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3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1" r:id="rId1"/>
    <p:sldMasterId id="2147483701" r:id="rId2"/>
    <p:sldMasterId id="2147483714" r:id="rId3"/>
    <p:sldMasterId id="2147483727" r:id="rId4"/>
  </p:sldMasterIdLst>
  <p:notesMasterIdLst>
    <p:notesMasterId r:id="rId18"/>
  </p:notesMasterIdLst>
  <p:sldIdLst>
    <p:sldId id="517" r:id="rId5"/>
    <p:sldId id="546" r:id="rId6"/>
    <p:sldId id="552" r:id="rId7"/>
    <p:sldId id="547" r:id="rId8"/>
    <p:sldId id="550" r:id="rId9"/>
    <p:sldId id="551" r:id="rId10"/>
    <p:sldId id="548" r:id="rId11"/>
    <p:sldId id="549" r:id="rId12"/>
    <p:sldId id="537" r:id="rId13"/>
    <p:sldId id="538" r:id="rId14"/>
    <p:sldId id="539" r:id="rId15"/>
    <p:sldId id="541" r:id="rId16"/>
    <p:sldId id="542" r:id="rId17"/>
  </p:sldIdLst>
  <p:sldSz cx="12711113" cy="7150100"/>
  <p:notesSz cx="6797675" cy="9926638"/>
  <p:defaultTextStyle>
    <a:defPPr>
      <a:defRPr lang="ru-RU"/>
    </a:defPPr>
    <a:lvl1pPr marL="0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1pPr>
    <a:lvl2pPr marL="499262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2pPr>
    <a:lvl3pPr marL="998525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3pPr>
    <a:lvl4pPr marL="1497787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4pPr>
    <a:lvl5pPr marL="1997050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5pPr>
    <a:lvl6pPr marL="2496312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6pPr>
    <a:lvl7pPr marL="2995574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7pPr>
    <a:lvl8pPr marL="3494837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8pPr>
    <a:lvl9pPr marL="3994099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252" userDrawn="1">
          <p15:clr>
            <a:srgbClr val="A4A3A4"/>
          </p15:clr>
        </p15:guide>
        <p15:guide id="2" pos="400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43976"/>
    <a:srgbClr val="9FBDEF"/>
    <a:srgbClr val="D25D08"/>
    <a:srgbClr val="186A4B"/>
    <a:srgbClr val="B84C10"/>
    <a:srgbClr val="CA5D08"/>
    <a:srgbClr val="C45D08"/>
    <a:srgbClr val="C66D14"/>
    <a:srgbClr val="C85312"/>
    <a:srgbClr val="C84A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0" autoAdjust="0"/>
    <p:restoredTop sz="95972" autoAdjust="0"/>
  </p:normalViewPr>
  <p:slideViewPr>
    <p:cSldViewPr snapToGrid="0">
      <p:cViewPr>
        <p:scale>
          <a:sx n="66" d="100"/>
          <a:sy n="66" d="100"/>
        </p:scale>
        <p:origin x="-534" y="-978"/>
      </p:cViewPr>
      <p:guideLst>
        <p:guide orient="horz" pos="2252"/>
        <p:guide pos="400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-2616" y="141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2" y="10"/>
            <a:ext cx="2946189" cy="497923"/>
          </a:xfrm>
          <a:prstGeom prst="rect">
            <a:avLst/>
          </a:prstGeom>
        </p:spPr>
        <p:txBody>
          <a:bodyPr vert="horz" lIns="91552" tIns="45779" rIns="91552" bIns="45779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900" y="10"/>
            <a:ext cx="2946189" cy="497923"/>
          </a:xfrm>
          <a:prstGeom prst="rect">
            <a:avLst/>
          </a:prstGeom>
        </p:spPr>
        <p:txBody>
          <a:bodyPr vert="horz" lIns="91552" tIns="45779" rIns="91552" bIns="45779" rtlCol="0"/>
          <a:lstStyle>
            <a:lvl1pPr algn="r">
              <a:defRPr sz="1200"/>
            </a:lvl1pPr>
          </a:lstStyle>
          <a:p>
            <a:fld id="{015D4280-BC41-4E42-AA16-2AA78C7B1FFE}" type="datetimeFigureOut">
              <a:rPr lang="ru-RU" smtClean="0"/>
              <a:pPr/>
              <a:t>19.07.2021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52" tIns="45779" rIns="91552" bIns="45779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202"/>
            <a:ext cx="5438140" cy="3908614"/>
          </a:xfrm>
          <a:prstGeom prst="rect">
            <a:avLst/>
          </a:prstGeom>
        </p:spPr>
        <p:txBody>
          <a:bodyPr vert="horz" lIns="91552" tIns="45779" rIns="91552" bIns="45779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2" y="9428727"/>
            <a:ext cx="2946189" cy="497922"/>
          </a:xfrm>
          <a:prstGeom prst="rect">
            <a:avLst/>
          </a:prstGeom>
        </p:spPr>
        <p:txBody>
          <a:bodyPr vert="horz" lIns="91552" tIns="45779" rIns="91552" bIns="45779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900" y="9428727"/>
            <a:ext cx="2946189" cy="497922"/>
          </a:xfrm>
          <a:prstGeom prst="rect">
            <a:avLst/>
          </a:prstGeom>
        </p:spPr>
        <p:txBody>
          <a:bodyPr vert="horz" lIns="91552" tIns="45779" rIns="91552" bIns="45779" rtlCol="0" anchor="b"/>
          <a:lstStyle>
            <a:lvl1pPr algn="r">
              <a:defRPr sz="1200"/>
            </a:lvl1pPr>
          </a:lstStyle>
          <a:p>
            <a:fld id="{2E1820A0-B833-4BFF-80CC-437100E604A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744499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1pPr>
    <a:lvl2pPr marL="499262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2pPr>
    <a:lvl3pPr marL="998525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3pPr>
    <a:lvl4pPr marL="1497787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4pPr>
    <a:lvl5pPr marL="1997050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5pPr>
    <a:lvl6pPr marL="2496312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6pPr>
    <a:lvl7pPr marL="2995574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7pPr>
    <a:lvl8pPr marL="3494837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8pPr>
    <a:lvl9pPr marL="3994099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6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88900" y="747713"/>
            <a:ext cx="6619875" cy="37242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269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 smtClean="0"/>
          </a:p>
        </p:txBody>
      </p:sp>
      <p:sp>
        <p:nvSpPr>
          <p:cNvPr id="2426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31641">
              <a:spcBef>
                <a:spcPct val="30000"/>
              </a:spcBef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7103" indent="-286125" defTabSz="1031641">
              <a:spcBef>
                <a:spcPct val="30000"/>
              </a:spcBef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9269" indent="-227311" defTabSz="1031641">
              <a:spcBef>
                <a:spcPct val="30000"/>
              </a:spcBef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10249" indent="-227311" defTabSz="1031641">
              <a:spcBef>
                <a:spcPct val="30000"/>
              </a:spcBef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71227" indent="-227311" defTabSz="1031641">
              <a:spcBef>
                <a:spcPct val="30000"/>
              </a:spcBef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29027" indent="-227311" defTabSz="1031641" eaLnBrk="0" fontAlgn="base" hangingPunct="0">
              <a:spcBef>
                <a:spcPct val="3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86827" indent="-227311" defTabSz="1031641" eaLnBrk="0" fontAlgn="base" hangingPunct="0">
              <a:spcBef>
                <a:spcPct val="3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44628" indent="-227311" defTabSz="1031641" eaLnBrk="0" fontAlgn="base" hangingPunct="0">
              <a:spcBef>
                <a:spcPct val="3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902427" indent="-227311" defTabSz="1031641" eaLnBrk="0" fontAlgn="base" hangingPunct="0">
              <a:spcBef>
                <a:spcPct val="3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BEB5F52E-7ECA-4248-BA9A-9223E9A7A836}" type="slidenum">
              <a:rPr lang="ru-RU" altLang="ru-RU" sz="1200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1</a:t>
            </a:fld>
            <a:endParaRPr lang="ru-RU" altLang="ru-RU" sz="1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32672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1820A0-B833-4BFF-80CC-437100E604A7}" type="slidenum">
              <a:rPr lang="ru-RU" smtClean="0">
                <a:solidFill>
                  <a:prstClr val="black"/>
                </a:solidFill>
              </a:rPr>
              <a:pPr/>
              <a:t>10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21222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1820A0-B833-4BFF-80CC-437100E604A7}" type="slidenum">
              <a:rPr lang="ru-RU" smtClean="0">
                <a:solidFill>
                  <a:prstClr val="black"/>
                </a:solidFill>
              </a:rPr>
              <a:pPr/>
              <a:t>11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21222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1820A0-B833-4BFF-80CC-437100E604A7}" type="slidenum">
              <a:rPr lang="ru-RU" smtClean="0">
                <a:solidFill>
                  <a:prstClr val="black"/>
                </a:solidFill>
              </a:rPr>
              <a:pPr/>
              <a:t>12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21222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1820A0-B833-4BFF-80CC-437100E604A7}" type="slidenum">
              <a:rPr lang="ru-RU" smtClean="0">
                <a:solidFill>
                  <a:prstClr val="black"/>
                </a:solidFill>
              </a:rPr>
              <a:pPr/>
              <a:t>13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21222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1820A0-B833-4BFF-80CC-437100E604A7}" type="slidenum">
              <a:rPr lang="ru-RU" smtClean="0">
                <a:solidFill>
                  <a:prstClr val="black"/>
                </a:solidFill>
              </a:rPr>
              <a:pPr/>
              <a:t>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21222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1820A0-B833-4BFF-80CC-437100E604A7}" type="slidenum">
              <a:rPr lang="ru-RU" smtClean="0">
                <a:solidFill>
                  <a:prstClr val="black"/>
                </a:solidFill>
              </a:rPr>
              <a:pPr/>
              <a:t>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21222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1820A0-B833-4BFF-80CC-437100E604A7}" type="slidenum">
              <a:rPr lang="ru-RU" smtClean="0">
                <a:solidFill>
                  <a:prstClr val="black"/>
                </a:solidFill>
              </a:rPr>
              <a:pPr/>
              <a:t>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21222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1820A0-B833-4BFF-80CC-437100E604A7}" type="slidenum">
              <a:rPr lang="ru-RU" smtClean="0">
                <a:solidFill>
                  <a:prstClr val="black"/>
                </a:solidFill>
              </a:rPr>
              <a:pPr/>
              <a:t>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21222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1820A0-B833-4BFF-80CC-437100E604A7}" type="slidenum">
              <a:rPr lang="ru-RU" smtClean="0">
                <a:solidFill>
                  <a:prstClr val="black"/>
                </a:solidFill>
              </a:rPr>
              <a:pPr/>
              <a:t>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21222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1820A0-B833-4BFF-80CC-437100E604A7}" type="slidenum">
              <a:rPr lang="ru-RU" smtClean="0">
                <a:solidFill>
                  <a:prstClr val="black"/>
                </a:solidFill>
              </a:rPr>
              <a:pPr/>
              <a:t>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21222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1820A0-B833-4BFF-80CC-437100E604A7}" type="slidenum">
              <a:rPr lang="ru-RU" smtClean="0">
                <a:solidFill>
                  <a:prstClr val="black"/>
                </a:solidFill>
              </a:rPr>
              <a:pPr/>
              <a:t>8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21222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1820A0-B833-4BFF-80CC-437100E604A7}" type="slidenum">
              <a:rPr lang="ru-RU" smtClean="0">
                <a:solidFill>
                  <a:prstClr val="black"/>
                </a:solidFill>
              </a:rPr>
              <a:pPr/>
              <a:t>9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21222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53335" y="2221175"/>
            <a:ext cx="10804446" cy="15326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06667" y="4051727"/>
            <a:ext cx="8897779" cy="182724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762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52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287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049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812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574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337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099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35557" y="6627092"/>
            <a:ext cx="2965926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342968" y="6627092"/>
            <a:ext cx="4025186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DD3B24-17C6-4A27-98CA-E0E92DC0559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00518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91467" y="5005072"/>
            <a:ext cx="7626668" cy="590878"/>
          </a:xfrm>
        </p:spPr>
        <p:txBody>
          <a:bodyPr anchor="b"/>
          <a:lstStyle>
            <a:lvl1pPr algn="l">
              <a:defRPr sz="2085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491467" y="638875"/>
            <a:ext cx="7626668" cy="4290060"/>
          </a:xfrm>
        </p:spPr>
        <p:txBody>
          <a:bodyPr rtlCol="0">
            <a:normAutofit/>
          </a:bodyPr>
          <a:lstStyle>
            <a:lvl1pPr marL="0" indent="0">
              <a:buNone/>
              <a:defRPr sz="3336"/>
            </a:lvl1pPr>
            <a:lvl2pPr marL="476245" indent="0">
              <a:buNone/>
              <a:defRPr sz="2919"/>
            </a:lvl2pPr>
            <a:lvl3pPr marL="952488" indent="0">
              <a:buNone/>
              <a:defRPr sz="2502"/>
            </a:lvl3pPr>
            <a:lvl4pPr marL="1428733" indent="0">
              <a:buNone/>
              <a:defRPr sz="2085"/>
            </a:lvl4pPr>
            <a:lvl5pPr marL="1904978" indent="0">
              <a:buNone/>
              <a:defRPr sz="2085"/>
            </a:lvl5pPr>
            <a:lvl6pPr marL="2381221" indent="0">
              <a:buNone/>
              <a:defRPr sz="2085"/>
            </a:lvl6pPr>
            <a:lvl7pPr marL="2857465" indent="0">
              <a:buNone/>
              <a:defRPr sz="2085"/>
            </a:lvl7pPr>
            <a:lvl8pPr marL="3333712" indent="0">
              <a:buNone/>
              <a:defRPr sz="2085"/>
            </a:lvl8pPr>
            <a:lvl9pPr marL="3809954" indent="0">
              <a:buNone/>
              <a:defRPr sz="2085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491467" y="5595949"/>
            <a:ext cx="7626668" cy="839144"/>
          </a:xfrm>
        </p:spPr>
        <p:txBody>
          <a:bodyPr/>
          <a:lstStyle>
            <a:lvl1pPr marL="0" indent="0">
              <a:buNone/>
              <a:defRPr sz="1460"/>
            </a:lvl1pPr>
            <a:lvl2pPr marL="476245" indent="0">
              <a:buNone/>
              <a:defRPr sz="1251"/>
            </a:lvl2pPr>
            <a:lvl3pPr marL="952488" indent="0">
              <a:buNone/>
              <a:defRPr sz="1043"/>
            </a:lvl3pPr>
            <a:lvl4pPr marL="1428733" indent="0">
              <a:buNone/>
              <a:defRPr sz="938"/>
            </a:lvl4pPr>
            <a:lvl5pPr marL="1904978" indent="0">
              <a:buNone/>
              <a:defRPr sz="938"/>
            </a:lvl5pPr>
            <a:lvl6pPr marL="2381221" indent="0">
              <a:buNone/>
              <a:defRPr sz="938"/>
            </a:lvl6pPr>
            <a:lvl7pPr marL="2857465" indent="0">
              <a:buNone/>
              <a:defRPr sz="938"/>
            </a:lvl7pPr>
            <a:lvl8pPr marL="3333712" indent="0">
              <a:buNone/>
              <a:defRPr sz="938"/>
            </a:lvl8pPr>
            <a:lvl9pPr marL="3809954" indent="0">
              <a:buNone/>
              <a:defRPr sz="938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35557" y="6627092"/>
            <a:ext cx="2965926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42968" y="6627092"/>
            <a:ext cx="4025186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5A0A1B-D7B0-4C6E-90BC-42E0241C575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74131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35557" y="6627092"/>
            <a:ext cx="2965926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342968" y="6627092"/>
            <a:ext cx="4025186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7DC856-7421-485F-B27B-F1912165AC0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47188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215556" y="286344"/>
            <a:ext cx="2860001" cy="610075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35556" y="286344"/>
            <a:ext cx="8368150" cy="610075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35557" y="6627092"/>
            <a:ext cx="2965926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342968" y="6627092"/>
            <a:ext cx="4025186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29668C-78C1-4B50-A238-56637A7CF59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86562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9"/>
          <p:cNvSpPr>
            <a:spLocks noGrp="1"/>
          </p:cNvSpPr>
          <p:nvPr>
            <p:ph type="body" sz="quarter" idx="10" hasCustomPrompt="1"/>
          </p:nvPr>
        </p:nvSpPr>
        <p:spPr>
          <a:xfrm>
            <a:off x="639343" y="4125432"/>
            <a:ext cx="11415030" cy="1271129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 smtClean="0"/>
              <a:t>О ЧЕМ ВЫ РАССКАЖЕТЕ СЕГОДНЯ? </a:t>
            </a:r>
            <a:endParaRPr lang="ru-RU" dirty="0"/>
          </a:p>
        </p:txBody>
      </p:sp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625"/>
            <a:ext cx="12711113" cy="7149259"/>
          </a:xfrm>
          <a:prstGeom prst="rect">
            <a:avLst/>
          </a:prstGeom>
          <a:noFill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71" y="873901"/>
            <a:ext cx="940093" cy="1800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 userDrawn="1"/>
        </p:nvSpPr>
        <p:spPr>
          <a:xfrm>
            <a:off x="3173712" y="2574050"/>
            <a:ext cx="5805720" cy="1201200"/>
          </a:xfrm>
          <a:prstGeom prst="rect">
            <a:avLst/>
          </a:prstGeom>
        </p:spPr>
        <p:txBody>
          <a:bodyPr vert="horz" wrap="square" lIns="144999" tIns="72499" rIns="144999" bIns="72499" rtlCol="0" anchor="ctr">
            <a:noAutofit/>
          </a:bodyPr>
          <a:lstStyle/>
          <a:p>
            <a:pPr algn="ctr" defTabSz="1449951">
              <a:spcBef>
                <a:spcPct val="0"/>
              </a:spcBef>
            </a:pPr>
            <a:r>
              <a:rPr lang="ru-RU" sz="2502" b="1" dirty="0">
                <a:solidFill>
                  <a:prstClr val="white"/>
                </a:solidFill>
              </a:rPr>
              <a:t>ФЕДЕРАЛЬНАЯ НАЛОГОВАЯ </a:t>
            </a:r>
            <a:br>
              <a:rPr lang="ru-RU" sz="2502" b="1" dirty="0">
                <a:solidFill>
                  <a:prstClr val="white"/>
                </a:solidFill>
              </a:rPr>
            </a:br>
            <a:r>
              <a:rPr lang="ru-RU" sz="2502" b="1" dirty="0">
                <a:solidFill>
                  <a:prstClr val="white"/>
                </a:solidFill>
              </a:rPr>
              <a:t>СЛУЖБА</a:t>
            </a:r>
          </a:p>
        </p:txBody>
      </p:sp>
    </p:spTree>
    <p:extLst>
      <p:ext uri="{BB962C8B-B14F-4D97-AF65-F5344CB8AC3E}">
        <p14:creationId xmlns:p14="http://schemas.microsoft.com/office/powerpoint/2010/main" val="26576652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50374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53335" y="2221175"/>
            <a:ext cx="10804446" cy="15326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06667" y="4051727"/>
            <a:ext cx="8897779" cy="182724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868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736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605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5473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9342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3210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7078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0947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35556" y="6627085"/>
            <a:ext cx="2965926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342965" y="6627085"/>
            <a:ext cx="4025186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51C65E-8F6E-42EE-B3C0-4A95FCE679DA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3471068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11981218" y="5157341"/>
            <a:ext cx="602454" cy="1315818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235" tIns="51618" rIns="103235" bIns="51618" anchor="ctr"/>
          <a:lstStyle/>
          <a:p>
            <a:pPr algn="ctr" defTabSz="1032312">
              <a:defRPr/>
            </a:pPr>
            <a:endParaRPr lang="ru-RU" sz="2033" dirty="0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 userDrawn="1"/>
        </p:nvSpPr>
        <p:spPr>
          <a:xfrm>
            <a:off x="11981218" y="6493021"/>
            <a:ext cx="602454" cy="450191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235" tIns="51618" rIns="103235" bIns="51618" anchor="ctr"/>
          <a:lstStyle/>
          <a:p>
            <a:pPr algn="ctr" defTabSz="1032312">
              <a:defRPr/>
            </a:pPr>
            <a:endParaRPr lang="ru-RU" sz="2033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 userDrawn="1"/>
        </p:nvSpPr>
        <p:spPr>
          <a:xfrm>
            <a:off x="1" y="1"/>
            <a:ext cx="402188" cy="112547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235" tIns="51618" rIns="103235" bIns="51618" anchor="ctr"/>
          <a:lstStyle/>
          <a:p>
            <a:pPr algn="ctr" defTabSz="1032312">
              <a:defRPr/>
            </a:pPr>
            <a:endParaRPr lang="ru-RU" sz="2033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6653" y="115567"/>
            <a:ext cx="10013624" cy="951487"/>
          </a:xfrm>
        </p:spPr>
        <p:txBody>
          <a:bodyPr/>
          <a:lstStyle>
            <a:lvl1pPr>
              <a:defRPr>
                <a:solidFill>
                  <a:srgbClr val="104E72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96653" y="1422028"/>
            <a:ext cx="11790880" cy="5024005"/>
          </a:xfrm>
        </p:spPr>
        <p:txBody>
          <a:bodyPr lIns="0" tIns="0" rIns="0" bIns="0"/>
          <a:lstStyle>
            <a:lvl1pPr marL="149097" indent="-149097">
              <a:buClr>
                <a:srgbClr val="C00000"/>
              </a:buClr>
              <a:buFont typeface="Arial" pitchFamily="34" charset="0"/>
              <a:buChar char="•"/>
              <a:defRPr sz="2371" b="1"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1pPr>
            <a:lvl2pPr marL="304906" indent="-155811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2pPr>
            <a:lvl3pPr marL="454003" indent="-149097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3pPr>
            <a:lvl4pPr marL="609815" indent="-155811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4pPr>
            <a:lvl5pPr marL="758909" indent="-149097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11956391" y="6507916"/>
            <a:ext cx="657073" cy="380677"/>
          </a:xfrm>
        </p:spPr>
        <p:txBody>
          <a:bodyPr lIns="0" rIns="0"/>
          <a:lstStyle>
            <a:lvl1pPr algn="ctr">
              <a:defRPr sz="271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047CD7BE-4192-4CA4-8359-4EFF4B96C499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5700829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4091" y="4594608"/>
            <a:ext cx="10804446" cy="1420089"/>
          </a:xfrm>
        </p:spPr>
        <p:txBody>
          <a:bodyPr anchor="t"/>
          <a:lstStyle>
            <a:lvl1pPr algn="l">
              <a:defRPr sz="3388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04091" y="3030518"/>
            <a:ext cx="10804446" cy="1564084"/>
          </a:xfrm>
        </p:spPr>
        <p:txBody>
          <a:bodyPr anchor="b"/>
          <a:lstStyle>
            <a:lvl1pPr marL="0" indent="0">
              <a:buNone/>
              <a:defRPr sz="1694">
                <a:solidFill>
                  <a:schemeClr val="tx1">
                    <a:tint val="75000"/>
                  </a:schemeClr>
                </a:solidFill>
              </a:defRPr>
            </a:lvl1pPr>
            <a:lvl2pPr marL="386843" indent="0">
              <a:buNone/>
              <a:defRPr sz="1524">
                <a:solidFill>
                  <a:schemeClr val="tx1">
                    <a:tint val="75000"/>
                  </a:schemeClr>
                </a:solidFill>
              </a:defRPr>
            </a:lvl2pPr>
            <a:lvl3pPr marL="773684" indent="0">
              <a:buNone/>
              <a:defRPr sz="1355">
                <a:solidFill>
                  <a:schemeClr val="tx1">
                    <a:tint val="75000"/>
                  </a:schemeClr>
                </a:solidFill>
              </a:defRPr>
            </a:lvl3pPr>
            <a:lvl4pPr marL="1160526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4pPr>
            <a:lvl5pPr marL="1547368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5pPr>
            <a:lvl6pPr marL="1934210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6pPr>
            <a:lvl7pPr marL="2321050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7pPr>
            <a:lvl8pPr marL="2707894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8pPr>
            <a:lvl9pPr marL="3094734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35556" y="6627085"/>
            <a:ext cx="2965926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342965" y="6627085"/>
            <a:ext cx="4025186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168660-84F5-4C75-8EDB-FDB4F0A98150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51294735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35556" y="1668358"/>
            <a:ext cx="5614076" cy="4718735"/>
          </a:xfrm>
        </p:spPr>
        <p:txBody>
          <a:bodyPr/>
          <a:lstStyle>
            <a:lvl1pPr>
              <a:defRPr sz="2371"/>
            </a:lvl1pPr>
            <a:lvl2pPr>
              <a:defRPr sz="2033"/>
            </a:lvl2pPr>
            <a:lvl3pPr>
              <a:defRPr sz="1694"/>
            </a:lvl3pPr>
            <a:lvl4pPr>
              <a:defRPr sz="1524"/>
            </a:lvl4pPr>
            <a:lvl5pPr>
              <a:defRPr sz="1524"/>
            </a:lvl5pPr>
            <a:lvl6pPr>
              <a:defRPr sz="1524"/>
            </a:lvl6pPr>
            <a:lvl7pPr>
              <a:defRPr sz="1524"/>
            </a:lvl7pPr>
            <a:lvl8pPr>
              <a:defRPr sz="1524"/>
            </a:lvl8pPr>
            <a:lvl9pPr>
              <a:defRPr sz="1524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461482" y="1668358"/>
            <a:ext cx="5614076" cy="4718735"/>
          </a:xfrm>
        </p:spPr>
        <p:txBody>
          <a:bodyPr/>
          <a:lstStyle>
            <a:lvl1pPr>
              <a:defRPr sz="2371"/>
            </a:lvl1pPr>
            <a:lvl2pPr>
              <a:defRPr sz="2033"/>
            </a:lvl2pPr>
            <a:lvl3pPr>
              <a:defRPr sz="1694"/>
            </a:lvl3pPr>
            <a:lvl4pPr>
              <a:defRPr sz="1524"/>
            </a:lvl4pPr>
            <a:lvl5pPr>
              <a:defRPr sz="1524"/>
            </a:lvl5pPr>
            <a:lvl6pPr>
              <a:defRPr sz="1524"/>
            </a:lvl6pPr>
            <a:lvl7pPr>
              <a:defRPr sz="1524"/>
            </a:lvl7pPr>
            <a:lvl8pPr>
              <a:defRPr sz="1524"/>
            </a:lvl8pPr>
            <a:lvl9pPr>
              <a:defRPr sz="1524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35556" y="6627085"/>
            <a:ext cx="2965926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42965" y="6627085"/>
            <a:ext cx="4025186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C8EA1E-51AC-4F56-BEE6-45F4EDBB0C34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6787832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5557" y="1600498"/>
            <a:ext cx="5616282" cy="667012"/>
          </a:xfrm>
        </p:spPr>
        <p:txBody>
          <a:bodyPr anchor="b"/>
          <a:lstStyle>
            <a:lvl1pPr marL="0" indent="0">
              <a:buNone/>
              <a:defRPr sz="2033" b="1"/>
            </a:lvl1pPr>
            <a:lvl2pPr marL="386843" indent="0">
              <a:buNone/>
              <a:defRPr sz="1694" b="1"/>
            </a:lvl2pPr>
            <a:lvl3pPr marL="773684" indent="0">
              <a:buNone/>
              <a:defRPr sz="1524" b="1"/>
            </a:lvl3pPr>
            <a:lvl4pPr marL="1160526" indent="0">
              <a:buNone/>
              <a:defRPr sz="1355" b="1"/>
            </a:lvl4pPr>
            <a:lvl5pPr marL="1547368" indent="0">
              <a:buNone/>
              <a:defRPr sz="1355" b="1"/>
            </a:lvl5pPr>
            <a:lvl6pPr marL="1934210" indent="0">
              <a:buNone/>
              <a:defRPr sz="1355" b="1"/>
            </a:lvl6pPr>
            <a:lvl7pPr marL="2321050" indent="0">
              <a:buNone/>
              <a:defRPr sz="1355" b="1"/>
            </a:lvl7pPr>
            <a:lvl8pPr marL="2707894" indent="0">
              <a:buNone/>
              <a:defRPr sz="1355" b="1"/>
            </a:lvl8pPr>
            <a:lvl9pPr marL="3094734" indent="0">
              <a:buNone/>
              <a:defRPr sz="1355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5557" y="2267508"/>
            <a:ext cx="5616282" cy="4119584"/>
          </a:xfrm>
        </p:spPr>
        <p:txBody>
          <a:bodyPr/>
          <a:lstStyle>
            <a:lvl1pPr>
              <a:defRPr sz="2033"/>
            </a:lvl1pPr>
            <a:lvl2pPr>
              <a:defRPr sz="1694"/>
            </a:lvl2pPr>
            <a:lvl3pPr>
              <a:defRPr sz="1524"/>
            </a:lvl3pPr>
            <a:lvl4pPr>
              <a:defRPr sz="1355"/>
            </a:lvl4pPr>
            <a:lvl5pPr>
              <a:defRPr sz="1355"/>
            </a:lvl5pPr>
            <a:lvl6pPr>
              <a:defRPr sz="1355"/>
            </a:lvl6pPr>
            <a:lvl7pPr>
              <a:defRPr sz="1355"/>
            </a:lvl7pPr>
            <a:lvl8pPr>
              <a:defRPr sz="1355"/>
            </a:lvl8pPr>
            <a:lvl9pPr>
              <a:defRPr sz="135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457081" y="1600498"/>
            <a:ext cx="5618488" cy="667012"/>
          </a:xfrm>
        </p:spPr>
        <p:txBody>
          <a:bodyPr anchor="b"/>
          <a:lstStyle>
            <a:lvl1pPr marL="0" indent="0">
              <a:buNone/>
              <a:defRPr sz="2033" b="1"/>
            </a:lvl1pPr>
            <a:lvl2pPr marL="386843" indent="0">
              <a:buNone/>
              <a:defRPr sz="1694" b="1"/>
            </a:lvl2pPr>
            <a:lvl3pPr marL="773684" indent="0">
              <a:buNone/>
              <a:defRPr sz="1524" b="1"/>
            </a:lvl3pPr>
            <a:lvl4pPr marL="1160526" indent="0">
              <a:buNone/>
              <a:defRPr sz="1355" b="1"/>
            </a:lvl4pPr>
            <a:lvl5pPr marL="1547368" indent="0">
              <a:buNone/>
              <a:defRPr sz="1355" b="1"/>
            </a:lvl5pPr>
            <a:lvl6pPr marL="1934210" indent="0">
              <a:buNone/>
              <a:defRPr sz="1355" b="1"/>
            </a:lvl6pPr>
            <a:lvl7pPr marL="2321050" indent="0">
              <a:buNone/>
              <a:defRPr sz="1355" b="1"/>
            </a:lvl7pPr>
            <a:lvl8pPr marL="2707894" indent="0">
              <a:buNone/>
              <a:defRPr sz="1355" b="1"/>
            </a:lvl8pPr>
            <a:lvl9pPr marL="3094734" indent="0">
              <a:buNone/>
              <a:defRPr sz="1355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457081" y="2267508"/>
            <a:ext cx="5618488" cy="4119584"/>
          </a:xfrm>
        </p:spPr>
        <p:txBody>
          <a:bodyPr/>
          <a:lstStyle>
            <a:lvl1pPr>
              <a:defRPr sz="2033"/>
            </a:lvl1pPr>
            <a:lvl2pPr>
              <a:defRPr sz="1694"/>
            </a:lvl2pPr>
            <a:lvl3pPr>
              <a:defRPr sz="1524"/>
            </a:lvl3pPr>
            <a:lvl4pPr>
              <a:defRPr sz="1355"/>
            </a:lvl4pPr>
            <a:lvl5pPr>
              <a:defRPr sz="1355"/>
            </a:lvl5pPr>
            <a:lvl6pPr>
              <a:defRPr sz="1355"/>
            </a:lvl6pPr>
            <a:lvl7pPr>
              <a:defRPr sz="1355"/>
            </a:lvl7pPr>
            <a:lvl8pPr>
              <a:defRPr sz="1355"/>
            </a:lvl8pPr>
            <a:lvl9pPr>
              <a:defRPr sz="135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635556" y="6627085"/>
            <a:ext cx="2965926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342965" y="6627085"/>
            <a:ext cx="4025186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77E4E8-EA03-4B81-B471-5BAA76F4EDF3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0856896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 userDrawn="1"/>
        </p:nvSpPr>
        <p:spPr>
          <a:xfrm>
            <a:off x="11981320" y="5158098"/>
            <a:ext cx="602453" cy="131526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093" tIns="63547" rIns="127093" bIns="63547" anchor="ctr"/>
          <a:lstStyle/>
          <a:p>
            <a:pPr algn="ctr" defTabSz="1270888">
              <a:defRPr/>
            </a:pPr>
            <a:endParaRPr lang="ru-RU" sz="2502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 userDrawn="1"/>
        </p:nvSpPr>
        <p:spPr>
          <a:xfrm>
            <a:off x="11981320" y="6493223"/>
            <a:ext cx="602453" cy="450191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093" tIns="63547" rIns="127093" bIns="63547" anchor="ctr"/>
          <a:lstStyle/>
          <a:p>
            <a:pPr algn="ctr" defTabSz="1270888">
              <a:defRPr/>
            </a:pPr>
            <a:endParaRPr lang="ru-RU" sz="2502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6653" y="115567"/>
            <a:ext cx="10013624" cy="951487"/>
          </a:xfrm>
        </p:spPr>
        <p:txBody>
          <a:bodyPr/>
          <a:lstStyle>
            <a:lvl1pPr>
              <a:defRPr>
                <a:solidFill>
                  <a:srgbClr val="104E72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96653" y="1422028"/>
            <a:ext cx="11790880" cy="5024005"/>
          </a:xfrm>
        </p:spPr>
        <p:txBody>
          <a:bodyPr lIns="0" tIns="0" rIns="0" bIns="0"/>
          <a:lstStyle>
            <a:lvl1pPr marL="183554" indent="-183554">
              <a:buClr>
                <a:srgbClr val="C00000"/>
              </a:buClr>
              <a:buFont typeface="Arial" pitchFamily="34" charset="0"/>
              <a:buChar char="•"/>
              <a:defRPr sz="2919" b="1"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1pPr>
            <a:lvl2pPr marL="375371" indent="-191821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2pPr>
            <a:lvl3pPr marL="558926" indent="-183554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3pPr>
            <a:lvl4pPr marL="750748" indent="-191821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4pPr>
            <a:lvl5pPr marL="934299" indent="-183554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11956851" y="6508166"/>
            <a:ext cx="657153" cy="380677"/>
          </a:xfrm>
        </p:spPr>
        <p:txBody>
          <a:bodyPr lIns="0" rIns="0"/>
          <a:lstStyle>
            <a:lvl1pPr algn="ctr">
              <a:defRPr sz="3336" b="1" i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3" y="2"/>
            <a:ext cx="401635" cy="112547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093" tIns="63547" rIns="127093" bIns="63547" anchor="ctr"/>
          <a:lstStyle/>
          <a:p>
            <a:pPr algn="ctr" defTabSz="1270888">
              <a:defRPr/>
            </a:pPr>
            <a:endParaRPr lang="ru-RU" sz="2502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809650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35556" y="6627085"/>
            <a:ext cx="2965926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342965" y="6627085"/>
            <a:ext cx="4025186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A7A3B0-9322-4C6A-93A9-E9BB0442A478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7798053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635556" y="6627085"/>
            <a:ext cx="2965926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342965" y="6627085"/>
            <a:ext cx="4025186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E01B4E-A66B-4E86-8A70-8E9886B2E623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1595489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5566" y="284679"/>
            <a:ext cx="4181869" cy="1211546"/>
          </a:xfrm>
        </p:spPr>
        <p:txBody>
          <a:bodyPr anchor="b"/>
          <a:lstStyle>
            <a:lvl1pPr algn="l">
              <a:defRPr sz="1694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69692" y="284684"/>
            <a:ext cx="7105866" cy="6102412"/>
          </a:xfrm>
        </p:spPr>
        <p:txBody>
          <a:bodyPr/>
          <a:lstStyle>
            <a:lvl1pPr>
              <a:defRPr sz="2710"/>
            </a:lvl1pPr>
            <a:lvl2pPr>
              <a:defRPr sz="2371"/>
            </a:lvl2pPr>
            <a:lvl3pPr>
              <a:defRPr sz="2033"/>
            </a:lvl3pPr>
            <a:lvl4pPr>
              <a:defRPr sz="1694"/>
            </a:lvl4pPr>
            <a:lvl5pPr>
              <a:defRPr sz="1694"/>
            </a:lvl5pPr>
            <a:lvl6pPr>
              <a:defRPr sz="1694"/>
            </a:lvl6pPr>
            <a:lvl7pPr>
              <a:defRPr sz="1694"/>
            </a:lvl7pPr>
            <a:lvl8pPr>
              <a:defRPr sz="1694"/>
            </a:lvl8pPr>
            <a:lvl9pPr>
              <a:defRPr sz="1694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5566" y="1496228"/>
            <a:ext cx="4181869" cy="4890868"/>
          </a:xfrm>
        </p:spPr>
        <p:txBody>
          <a:bodyPr/>
          <a:lstStyle>
            <a:lvl1pPr marL="0" indent="0">
              <a:buNone/>
              <a:defRPr sz="1186"/>
            </a:lvl1pPr>
            <a:lvl2pPr marL="386843" indent="0">
              <a:buNone/>
              <a:defRPr sz="1016"/>
            </a:lvl2pPr>
            <a:lvl3pPr marL="773684" indent="0">
              <a:buNone/>
              <a:defRPr sz="847"/>
            </a:lvl3pPr>
            <a:lvl4pPr marL="1160526" indent="0">
              <a:buNone/>
              <a:defRPr sz="762"/>
            </a:lvl4pPr>
            <a:lvl5pPr marL="1547368" indent="0">
              <a:buNone/>
              <a:defRPr sz="762"/>
            </a:lvl5pPr>
            <a:lvl6pPr marL="1934210" indent="0">
              <a:buNone/>
              <a:defRPr sz="762"/>
            </a:lvl6pPr>
            <a:lvl7pPr marL="2321050" indent="0">
              <a:buNone/>
              <a:defRPr sz="762"/>
            </a:lvl7pPr>
            <a:lvl8pPr marL="2707894" indent="0">
              <a:buNone/>
              <a:defRPr sz="762"/>
            </a:lvl8pPr>
            <a:lvl9pPr marL="3094734" indent="0">
              <a:buNone/>
              <a:defRPr sz="762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35556" y="6627085"/>
            <a:ext cx="2965926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42965" y="6627085"/>
            <a:ext cx="4025186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2D43A7-6EF3-41E0-AC48-2E00E8203015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44626581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91467" y="5005072"/>
            <a:ext cx="7626668" cy="590878"/>
          </a:xfrm>
        </p:spPr>
        <p:txBody>
          <a:bodyPr anchor="b"/>
          <a:lstStyle>
            <a:lvl1pPr algn="l">
              <a:defRPr sz="1694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491467" y="638875"/>
            <a:ext cx="7626668" cy="4290060"/>
          </a:xfrm>
        </p:spPr>
        <p:txBody>
          <a:bodyPr rtlCol="0">
            <a:normAutofit/>
          </a:bodyPr>
          <a:lstStyle>
            <a:lvl1pPr marL="0" indent="0">
              <a:buNone/>
              <a:defRPr sz="2710"/>
            </a:lvl1pPr>
            <a:lvl2pPr marL="386843" indent="0">
              <a:buNone/>
              <a:defRPr sz="2371"/>
            </a:lvl2pPr>
            <a:lvl3pPr marL="773684" indent="0">
              <a:buNone/>
              <a:defRPr sz="2033"/>
            </a:lvl3pPr>
            <a:lvl4pPr marL="1160526" indent="0">
              <a:buNone/>
              <a:defRPr sz="1694"/>
            </a:lvl4pPr>
            <a:lvl5pPr marL="1547368" indent="0">
              <a:buNone/>
              <a:defRPr sz="1694"/>
            </a:lvl5pPr>
            <a:lvl6pPr marL="1934210" indent="0">
              <a:buNone/>
              <a:defRPr sz="1694"/>
            </a:lvl6pPr>
            <a:lvl7pPr marL="2321050" indent="0">
              <a:buNone/>
              <a:defRPr sz="1694"/>
            </a:lvl7pPr>
            <a:lvl8pPr marL="2707894" indent="0">
              <a:buNone/>
              <a:defRPr sz="1694"/>
            </a:lvl8pPr>
            <a:lvl9pPr marL="3094734" indent="0">
              <a:buNone/>
              <a:defRPr sz="1694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491467" y="5595949"/>
            <a:ext cx="7626668" cy="839144"/>
          </a:xfrm>
        </p:spPr>
        <p:txBody>
          <a:bodyPr/>
          <a:lstStyle>
            <a:lvl1pPr marL="0" indent="0">
              <a:buNone/>
              <a:defRPr sz="1186"/>
            </a:lvl1pPr>
            <a:lvl2pPr marL="386843" indent="0">
              <a:buNone/>
              <a:defRPr sz="1016"/>
            </a:lvl2pPr>
            <a:lvl3pPr marL="773684" indent="0">
              <a:buNone/>
              <a:defRPr sz="847"/>
            </a:lvl3pPr>
            <a:lvl4pPr marL="1160526" indent="0">
              <a:buNone/>
              <a:defRPr sz="762"/>
            </a:lvl4pPr>
            <a:lvl5pPr marL="1547368" indent="0">
              <a:buNone/>
              <a:defRPr sz="762"/>
            </a:lvl5pPr>
            <a:lvl6pPr marL="1934210" indent="0">
              <a:buNone/>
              <a:defRPr sz="762"/>
            </a:lvl6pPr>
            <a:lvl7pPr marL="2321050" indent="0">
              <a:buNone/>
              <a:defRPr sz="762"/>
            </a:lvl7pPr>
            <a:lvl8pPr marL="2707894" indent="0">
              <a:buNone/>
              <a:defRPr sz="762"/>
            </a:lvl8pPr>
            <a:lvl9pPr marL="3094734" indent="0">
              <a:buNone/>
              <a:defRPr sz="762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35556" y="6627085"/>
            <a:ext cx="2965926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42965" y="6627085"/>
            <a:ext cx="4025186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6FD15E-3132-4DC4-8489-EB787B96F074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70123908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35556" y="6627085"/>
            <a:ext cx="2965926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342965" y="6627085"/>
            <a:ext cx="4025186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EC45D7-153B-400D-9BFC-F653B25E3574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28244416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215556" y="286343"/>
            <a:ext cx="2860001" cy="610075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35556" y="286343"/>
            <a:ext cx="8368150" cy="610075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35556" y="6627085"/>
            <a:ext cx="2965926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342965" y="6627085"/>
            <a:ext cx="4025186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6F6B33-DF5C-43F9-98E6-2DA38D106FAD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82420937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56"/>
            <a:ext cx="12711113" cy="7148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73901"/>
            <a:ext cx="940093" cy="1800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3174468" y="2573706"/>
            <a:ext cx="5804412" cy="1201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7779" tIns="58889" rIns="117779" bIns="58889" anchor="ctr"/>
          <a:lstStyle>
            <a:lvl1pPr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3906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3906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3906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3906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2033" b="1" dirty="0" smtClean="0">
                <a:solidFill>
                  <a:srgbClr val="FFFFFF"/>
                </a:solidFill>
              </a:rPr>
              <a:t>ФЕДЕРАЛЬНАЯ НАЛОГОВАЯ </a:t>
            </a:r>
            <a:br>
              <a:rPr lang="ru-RU" altLang="ru-RU" sz="2033" b="1" dirty="0" smtClean="0">
                <a:solidFill>
                  <a:srgbClr val="FFFFFF"/>
                </a:solidFill>
              </a:rPr>
            </a:br>
            <a:r>
              <a:rPr lang="ru-RU" altLang="ru-RU" sz="2033" b="1" dirty="0" smtClean="0">
                <a:solidFill>
                  <a:srgbClr val="FFFFFF"/>
                </a:solidFill>
              </a:rPr>
              <a:t>СЛУЖБА</a:t>
            </a:r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0"/>
          </p:nvPr>
        </p:nvSpPr>
        <p:spPr>
          <a:xfrm>
            <a:off x="639343" y="4125432"/>
            <a:ext cx="11415030" cy="1271129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29950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53335" y="2221174"/>
            <a:ext cx="10804446" cy="15326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06667" y="4051727"/>
            <a:ext cx="8897779" cy="182724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868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737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605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547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9342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3211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7079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0948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35556" y="6627085"/>
            <a:ext cx="2965926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342965" y="6627085"/>
            <a:ext cx="4025186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547AB2-916E-4871-86E4-EB94C8F63317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92364898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11981218" y="5157341"/>
            <a:ext cx="602454" cy="1315818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235" tIns="51618" rIns="103235" bIns="51618" anchor="ctr"/>
          <a:lstStyle/>
          <a:p>
            <a:pPr algn="ctr" defTabSz="1032337">
              <a:defRPr/>
            </a:pPr>
            <a:endParaRPr lang="ru-RU" sz="2033" dirty="0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 userDrawn="1"/>
        </p:nvSpPr>
        <p:spPr>
          <a:xfrm>
            <a:off x="11981218" y="6493021"/>
            <a:ext cx="602454" cy="450191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235" tIns="51618" rIns="103235" bIns="51618" anchor="ctr"/>
          <a:lstStyle/>
          <a:p>
            <a:pPr algn="ctr" defTabSz="1032337">
              <a:defRPr/>
            </a:pPr>
            <a:endParaRPr lang="ru-RU" sz="2033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 userDrawn="1"/>
        </p:nvSpPr>
        <p:spPr>
          <a:xfrm>
            <a:off x="1" y="1"/>
            <a:ext cx="402188" cy="112547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235" tIns="51618" rIns="103235" bIns="51618" anchor="ctr"/>
          <a:lstStyle/>
          <a:p>
            <a:pPr algn="ctr" defTabSz="1032337">
              <a:defRPr/>
            </a:pPr>
            <a:endParaRPr lang="ru-RU" sz="2033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6653" y="115567"/>
            <a:ext cx="10013624" cy="951487"/>
          </a:xfrm>
        </p:spPr>
        <p:txBody>
          <a:bodyPr/>
          <a:lstStyle>
            <a:lvl1pPr>
              <a:defRPr>
                <a:solidFill>
                  <a:srgbClr val="104E72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96653" y="1422027"/>
            <a:ext cx="11790880" cy="5024005"/>
          </a:xfrm>
        </p:spPr>
        <p:txBody>
          <a:bodyPr lIns="0" tIns="0" rIns="0" bIns="0"/>
          <a:lstStyle>
            <a:lvl1pPr marL="149100" indent="-149100">
              <a:buClr>
                <a:srgbClr val="C00000"/>
              </a:buClr>
              <a:buFont typeface="Arial" pitchFamily="34" charset="0"/>
              <a:buChar char="•"/>
              <a:defRPr sz="2371" b="1"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1pPr>
            <a:lvl2pPr marL="304913" indent="-155815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2pPr>
            <a:lvl3pPr marL="454014" indent="-149100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3pPr>
            <a:lvl4pPr marL="609830" indent="-155815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4pPr>
            <a:lvl5pPr marL="758927" indent="-149100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11956391" y="6507916"/>
            <a:ext cx="657073" cy="380677"/>
          </a:xfrm>
        </p:spPr>
        <p:txBody>
          <a:bodyPr lIns="0" rIns="0"/>
          <a:lstStyle>
            <a:lvl1pPr algn="ctr">
              <a:defRPr sz="271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9FFBF7B0-9092-44D9-ABE0-0C51D321D4E5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28083735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4091" y="4594608"/>
            <a:ext cx="10804446" cy="1420089"/>
          </a:xfrm>
        </p:spPr>
        <p:txBody>
          <a:bodyPr anchor="t"/>
          <a:lstStyle>
            <a:lvl1pPr algn="l">
              <a:defRPr sz="3388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04091" y="3030518"/>
            <a:ext cx="10804446" cy="1564084"/>
          </a:xfrm>
        </p:spPr>
        <p:txBody>
          <a:bodyPr anchor="b"/>
          <a:lstStyle>
            <a:lvl1pPr marL="0" indent="0">
              <a:buNone/>
              <a:defRPr sz="1694">
                <a:solidFill>
                  <a:schemeClr val="tx1">
                    <a:tint val="75000"/>
                  </a:schemeClr>
                </a:solidFill>
              </a:defRPr>
            </a:lvl1pPr>
            <a:lvl2pPr marL="386852" indent="0">
              <a:buNone/>
              <a:defRPr sz="1524">
                <a:solidFill>
                  <a:schemeClr val="tx1">
                    <a:tint val="75000"/>
                  </a:schemeClr>
                </a:solidFill>
              </a:defRPr>
            </a:lvl2pPr>
            <a:lvl3pPr marL="773702" indent="0">
              <a:buNone/>
              <a:defRPr sz="1355">
                <a:solidFill>
                  <a:schemeClr val="tx1">
                    <a:tint val="75000"/>
                  </a:schemeClr>
                </a:solidFill>
              </a:defRPr>
            </a:lvl3pPr>
            <a:lvl4pPr marL="1160554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4pPr>
            <a:lvl5pPr marL="1547407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5pPr>
            <a:lvl6pPr marL="1934257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6pPr>
            <a:lvl7pPr marL="2321108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7pPr>
            <a:lvl8pPr marL="2707962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8pPr>
            <a:lvl9pPr marL="3094811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35556" y="6627085"/>
            <a:ext cx="2965926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342965" y="6627085"/>
            <a:ext cx="4025186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CC5D8-AD74-47A1-98D7-85562BDAA211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7525933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 userDrawn="1"/>
        </p:nvSpPr>
        <p:spPr>
          <a:xfrm>
            <a:off x="11981320" y="5158098"/>
            <a:ext cx="602453" cy="131526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093" tIns="63547" rIns="127093" bIns="63547" anchor="ctr"/>
          <a:lstStyle/>
          <a:p>
            <a:pPr algn="ctr" defTabSz="1270888">
              <a:defRPr/>
            </a:pPr>
            <a:endParaRPr lang="ru-RU" sz="2502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 userDrawn="1"/>
        </p:nvSpPr>
        <p:spPr>
          <a:xfrm>
            <a:off x="11981320" y="6493223"/>
            <a:ext cx="602453" cy="450191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093" tIns="63547" rIns="127093" bIns="63547" anchor="ctr"/>
          <a:lstStyle/>
          <a:p>
            <a:pPr algn="ctr" defTabSz="1270888">
              <a:defRPr/>
            </a:pPr>
            <a:endParaRPr lang="ru-RU" sz="2502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6653" y="115567"/>
            <a:ext cx="10013624" cy="951487"/>
          </a:xfrm>
        </p:spPr>
        <p:txBody>
          <a:bodyPr/>
          <a:lstStyle>
            <a:lvl1pPr>
              <a:defRPr>
                <a:solidFill>
                  <a:srgbClr val="104E72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96653" y="1422028"/>
            <a:ext cx="11790880" cy="5024005"/>
          </a:xfrm>
        </p:spPr>
        <p:txBody>
          <a:bodyPr lIns="0" tIns="0" rIns="0" bIns="0"/>
          <a:lstStyle>
            <a:lvl1pPr marL="183554" indent="-183554">
              <a:buClr>
                <a:srgbClr val="C00000"/>
              </a:buClr>
              <a:buFont typeface="Arial" pitchFamily="34" charset="0"/>
              <a:buChar char="•"/>
              <a:defRPr sz="2919" b="1"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1pPr>
            <a:lvl2pPr marL="375371" indent="-191821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2pPr>
            <a:lvl3pPr marL="558926" indent="-183554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3pPr>
            <a:lvl4pPr marL="750748" indent="-191821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4pPr>
            <a:lvl5pPr marL="934299" indent="-183554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11956851" y="6508166"/>
            <a:ext cx="657153" cy="380677"/>
          </a:xfrm>
        </p:spPr>
        <p:txBody>
          <a:bodyPr lIns="0" rIns="0"/>
          <a:lstStyle>
            <a:lvl1pPr algn="ctr">
              <a:defRPr sz="3336" b="1" i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3" y="2"/>
            <a:ext cx="401635" cy="112547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093" tIns="63547" rIns="127093" bIns="63547" anchor="ctr"/>
          <a:lstStyle/>
          <a:p>
            <a:pPr algn="ctr" defTabSz="1270888">
              <a:defRPr/>
            </a:pPr>
            <a:endParaRPr lang="ru-RU" sz="2502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809650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35556" y="1668358"/>
            <a:ext cx="5614076" cy="4718735"/>
          </a:xfrm>
        </p:spPr>
        <p:txBody>
          <a:bodyPr/>
          <a:lstStyle>
            <a:lvl1pPr>
              <a:defRPr sz="2371"/>
            </a:lvl1pPr>
            <a:lvl2pPr>
              <a:defRPr sz="2033"/>
            </a:lvl2pPr>
            <a:lvl3pPr>
              <a:defRPr sz="1694"/>
            </a:lvl3pPr>
            <a:lvl4pPr>
              <a:defRPr sz="1524"/>
            </a:lvl4pPr>
            <a:lvl5pPr>
              <a:defRPr sz="1524"/>
            </a:lvl5pPr>
            <a:lvl6pPr>
              <a:defRPr sz="1524"/>
            </a:lvl6pPr>
            <a:lvl7pPr>
              <a:defRPr sz="1524"/>
            </a:lvl7pPr>
            <a:lvl8pPr>
              <a:defRPr sz="1524"/>
            </a:lvl8pPr>
            <a:lvl9pPr>
              <a:defRPr sz="1524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461482" y="1668358"/>
            <a:ext cx="5614076" cy="4718735"/>
          </a:xfrm>
        </p:spPr>
        <p:txBody>
          <a:bodyPr/>
          <a:lstStyle>
            <a:lvl1pPr>
              <a:defRPr sz="2371"/>
            </a:lvl1pPr>
            <a:lvl2pPr>
              <a:defRPr sz="2033"/>
            </a:lvl2pPr>
            <a:lvl3pPr>
              <a:defRPr sz="1694"/>
            </a:lvl3pPr>
            <a:lvl4pPr>
              <a:defRPr sz="1524"/>
            </a:lvl4pPr>
            <a:lvl5pPr>
              <a:defRPr sz="1524"/>
            </a:lvl5pPr>
            <a:lvl6pPr>
              <a:defRPr sz="1524"/>
            </a:lvl6pPr>
            <a:lvl7pPr>
              <a:defRPr sz="1524"/>
            </a:lvl7pPr>
            <a:lvl8pPr>
              <a:defRPr sz="1524"/>
            </a:lvl8pPr>
            <a:lvl9pPr>
              <a:defRPr sz="1524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35556" y="6627085"/>
            <a:ext cx="2965926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42965" y="6627085"/>
            <a:ext cx="4025186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73F320-416C-467B-B61F-BF9202FFDCA0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80355409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5557" y="1600498"/>
            <a:ext cx="5616282" cy="667012"/>
          </a:xfrm>
        </p:spPr>
        <p:txBody>
          <a:bodyPr anchor="b"/>
          <a:lstStyle>
            <a:lvl1pPr marL="0" indent="0">
              <a:buNone/>
              <a:defRPr sz="2033" b="1"/>
            </a:lvl1pPr>
            <a:lvl2pPr marL="386852" indent="0">
              <a:buNone/>
              <a:defRPr sz="1694" b="1"/>
            </a:lvl2pPr>
            <a:lvl3pPr marL="773702" indent="0">
              <a:buNone/>
              <a:defRPr sz="1524" b="1"/>
            </a:lvl3pPr>
            <a:lvl4pPr marL="1160554" indent="0">
              <a:buNone/>
              <a:defRPr sz="1355" b="1"/>
            </a:lvl4pPr>
            <a:lvl5pPr marL="1547407" indent="0">
              <a:buNone/>
              <a:defRPr sz="1355" b="1"/>
            </a:lvl5pPr>
            <a:lvl6pPr marL="1934257" indent="0">
              <a:buNone/>
              <a:defRPr sz="1355" b="1"/>
            </a:lvl6pPr>
            <a:lvl7pPr marL="2321108" indent="0">
              <a:buNone/>
              <a:defRPr sz="1355" b="1"/>
            </a:lvl7pPr>
            <a:lvl8pPr marL="2707962" indent="0">
              <a:buNone/>
              <a:defRPr sz="1355" b="1"/>
            </a:lvl8pPr>
            <a:lvl9pPr marL="3094811" indent="0">
              <a:buNone/>
              <a:defRPr sz="1355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5557" y="2267508"/>
            <a:ext cx="5616282" cy="4119584"/>
          </a:xfrm>
        </p:spPr>
        <p:txBody>
          <a:bodyPr/>
          <a:lstStyle>
            <a:lvl1pPr>
              <a:defRPr sz="2033"/>
            </a:lvl1pPr>
            <a:lvl2pPr>
              <a:defRPr sz="1694"/>
            </a:lvl2pPr>
            <a:lvl3pPr>
              <a:defRPr sz="1524"/>
            </a:lvl3pPr>
            <a:lvl4pPr>
              <a:defRPr sz="1355"/>
            </a:lvl4pPr>
            <a:lvl5pPr>
              <a:defRPr sz="1355"/>
            </a:lvl5pPr>
            <a:lvl6pPr>
              <a:defRPr sz="1355"/>
            </a:lvl6pPr>
            <a:lvl7pPr>
              <a:defRPr sz="1355"/>
            </a:lvl7pPr>
            <a:lvl8pPr>
              <a:defRPr sz="1355"/>
            </a:lvl8pPr>
            <a:lvl9pPr>
              <a:defRPr sz="135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457080" y="1600498"/>
            <a:ext cx="5618488" cy="667012"/>
          </a:xfrm>
        </p:spPr>
        <p:txBody>
          <a:bodyPr anchor="b"/>
          <a:lstStyle>
            <a:lvl1pPr marL="0" indent="0">
              <a:buNone/>
              <a:defRPr sz="2033" b="1"/>
            </a:lvl1pPr>
            <a:lvl2pPr marL="386852" indent="0">
              <a:buNone/>
              <a:defRPr sz="1694" b="1"/>
            </a:lvl2pPr>
            <a:lvl3pPr marL="773702" indent="0">
              <a:buNone/>
              <a:defRPr sz="1524" b="1"/>
            </a:lvl3pPr>
            <a:lvl4pPr marL="1160554" indent="0">
              <a:buNone/>
              <a:defRPr sz="1355" b="1"/>
            </a:lvl4pPr>
            <a:lvl5pPr marL="1547407" indent="0">
              <a:buNone/>
              <a:defRPr sz="1355" b="1"/>
            </a:lvl5pPr>
            <a:lvl6pPr marL="1934257" indent="0">
              <a:buNone/>
              <a:defRPr sz="1355" b="1"/>
            </a:lvl6pPr>
            <a:lvl7pPr marL="2321108" indent="0">
              <a:buNone/>
              <a:defRPr sz="1355" b="1"/>
            </a:lvl7pPr>
            <a:lvl8pPr marL="2707962" indent="0">
              <a:buNone/>
              <a:defRPr sz="1355" b="1"/>
            </a:lvl8pPr>
            <a:lvl9pPr marL="3094811" indent="0">
              <a:buNone/>
              <a:defRPr sz="1355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457080" y="2267508"/>
            <a:ext cx="5618488" cy="4119584"/>
          </a:xfrm>
        </p:spPr>
        <p:txBody>
          <a:bodyPr/>
          <a:lstStyle>
            <a:lvl1pPr>
              <a:defRPr sz="2033"/>
            </a:lvl1pPr>
            <a:lvl2pPr>
              <a:defRPr sz="1694"/>
            </a:lvl2pPr>
            <a:lvl3pPr>
              <a:defRPr sz="1524"/>
            </a:lvl3pPr>
            <a:lvl4pPr>
              <a:defRPr sz="1355"/>
            </a:lvl4pPr>
            <a:lvl5pPr>
              <a:defRPr sz="1355"/>
            </a:lvl5pPr>
            <a:lvl6pPr>
              <a:defRPr sz="1355"/>
            </a:lvl6pPr>
            <a:lvl7pPr>
              <a:defRPr sz="1355"/>
            </a:lvl7pPr>
            <a:lvl8pPr>
              <a:defRPr sz="1355"/>
            </a:lvl8pPr>
            <a:lvl9pPr>
              <a:defRPr sz="135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635556" y="6627085"/>
            <a:ext cx="2965926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342965" y="6627085"/>
            <a:ext cx="4025186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78A0EC-99EA-43FD-82B3-E6F128D63552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47463767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35556" y="6627085"/>
            <a:ext cx="2965926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342965" y="6627085"/>
            <a:ext cx="4025186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AC99FA-66EF-4E6B-9B59-875313EBC156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93285605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635556" y="6627085"/>
            <a:ext cx="2965926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342965" y="6627085"/>
            <a:ext cx="4025186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0FADF9-50A2-47B7-BC6E-DF0495014376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97831589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5566" y="284679"/>
            <a:ext cx="4181869" cy="1211546"/>
          </a:xfrm>
        </p:spPr>
        <p:txBody>
          <a:bodyPr anchor="b"/>
          <a:lstStyle>
            <a:lvl1pPr algn="l">
              <a:defRPr sz="1694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69692" y="284683"/>
            <a:ext cx="7105866" cy="6102412"/>
          </a:xfrm>
        </p:spPr>
        <p:txBody>
          <a:bodyPr/>
          <a:lstStyle>
            <a:lvl1pPr>
              <a:defRPr sz="2710"/>
            </a:lvl1pPr>
            <a:lvl2pPr>
              <a:defRPr sz="2371"/>
            </a:lvl2pPr>
            <a:lvl3pPr>
              <a:defRPr sz="2033"/>
            </a:lvl3pPr>
            <a:lvl4pPr>
              <a:defRPr sz="1694"/>
            </a:lvl4pPr>
            <a:lvl5pPr>
              <a:defRPr sz="1694"/>
            </a:lvl5pPr>
            <a:lvl6pPr>
              <a:defRPr sz="1694"/>
            </a:lvl6pPr>
            <a:lvl7pPr>
              <a:defRPr sz="1694"/>
            </a:lvl7pPr>
            <a:lvl8pPr>
              <a:defRPr sz="1694"/>
            </a:lvl8pPr>
            <a:lvl9pPr>
              <a:defRPr sz="1694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5566" y="1496227"/>
            <a:ext cx="4181869" cy="4890868"/>
          </a:xfrm>
        </p:spPr>
        <p:txBody>
          <a:bodyPr/>
          <a:lstStyle>
            <a:lvl1pPr marL="0" indent="0">
              <a:buNone/>
              <a:defRPr sz="1186"/>
            </a:lvl1pPr>
            <a:lvl2pPr marL="386852" indent="0">
              <a:buNone/>
              <a:defRPr sz="1016"/>
            </a:lvl2pPr>
            <a:lvl3pPr marL="773702" indent="0">
              <a:buNone/>
              <a:defRPr sz="847"/>
            </a:lvl3pPr>
            <a:lvl4pPr marL="1160554" indent="0">
              <a:buNone/>
              <a:defRPr sz="762"/>
            </a:lvl4pPr>
            <a:lvl5pPr marL="1547407" indent="0">
              <a:buNone/>
              <a:defRPr sz="762"/>
            </a:lvl5pPr>
            <a:lvl6pPr marL="1934257" indent="0">
              <a:buNone/>
              <a:defRPr sz="762"/>
            </a:lvl6pPr>
            <a:lvl7pPr marL="2321108" indent="0">
              <a:buNone/>
              <a:defRPr sz="762"/>
            </a:lvl7pPr>
            <a:lvl8pPr marL="2707962" indent="0">
              <a:buNone/>
              <a:defRPr sz="762"/>
            </a:lvl8pPr>
            <a:lvl9pPr marL="3094811" indent="0">
              <a:buNone/>
              <a:defRPr sz="762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35556" y="6627085"/>
            <a:ext cx="2965926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42965" y="6627085"/>
            <a:ext cx="4025186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255CE6-844F-4B33-A9EF-6154A51A16D6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50696401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91467" y="5005070"/>
            <a:ext cx="7626668" cy="590878"/>
          </a:xfrm>
        </p:spPr>
        <p:txBody>
          <a:bodyPr anchor="b"/>
          <a:lstStyle>
            <a:lvl1pPr algn="l">
              <a:defRPr sz="1694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491467" y="638875"/>
            <a:ext cx="7626668" cy="4290060"/>
          </a:xfrm>
        </p:spPr>
        <p:txBody>
          <a:bodyPr rtlCol="0">
            <a:normAutofit/>
          </a:bodyPr>
          <a:lstStyle>
            <a:lvl1pPr marL="0" indent="0">
              <a:buNone/>
              <a:defRPr sz="2710"/>
            </a:lvl1pPr>
            <a:lvl2pPr marL="386852" indent="0">
              <a:buNone/>
              <a:defRPr sz="2371"/>
            </a:lvl2pPr>
            <a:lvl3pPr marL="773702" indent="0">
              <a:buNone/>
              <a:defRPr sz="2033"/>
            </a:lvl3pPr>
            <a:lvl4pPr marL="1160554" indent="0">
              <a:buNone/>
              <a:defRPr sz="1694"/>
            </a:lvl4pPr>
            <a:lvl5pPr marL="1547407" indent="0">
              <a:buNone/>
              <a:defRPr sz="1694"/>
            </a:lvl5pPr>
            <a:lvl6pPr marL="1934257" indent="0">
              <a:buNone/>
              <a:defRPr sz="1694"/>
            </a:lvl6pPr>
            <a:lvl7pPr marL="2321108" indent="0">
              <a:buNone/>
              <a:defRPr sz="1694"/>
            </a:lvl7pPr>
            <a:lvl8pPr marL="2707962" indent="0">
              <a:buNone/>
              <a:defRPr sz="1694"/>
            </a:lvl8pPr>
            <a:lvl9pPr marL="3094811" indent="0">
              <a:buNone/>
              <a:defRPr sz="1694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491467" y="5595947"/>
            <a:ext cx="7626668" cy="839144"/>
          </a:xfrm>
        </p:spPr>
        <p:txBody>
          <a:bodyPr/>
          <a:lstStyle>
            <a:lvl1pPr marL="0" indent="0">
              <a:buNone/>
              <a:defRPr sz="1186"/>
            </a:lvl1pPr>
            <a:lvl2pPr marL="386852" indent="0">
              <a:buNone/>
              <a:defRPr sz="1016"/>
            </a:lvl2pPr>
            <a:lvl3pPr marL="773702" indent="0">
              <a:buNone/>
              <a:defRPr sz="847"/>
            </a:lvl3pPr>
            <a:lvl4pPr marL="1160554" indent="0">
              <a:buNone/>
              <a:defRPr sz="762"/>
            </a:lvl4pPr>
            <a:lvl5pPr marL="1547407" indent="0">
              <a:buNone/>
              <a:defRPr sz="762"/>
            </a:lvl5pPr>
            <a:lvl6pPr marL="1934257" indent="0">
              <a:buNone/>
              <a:defRPr sz="762"/>
            </a:lvl6pPr>
            <a:lvl7pPr marL="2321108" indent="0">
              <a:buNone/>
              <a:defRPr sz="762"/>
            </a:lvl7pPr>
            <a:lvl8pPr marL="2707962" indent="0">
              <a:buNone/>
              <a:defRPr sz="762"/>
            </a:lvl8pPr>
            <a:lvl9pPr marL="3094811" indent="0">
              <a:buNone/>
              <a:defRPr sz="762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35556" y="6627085"/>
            <a:ext cx="2965926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42965" y="6627085"/>
            <a:ext cx="4025186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DCF089-5041-4AE8-A9B4-CD36512A1027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97994045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35556" y="6627085"/>
            <a:ext cx="2965926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342965" y="6627085"/>
            <a:ext cx="4025186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1FAF68-E4FF-4787-BD32-A9A403FB592D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415744610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215556" y="286343"/>
            <a:ext cx="2860001" cy="610075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35556" y="286343"/>
            <a:ext cx="8368150" cy="610075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35556" y="6627085"/>
            <a:ext cx="2965926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342965" y="6627085"/>
            <a:ext cx="4025186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351744-9EE3-4F3E-9248-A1AAD2CE6670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40802259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56"/>
            <a:ext cx="12711113" cy="7148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73901"/>
            <a:ext cx="940093" cy="1800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3174468" y="2573706"/>
            <a:ext cx="5804412" cy="1201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7779" tIns="58889" rIns="117779" bIns="58889" anchor="ctr"/>
          <a:lstStyle>
            <a:lvl1pPr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3906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3906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3906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3906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2033" b="1" dirty="0" smtClean="0">
                <a:solidFill>
                  <a:srgbClr val="FFFFFF"/>
                </a:solidFill>
              </a:rPr>
              <a:t>ФЕДЕРАЛЬНАЯ НАЛОГОВАЯ </a:t>
            </a:r>
            <a:br>
              <a:rPr lang="ru-RU" altLang="ru-RU" sz="2033" b="1" dirty="0" smtClean="0">
                <a:solidFill>
                  <a:srgbClr val="FFFFFF"/>
                </a:solidFill>
              </a:rPr>
            </a:br>
            <a:r>
              <a:rPr lang="ru-RU" altLang="ru-RU" sz="2033" b="1" dirty="0" smtClean="0">
                <a:solidFill>
                  <a:srgbClr val="FFFFFF"/>
                </a:solidFill>
              </a:rPr>
              <a:t>СЛУЖБА</a:t>
            </a:r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0"/>
          </p:nvPr>
        </p:nvSpPr>
        <p:spPr>
          <a:xfrm>
            <a:off x="639343" y="4125432"/>
            <a:ext cx="11415030" cy="1271129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10602686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53335" y="2221172"/>
            <a:ext cx="10804446" cy="1532638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06667" y="4051727"/>
            <a:ext cx="8897779" cy="182724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868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737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605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5474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9343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3211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708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0948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35557" y="6627091"/>
            <a:ext cx="2965926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 dirty="0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342968" y="6627091"/>
            <a:ext cx="4025186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 dirty="0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DD3B24-17C6-4A27-98CA-E0E92DC0559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08846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4091" y="4594609"/>
            <a:ext cx="10804446" cy="1420089"/>
          </a:xfrm>
        </p:spPr>
        <p:txBody>
          <a:bodyPr anchor="t"/>
          <a:lstStyle>
            <a:lvl1pPr algn="l">
              <a:defRPr sz="417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04091" y="3030518"/>
            <a:ext cx="10804446" cy="1564084"/>
          </a:xfrm>
        </p:spPr>
        <p:txBody>
          <a:bodyPr anchor="b"/>
          <a:lstStyle>
            <a:lvl1pPr marL="0" indent="0">
              <a:buNone/>
              <a:defRPr sz="2085">
                <a:solidFill>
                  <a:schemeClr val="tx1">
                    <a:tint val="75000"/>
                  </a:schemeClr>
                </a:solidFill>
              </a:defRPr>
            </a:lvl1pPr>
            <a:lvl2pPr marL="476245" indent="0">
              <a:buNone/>
              <a:defRPr sz="1877">
                <a:solidFill>
                  <a:schemeClr val="tx1">
                    <a:tint val="75000"/>
                  </a:schemeClr>
                </a:solidFill>
              </a:defRPr>
            </a:lvl2pPr>
            <a:lvl3pPr marL="952488" indent="0">
              <a:buNone/>
              <a:defRPr sz="1668">
                <a:solidFill>
                  <a:schemeClr val="tx1">
                    <a:tint val="75000"/>
                  </a:schemeClr>
                </a:solidFill>
              </a:defRPr>
            </a:lvl3pPr>
            <a:lvl4pPr marL="1428733" indent="0">
              <a:buNone/>
              <a:defRPr sz="1460">
                <a:solidFill>
                  <a:schemeClr val="tx1">
                    <a:tint val="75000"/>
                  </a:schemeClr>
                </a:solidFill>
              </a:defRPr>
            </a:lvl4pPr>
            <a:lvl5pPr marL="1904978" indent="0">
              <a:buNone/>
              <a:defRPr sz="1460">
                <a:solidFill>
                  <a:schemeClr val="tx1">
                    <a:tint val="75000"/>
                  </a:schemeClr>
                </a:solidFill>
              </a:defRPr>
            </a:lvl5pPr>
            <a:lvl6pPr marL="2381221" indent="0">
              <a:buNone/>
              <a:defRPr sz="1460">
                <a:solidFill>
                  <a:schemeClr val="tx1">
                    <a:tint val="75000"/>
                  </a:schemeClr>
                </a:solidFill>
              </a:defRPr>
            </a:lvl6pPr>
            <a:lvl7pPr marL="2857465" indent="0">
              <a:buNone/>
              <a:defRPr sz="1460">
                <a:solidFill>
                  <a:schemeClr val="tx1">
                    <a:tint val="75000"/>
                  </a:schemeClr>
                </a:solidFill>
              </a:defRPr>
            </a:lvl7pPr>
            <a:lvl8pPr marL="3333712" indent="0">
              <a:buNone/>
              <a:defRPr sz="1460">
                <a:solidFill>
                  <a:schemeClr val="tx1">
                    <a:tint val="75000"/>
                  </a:schemeClr>
                </a:solidFill>
              </a:defRPr>
            </a:lvl8pPr>
            <a:lvl9pPr marL="3809954" indent="0">
              <a:buNone/>
              <a:defRPr sz="14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35557" y="6627092"/>
            <a:ext cx="2965926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342968" y="6627092"/>
            <a:ext cx="4025186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F8021-ED8C-4BDF-B535-680A6D8767B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562968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 userDrawn="1"/>
        </p:nvSpPr>
        <p:spPr>
          <a:xfrm>
            <a:off x="11981319" y="5158096"/>
            <a:ext cx="602453" cy="131526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235" tIns="51618" rIns="103235" bIns="51618" anchor="ctr"/>
          <a:lstStyle/>
          <a:p>
            <a:pPr algn="ctr" defTabSz="1032363">
              <a:defRPr/>
            </a:pPr>
            <a:endParaRPr lang="ru-RU" sz="2033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 userDrawn="1"/>
        </p:nvSpPr>
        <p:spPr>
          <a:xfrm>
            <a:off x="11981319" y="6493223"/>
            <a:ext cx="602453" cy="450191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235" tIns="51618" rIns="103235" bIns="51618" anchor="ctr"/>
          <a:lstStyle/>
          <a:p>
            <a:pPr algn="ctr" defTabSz="1032363">
              <a:defRPr/>
            </a:pPr>
            <a:endParaRPr lang="ru-RU" sz="2033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6653" y="115567"/>
            <a:ext cx="10013624" cy="951487"/>
          </a:xfrm>
        </p:spPr>
        <p:txBody>
          <a:bodyPr/>
          <a:lstStyle>
            <a:lvl1pPr>
              <a:defRPr>
                <a:solidFill>
                  <a:srgbClr val="104E72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96653" y="1422026"/>
            <a:ext cx="11790880" cy="5024005"/>
          </a:xfrm>
        </p:spPr>
        <p:txBody>
          <a:bodyPr lIns="0" tIns="0" rIns="0" bIns="0"/>
          <a:lstStyle>
            <a:lvl1pPr marL="149104" indent="-149104">
              <a:buClr>
                <a:srgbClr val="C00000"/>
              </a:buClr>
              <a:buFont typeface="Arial" pitchFamily="34" charset="0"/>
              <a:buChar char="•"/>
              <a:defRPr sz="2371" b="1"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1pPr>
            <a:lvl2pPr marL="304920" indent="-155819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2pPr>
            <a:lvl3pPr marL="454025" indent="-149104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3pPr>
            <a:lvl4pPr marL="609845" indent="-155819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4pPr>
            <a:lvl5pPr marL="758947" indent="-149104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11956851" y="6508164"/>
            <a:ext cx="657153" cy="380677"/>
          </a:xfrm>
        </p:spPr>
        <p:txBody>
          <a:bodyPr lIns="0" rIns="0"/>
          <a:lstStyle>
            <a:lvl1pPr algn="ctr">
              <a:defRPr sz="1807" i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1" y="2"/>
            <a:ext cx="401635" cy="112547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235" tIns="51618" rIns="103235" bIns="51618" anchor="ctr"/>
          <a:lstStyle/>
          <a:p>
            <a:pPr algn="ctr" defTabSz="1032363">
              <a:defRPr/>
            </a:pPr>
            <a:endParaRPr lang="ru-RU" sz="2033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955960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4091" y="4594608"/>
            <a:ext cx="10804446" cy="1420089"/>
          </a:xfrm>
        </p:spPr>
        <p:txBody>
          <a:bodyPr anchor="t"/>
          <a:lstStyle>
            <a:lvl1pPr algn="l">
              <a:defRPr sz="3388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04091" y="3030518"/>
            <a:ext cx="10804446" cy="1564084"/>
          </a:xfrm>
        </p:spPr>
        <p:txBody>
          <a:bodyPr anchor="b"/>
          <a:lstStyle>
            <a:lvl1pPr marL="0" indent="0">
              <a:buNone/>
              <a:defRPr sz="1694">
                <a:solidFill>
                  <a:schemeClr val="tx1">
                    <a:tint val="75000"/>
                  </a:schemeClr>
                </a:solidFill>
              </a:defRPr>
            </a:lvl1pPr>
            <a:lvl2pPr marL="386862" indent="0">
              <a:buNone/>
              <a:defRPr sz="1524">
                <a:solidFill>
                  <a:schemeClr val="tx1">
                    <a:tint val="75000"/>
                  </a:schemeClr>
                </a:solidFill>
              </a:defRPr>
            </a:lvl2pPr>
            <a:lvl3pPr marL="773722" indent="0">
              <a:buNone/>
              <a:defRPr sz="1355">
                <a:solidFill>
                  <a:schemeClr val="tx1">
                    <a:tint val="75000"/>
                  </a:schemeClr>
                </a:solidFill>
              </a:defRPr>
            </a:lvl3pPr>
            <a:lvl4pPr marL="1160584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4pPr>
            <a:lvl5pPr marL="1547446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5pPr>
            <a:lvl6pPr marL="1934305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6pPr>
            <a:lvl7pPr marL="2321167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7pPr>
            <a:lvl8pPr marL="2708029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8pPr>
            <a:lvl9pPr marL="3094889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35557" y="6627091"/>
            <a:ext cx="2965926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 dirty="0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342968" y="6627091"/>
            <a:ext cx="4025186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 dirty="0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F8021-ED8C-4BDF-B535-680A6D8767B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010543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35556" y="1668358"/>
            <a:ext cx="5614076" cy="4718735"/>
          </a:xfrm>
        </p:spPr>
        <p:txBody>
          <a:bodyPr/>
          <a:lstStyle>
            <a:lvl1pPr>
              <a:defRPr sz="2371"/>
            </a:lvl1pPr>
            <a:lvl2pPr>
              <a:defRPr sz="2033"/>
            </a:lvl2pPr>
            <a:lvl3pPr>
              <a:defRPr sz="1694"/>
            </a:lvl3pPr>
            <a:lvl4pPr>
              <a:defRPr sz="1524"/>
            </a:lvl4pPr>
            <a:lvl5pPr>
              <a:defRPr sz="1524"/>
            </a:lvl5pPr>
            <a:lvl6pPr>
              <a:defRPr sz="1524"/>
            </a:lvl6pPr>
            <a:lvl7pPr>
              <a:defRPr sz="1524"/>
            </a:lvl7pPr>
            <a:lvl8pPr>
              <a:defRPr sz="1524"/>
            </a:lvl8pPr>
            <a:lvl9pPr>
              <a:defRPr sz="1524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461482" y="1668358"/>
            <a:ext cx="5614076" cy="4718735"/>
          </a:xfrm>
        </p:spPr>
        <p:txBody>
          <a:bodyPr/>
          <a:lstStyle>
            <a:lvl1pPr>
              <a:defRPr sz="2371"/>
            </a:lvl1pPr>
            <a:lvl2pPr>
              <a:defRPr sz="2033"/>
            </a:lvl2pPr>
            <a:lvl3pPr>
              <a:defRPr sz="1694"/>
            </a:lvl3pPr>
            <a:lvl4pPr>
              <a:defRPr sz="1524"/>
            </a:lvl4pPr>
            <a:lvl5pPr>
              <a:defRPr sz="1524"/>
            </a:lvl5pPr>
            <a:lvl6pPr>
              <a:defRPr sz="1524"/>
            </a:lvl6pPr>
            <a:lvl7pPr>
              <a:defRPr sz="1524"/>
            </a:lvl7pPr>
            <a:lvl8pPr>
              <a:defRPr sz="1524"/>
            </a:lvl8pPr>
            <a:lvl9pPr>
              <a:defRPr sz="1524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35557" y="6627091"/>
            <a:ext cx="2965926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 dirty="0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42968" y="6627091"/>
            <a:ext cx="4025186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 dirty="0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AE65D7-EF62-48DF-8BE3-AABB744AD3D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968867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5556" y="1600498"/>
            <a:ext cx="5616283" cy="667012"/>
          </a:xfrm>
        </p:spPr>
        <p:txBody>
          <a:bodyPr anchor="b"/>
          <a:lstStyle>
            <a:lvl1pPr marL="0" indent="0">
              <a:buNone/>
              <a:defRPr sz="2033" b="1"/>
            </a:lvl1pPr>
            <a:lvl2pPr marL="386862" indent="0">
              <a:buNone/>
              <a:defRPr sz="1694" b="1"/>
            </a:lvl2pPr>
            <a:lvl3pPr marL="773722" indent="0">
              <a:buNone/>
              <a:defRPr sz="1524" b="1"/>
            </a:lvl3pPr>
            <a:lvl4pPr marL="1160584" indent="0">
              <a:buNone/>
              <a:defRPr sz="1355" b="1"/>
            </a:lvl4pPr>
            <a:lvl5pPr marL="1547446" indent="0">
              <a:buNone/>
              <a:defRPr sz="1355" b="1"/>
            </a:lvl5pPr>
            <a:lvl6pPr marL="1934305" indent="0">
              <a:buNone/>
              <a:defRPr sz="1355" b="1"/>
            </a:lvl6pPr>
            <a:lvl7pPr marL="2321167" indent="0">
              <a:buNone/>
              <a:defRPr sz="1355" b="1"/>
            </a:lvl7pPr>
            <a:lvl8pPr marL="2708029" indent="0">
              <a:buNone/>
              <a:defRPr sz="1355" b="1"/>
            </a:lvl8pPr>
            <a:lvl9pPr marL="3094889" indent="0">
              <a:buNone/>
              <a:defRPr sz="1355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5556" y="2267508"/>
            <a:ext cx="5616283" cy="4119584"/>
          </a:xfrm>
        </p:spPr>
        <p:txBody>
          <a:bodyPr/>
          <a:lstStyle>
            <a:lvl1pPr>
              <a:defRPr sz="2033"/>
            </a:lvl1pPr>
            <a:lvl2pPr>
              <a:defRPr sz="1694"/>
            </a:lvl2pPr>
            <a:lvl3pPr>
              <a:defRPr sz="1524"/>
            </a:lvl3pPr>
            <a:lvl4pPr>
              <a:defRPr sz="1355"/>
            </a:lvl4pPr>
            <a:lvl5pPr>
              <a:defRPr sz="1355"/>
            </a:lvl5pPr>
            <a:lvl6pPr>
              <a:defRPr sz="1355"/>
            </a:lvl6pPr>
            <a:lvl7pPr>
              <a:defRPr sz="1355"/>
            </a:lvl7pPr>
            <a:lvl8pPr>
              <a:defRPr sz="1355"/>
            </a:lvl8pPr>
            <a:lvl9pPr>
              <a:defRPr sz="1355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457078" y="1600498"/>
            <a:ext cx="5618489" cy="667012"/>
          </a:xfrm>
        </p:spPr>
        <p:txBody>
          <a:bodyPr anchor="b"/>
          <a:lstStyle>
            <a:lvl1pPr marL="0" indent="0">
              <a:buNone/>
              <a:defRPr sz="2033" b="1"/>
            </a:lvl1pPr>
            <a:lvl2pPr marL="386862" indent="0">
              <a:buNone/>
              <a:defRPr sz="1694" b="1"/>
            </a:lvl2pPr>
            <a:lvl3pPr marL="773722" indent="0">
              <a:buNone/>
              <a:defRPr sz="1524" b="1"/>
            </a:lvl3pPr>
            <a:lvl4pPr marL="1160584" indent="0">
              <a:buNone/>
              <a:defRPr sz="1355" b="1"/>
            </a:lvl4pPr>
            <a:lvl5pPr marL="1547446" indent="0">
              <a:buNone/>
              <a:defRPr sz="1355" b="1"/>
            </a:lvl5pPr>
            <a:lvl6pPr marL="1934305" indent="0">
              <a:buNone/>
              <a:defRPr sz="1355" b="1"/>
            </a:lvl6pPr>
            <a:lvl7pPr marL="2321167" indent="0">
              <a:buNone/>
              <a:defRPr sz="1355" b="1"/>
            </a:lvl7pPr>
            <a:lvl8pPr marL="2708029" indent="0">
              <a:buNone/>
              <a:defRPr sz="1355" b="1"/>
            </a:lvl8pPr>
            <a:lvl9pPr marL="3094889" indent="0">
              <a:buNone/>
              <a:defRPr sz="1355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457078" y="2267508"/>
            <a:ext cx="5618489" cy="4119584"/>
          </a:xfrm>
        </p:spPr>
        <p:txBody>
          <a:bodyPr/>
          <a:lstStyle>
            <a:lvl1pPr>
              <a:defRPr sz="2033"/>
            </a:lvl1pPr>
            <a:lvl2pPr>
              <a:defRPr sz="1694"/>
            </a:lvl2pPr>
            <a:lvl3pPr>
              <a:defRPr sz="1524"/>
            </a:lvl3pPr>
            <a:lvl4pPr>
              <a:defRPr sz="1355"/>
            </a:lvl4pPr>
            <a:lvl5pPr>
              <a:defRPr sz="1355"/>
            </a:lvl5pPr>
            <a:lvl6pPr>
              <a:defRPr sz="1355"/>
            </a:lvl6pPr>
            <a:lvl7pPr>
              <a:defRPr sz="1355"/>
            </a:lvl7pPr>
            <a:lvl8pPr>
              <a:defRPr sz="1355"/>
            </a:lvl8pPr>
            <a:lvl9pPr>
              <a:defRPr sz="1355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635557" y="6627091"/>
            <a:ext cx="2965926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 dirty="0">
              <a:solidFill>
                <a:prstClr val="black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342968" y="6627091"/>
            <a:ext cx="4025186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 dirty="0">
              <a:solidFill>
                <a:prstClr val="black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23F9DB-885A-4D81-8D62-6BEB8B6A1F7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309122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35557" y="6627091"/>
            <a:ext cx="2965926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 dirty="0">
              <a:solidFill>
                <a:prstClr val="black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342968" y="6627091"/>
            <a:ext cx="4025186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 dirty="0">
              <a:solidFill>
                <a:prstClr val="black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AF9FE5-6402-411A-AFD6-F5FDF53EA1D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57332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635557" y="6627091"/>
            <a:ext cx="2965926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 dirty="0">
              <a:solidFill>
                <a:prstClr val="black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342968" y="6627091"/>
            <a:ext cx="4025186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 dirty="0">
              <a:solidFill>
                <a:prstClr val="black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A2D679-B1CE-4B80-B6F9-CAA5757C648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606135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5565" y="284680"/>
            <a:ext cx="4181869" cy="1211545"/>
          </a:xfrm>
        </p:spPr>
        <p:txBody>
          <a:bodyPr anchor="b"/>
          <a:lstStyle>
            <a:lvl1pPr algn="l">
              <a:defRPr sz="1694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69692" y="284682"/>
            <a:ext cx="7105866" cy="6102413"/>
          </a:xfrm>
        </p:spPr>
        <p:txBody>
          <a:bodyPr/>
          <a:lstStyle>
            <a:lvl1pPr>
              <a:defRPr sz="2710"/>
            </a:lvl1pPr>
            <a:lvl2pPr>
              <a:defRPr sz="2371"/>
            </a:lvl2pPr>
            <a:lvl3pPr>
              <a:defRPr sz="2033"/>
            </a:lvl3pPr>
            <a:lvl4pPr>
              <a:defRPr sz="1694"/>
            </a:lvl4pPr>
            <a:lvl5pPr>
              <a:defRPr sz="1694"/>
            </a:lvl5pPr>
            <a:lvl6pPr>
              <a:defRPr sz="1694"/>
            </a:lvl6pPr>
            <a:lvl7pPr>
              <a:defRPr sz="1694"/>
            </a:lvl7pPr>
            <a:lvl8pPr>
              <a:defRPr sz="1694"/>
            </a:lvl8pPr>
            <a:lvl9pPr>
              <a:defRPr sz="1694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5565" y="1496228"/>
            <a:ext cx="4181869" cy="4890867"/>
          </a:xfrm>
        </p:spPr>
        <p:txBody>
          <a:bodyPr/>
          <a:lstStyle>
            <a:lvl1pPr marL="0" indent="0">
              <a:buNone/>
              <a:defRPr sz="1186"/>
            </a:lvl1pPr>
            <a:lvl2pPr marL="386862" indent="0">
              <a:buNone/>
              <a:defRPr sz="1016"/>
            </a:lvl2pPr>
            <a:lvl3pPr marL="773722" indent="0">
              <a:buNone/>
              <a:defRPr sz="847"/>
            </a:lvl3pPr>
            <a:lvl4pPr marL="1160584" indent="0">
              <a:buNone/>
              <a:defRPr sz="762"/>
            </a:lvl4pPr>
            <a:lvl5pPr marL="1547446" indent="0">
              <a:buNone/>
              <a:defRPr sz="762"/>
            </a:lvl5pPr>
            <a:lvl6pPr marL="1934305" indent="0">
              <a:buNone/>
              <a:defRPr sz="762"/>
            </a:lvl6pPr>
            <a:lvl7pPr marL="2321167" indent="0">
              <a:buNone/>
              <a:defRPr sz="762"/>
            </a:lvl7pPr>
            <a:lvl8pPr marL="2708029" indent="0">
              <a:buNone/>
              <a:defRPr sz="762"/>
            </a:lvl8pPr>
            <a:lvl9pPr marL="3094889" indent="0">
              <a:buNone/>
              <a:defRPr sz="762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35557" y="6627091"/>
            <a:ext cx="2965926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 dirty="0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42968" y="6627091"/>
            <a:ext cx="4025186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 dirty="0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778974-F02E-439E-80F3-43EB670DBF8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216671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91467" y="5005070"/>
            <a:ext cx="7626668" cy="590878"/>
          </a:xfrm>
        </p:spPr>
        <p:txBody>
          <a:bodyPr anchor="b"/>
          <a:lstStyle>
            <a:lvl1pPr algn="l">
              <a:defRPr sz="1694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491467" y="638874"/>
            <a:ext cx="7626668" cy="4290060"/>
          </a:xfrm>
        </p:spPr>
        <p:txBody>
          <a:bodyPr rtlCol="0">
            <a:normAutofit/>
          </a:bodyPr>
          <a:lstStyle>
            <a:lvl1pPr marL="0" indent="0">
              <a:buNone/>
              <a:defRPr sz="2710"/>
            </a:lvl1pPr>
            <a:lvl2pPr marL="386862" indent="0">
              <a:buNone/>
              <a:defRPr sz="2371"/>
            </a:lvl2pPr>
            <a:lvl3pPr marL="773722" indent="0">
              <a:buNone/>
              <a:defRPr sz="2033"/>
            </a:lvl3pPr>
            <a:lvl4pPr marL="1160584" indent="0">
              <a:buNone/>
              <a:defRPr sz="1694"/>
            </a:lvl4pPr>
            <a:lvl5pPr marL="1547446" indent="0">
              <a:buNone/>
              <a:defRPr sz="1694"/>
            </a:lvl5pPr>
            <a:lvl6pPr marL="1934305" indent="0">
              <a:buNone/>
              <a:defRPr sz="1694"/>
            </a:lvl6pPr>
            <a:lvl7pPr marL="2321167" indent="0">
              <a:buNone/>
              <a:defRPr sz="1694"/>
            </a:lvl7pPr>
            <a:lvl8pPr marL="2708029" indent="0">
              <a:buNone/>
              <a:defRPr sz="1694"/>
            </a:lvl8pPr>
            <a:lvl9pPr marL="3094889" indent="0">
              <a:buNone/>
              <a:defRPr sz="1694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491467" y="5595947"/>
            <a:ext cx="7626668" cy="839144"/>
          </a:xfrm>
        </p:spPr>
        <p:txBody>
          <a:bodyPr/>
          <a:lstStyle>
            <a:lvl1pPr marL="0" indent="0">
              <a:buNone/>
              <a:defRPr sz="1186"/>
            </a:lvl1pPr>
            <a:lvl2pPr marL="386862" indent="0">
              <a:buNone/>
              <a:defRPr sz="1016"/>
            </a:lvl2pPr>
            <a:lvl3pPr marL="773722" indent="0">
              <a:buNone/>
              <a:defRPr sz="847"/>
            </a:lvl3pPr>
            <a:lvl4pPr marL="1160584" indent="0">
              <a:buNone/>
              <a:defRPr sz="762"/>
            </a:lvl4pPr>
            <a:lvl5pPr marL="1547446" indent="0">
              <a:buNone/>
              <a:defRPr sz="762"/>
            </a:lvl5pPr>
            <a:lvl6pPr marL="1934305" indent="0">
              <a:buNone/>
              <a:defRPr sz="762"/>
            </a:lvl6pPr>
            <a:lvl7pPr marL="2321167" indent="0">
              <a:buNone/>
              <a:defRPr sz="762"/>
            </a:lvl7pPr>
            <a:lvl8pPr marL="2708029" indent="0">
              <a:buNone/>
              <a:defRPr sz="762"/>
            </a:lvl8pPr>
            <a:lvl9pPr marL="3094889" indent="0">
              <a:buNone/>
              <a:defRPr sz="762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35557" y="6627091"/>
            <a:ext cx="2965926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 dirty="0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42968" y="6627091"/>
            <a:ext cx="4025186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 dirty="0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5A0A1B-D7B0-4C6E-90BC-42E0241C575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613171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35557" y="6627091"/>
            <a:ext cx="2965926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 dirty="0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342968" y="6627091"/>
            <a:ext cx="4025186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 dirty="0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7DC856-7421-485F-B27B-F1912165AC0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113120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215556" y="286343"/>
            <a:ext cx="2860001" cy="6100757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35556" y="286343"/>
            <a:ext cx="8368150" cy="610075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35557" y="6627091"/>
            <a:ext cx="2965926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 dirty="0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342968" y="6627091"/>
            <a:ext cx="4025186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 dirty="0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29668C-78C1-4B50-A238-56637A7CF59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93935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35556" y="1668361"/>
            <a:ext cx="5614076" cy="4718735"/>
          </a:xfrm>
        </p:spPr>
        <p:txBody>
          <a:bodyPr/>
          <a:lstStyle>
            <a:lvl1pPr>
              <a:defRPr sz="2919"/>
            </a:lvl1pPr>
            <a:lvl2pPr>
              <a:defRPr sz="2502"/>
            </a:lvl2pPr>
            <a:lvl3pPr>
              <a:defRPr sz="2085"/>
            </a:lvl3pPr>
            <a:lvl4pPr>
              <a:defRPr sz="1877"/>
            </a:lvl4pPr>
            <a:lvl5pPr>
              <a:defRPr sz="1877"/>
            </a:lvl5pPr>
            <a:lvl6pPr>
              <a:defRPr sz="1877"/>
            </a:lvl6pPr>
            <a:lvl7pPr>
              <a:defRPr sz="1877"/>
            </a:lvl7pPr>
            <a:lvl8pPr>
              <a:defRPr sz="1877"/>
            </a:lvl8pPr>
            <a:lvl9pPr>
              <a:defRPr sz="1877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461482" y="1668361"/>
            <a:ext cx="5614076" cy="4718735"/>
          </a:xfrm>
        </p:spPr>
        <p:txBody>
          <a:bodyPr/>
          <a:lstStyle>
            <a:lvl1pPr>
              <a:defRPr sz="2919"/>
            </a:lvl1pPr>
            <a:lvl2pPr>
              <a:defRPr sz="2502"/>
            </a:lvl2pPr>
            <a:lvl3pPr>
              <a:defRPr sz="2085"/>
            </a:lvl3pPr>
            <a:lvl4pPr>
              <a:defRPr sz="1877"/>
            </a:lvl4pPr>
            <a:lvl5pPr>
              <a:defRPr sz="1877"/>
            </a:lvl5pPr>
            <a:lvl6pPr>
              <a:defRPr sz="1877"/>
            </a:lvl6pPr>
            <a:lvl7pPr>
              <a:defRPr sz="1877"/>
            </a:lvl7pPr>
            <a:lvl8pPr>
              <a:defRPr sz="1877"/>
            </a:lvl8pPr>
            <a:lvl9pPr>
              <a:defRPr sz="1877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35557" y="6627092"/>
            <a:ext cx="2965926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42968" y="6627092"/>
            <a:ext cx="4025186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AE65D7-EF62-48DF-8BE3-AABB744AD3D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037799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9"/>
          <p:cNvSpPr>
            <a:spLocks noGrp="1"/>
          </p:cNvSpPr>
          <p:nvPr>
            <p:ph type="body" sz="quarter" idx="10" hasCustomPrompt="1"/>
          </p:nvPr>
        </p:nvSpPr>
        <p:spPr>
          <a:xfrm>
            <a:off x="639343" y="4125433"/>
            <a:ext cx="11415030" cy="1271129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О ЧЕМ ВЫ РАССКАЖЕТЕ СЕГОДНЯ? </a:t>
            </a:r>
          </a:p>
        </p:txBody>
      </p:sp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625"/>
            <a:ext cx="12711113" cy="7149259"/>
          </a:xfrm>
          <a:prstGeom prst="rect">
            <a:avLst/>
          </a:prstGeom>
          <a:noFill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1" y="873901"/>
            <a:ext cx="940093" cy="1800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 userDrawn="1"/>
        </p:nvSpPr>
        <p:spPr>
          <a:xfrm>
            <a:off x="3173711" y="2574050"/>
            <a:ext cx="5805720" cy="1201200"/>
          </a:xfrm>
          <a:prstGeom prst="rect">
            <a:avLst/>
          </a:prstGeom>
        </p:spPr>
        <p:txBody>
          <a:bodyPr vert="horz" wrap="square" lIns="117779" tIns="58889" rIns="117779" bIns="58889" rtlCol="0" anchor="ctr">
            <a:noAutofit/>
          </a:bodyPr>
          <a:lstStyle/>
          <a:p>
            <a:pPr algn="ctr" defTabSz="1177819">
              <a:spcBef>
                <a:spcPct val="0"/>
              </a:spcBef>
            </a:pPr>
            <a:r>
              <a:rPr lang="ru-RU" sz="2033" b="1" dirty="0">
                <a:solidFill>
                  <a:prstClr val="white"/>
                </a:solidFill>
              </a:rPr>
              <a:t>ФЕДЕРАЛЬНАЯ НАЛОГОВАЯ </a:t>
            </a:r>
            <a:br>
              <a:rPr lang="ru-RU" sz="2033" b="1" dirty="0">
                <a:solidFill>
                  <a:prstClr val="white"/>
                </a:solidFill>
              </a:rPr>
            </a:br>
            <a:r>
              <a:rPr lang="ru-RU" sz="2033" b="1" dirty="0">
                <a:solidFill>
                  <a:prstClr val="white"/>
                </a:solidFill>
              </a:rPr>
              <a:t>СЛУЖБА</a:t>
            </a:r>
          </a:p>
        </p:txBody>
      </p:sp>
    </p:spTree>
    <p:extLst>
      <p:ext uri="{BB962C8B-B14F-4D97-AF65-F5344CB8AC3E}">
        <p14:creationId xmlns:p14="http://schemas.microsoft.com/office/powerpoint/2010/main" val="10849413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5556" y="1600499"/>
            <a:ext cx="5616283" cy="667012"/>
          </a:xfrm>
        </p:spPr>
        <p:txBody>
          <a:bodyPr anchor="b"/>
          <a:lstStyle>
            <a:lvl1pPr marL="0" indent="0">
              <a:buNone/>
              <a:defRPr sz="2502" b="1"/>
            </a:lvl1pPr>
            <a:lvl2pPr marL="476245" indent="0">
              <a:buNone/>
              <a:defRPr sz="2085" b="1"/>
            </a:lvl2pPr>
            <a:lvl3pPr marL="952488" indent="0">
              <a:buNone/>
              <a:defRPr sz="1877" b="1"/>
            </a:lvl3pPr>
            <a:lvl4pPr marL="1428733" indent="0">
              <a:buNone/>
              <a:defRPr sz="1668" b="1"/>
            </a:lvl4pPr>
            <a:lvl5pPr marL="1904978" indent="0">
              <a:buNone/>
              <a:defRPr sz="1668" b="1"/>
            </a:lvl5pPr>
            <a:lvl6pPr marL="2381221" indent="0">
              <a:buNone/>
              <a:defRPr sz="1668" b="1"/>
            </a:lvl6pPr>
            <a:lvl7pPr marL="2857465" indent="0">
              <a:buNone/>
              <a:defRPr sz="1668" b="1"/>
            </a:lvl7pPr>
            <a:lvl8pPr marL="3333712" indent="0">
              <a:buNone/>
              <a:defRPr sz="1668" b="1"/>
            </a:lvl8pPr>
            <a:lvl9pPr marL="3809954" indent="0">
              <a:buNone/>
              <a:defRPr sz="1668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5556" y="2267508"/>
            <a:ext cx="5616283" cy="4119584"/>
          </a:xfrm>
        </p:spPr>
        <p:txBody>
          <a:bodyPr/>
          <a:lstStyle>
            <a:lvl1pPr>
              <a:defRPr sz="2502"/>
            </a:lvl1pPr>
            <a:lvl2pPr>
              <a:defRPr sz="2085"/>
            </a:lvl2pPr>
            <a:lvl3pPr>
              <a:defRPr sz="1877"/>
            </a:lvl3pPr>
            <a:lvl4pPr>
              <a:defRPr sz="1668"/>
            </a:lvl4pPr>
            <a:lvl5pPr>
              <a:defRPr sz="1668"/>
            </a:lvl5pPr>
            <a:lvl6pPr>
              <a:defRPr sz="1668"/>
            </a:lvl6pPr>
            <a:lvl7pPr>
              <a:defRPr sz="1668"/>
            </a:lvl7pPr>
            <a:lvl8pPr>
              <a:defRPr sz="1668"/>
            </a:lvl8pPr>
            <a:lvl9pPr>
              <a:defRPr sz="1668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457079" y="1600499"/>
            <a:ext cx="5618489" cy="667012"/>
          </a:xfrm>
        </p:spPr>
        <p:txBody>
          <a:bodyPr anchor="b"/>
          <a:lstStyle>
            <a:lvl1pPr marL="0" indent="0">
              <a:buNone/>
              <a:defRPr sz="2502" b="1"/>
            </a:lvl1pPr>
            <a:lvl2pPr marL="476245" indent="0">
              <a:buNone/>
              <a:defRPr sz="2085" b="1"/>
            </a:lvl2pPr>
            <a:lvl3pPr marL="952488" indent="0">
              <a:buNone/>
              <a:defRPr sz="1877" b="1"/>
            </a:lvl3pPr>
            <a:lvl4pPr marL="1428733" indent="0">
              <a:buNone/>
              <a:defRPr sz="1668" b="1"/>
            </a:lvl4pPr>
            <a:lvl5pPr marL="1904978" indent="0">
              <a:buNone/>
              <a:defRPr sz="1668" b="1"/>
            </a:lvl5pPr>
            <a:lvl6pPr marL="2381221" indent="0">
              <a:buNone/>
              <a:defRPr sz="1668" b="1"/>
            </a:lvl6pPr>
            <a:lvl7pPr marL="2857465" indent="0">
              <a:buNone/>
              <a:defRPr sz="1668" b="1"/>
            </a:lvl7pPr>
            <a:lvl8pPr marL="3333712" indent="0">
              <a:buNone/>
              <a:defRPr sz="1668" b="1"/>
            </a:lvl8pPr>
            <a:lvl9pPr marL="3809954" indent="0">
              <a:buNone/>
              <a:defRPr sz="1668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457079" y="2267508"/>
            <a:ext cx="5618489" cy="4119584"/>
          </a:xfrm>
        </p:spPr>
        <p:txBody>
          <a:bodyPr/>
          <a:lstStyle>
            <a:lvl1pPr>
              <a:defRPr sz="2502"/>
            </a:lvl1pPr>
            <a:lvl2pPr>
              <a:defRPr sz="2085"/>
            </a:lvl2pPr>
            <a:lvl3pPr>
              <a:defRPr sz="1877"/>
            </a:lvl3pPr>
            <a:lvl4pPr>
              <a:defRPr sz="1668"/>
            </a:lvl4pPr>
            <a:lvl5pPr>
              <a:defRPr sz="1668"/>
            </a:lvl5pPr>
            <a:lvl6pPr>
              <a:defRPr sz="1668"/>
            </a:lvl6pPr>
            <a:lvl7pPr>
              <a:defRPr sz="1668"/>
            </a:lvl7pPr>
            <a:lvl8pPr>
              <a:defRPr sz="1668"/>
            </a:lvl8pPr>
            <a:lvl9pPr>
              <a:defRPr sz="1668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635557" y="6627092"/>
            <a:ext cx="2965926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342968" y="6627092"/>
            <a:ext cx="4025186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23F9DB-885A-4D81-8D62-6BEB8B6A1F7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3367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35557" y="6627092"/>
            <a:ext cx="2965926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342968" y="6627092"/>
            <a:ext cx="4025186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AF9FE5-6402-411A-AFD6-F5FDF53EA1D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31756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635557" y="6627092"/>
            <a:ext cx="2965926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342968" y="6627092"/>
            <a:ext cx="4025186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A2D679-B1CE-4B80-B6F9-CAA5757C648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0273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5566" y="284680"/>
            <a:ext cx="4181869" cy="1211546"/>
          </a:xfrm>
        </p:spPr>
        <p:txBody>
          <a:bodyPr anchor="b"/>
          <a:lstStyle>
            <a:lvl1pPr algn="l">
              <a:defRPr sz="2085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69692" y="284684"/>
            <a:ext cx="7105866" cy="6102412"/>
          </a:xfrm>
        </p:spPr>
        <p:txBody>
          <a:bodyPr/>
          <a:lstStyle>
            <a:lvl1pPr>
              <a:defRPr sz="3336"/>
            </a:lvl1pPr>
            <a:lvl2pPr>
              <a:defRPr sz="2919"/>
            </a:lvl2pPr>
            <a:lvl3pPr>
              <a:defRPr sz="2502"/>
            </a:lvl3pPr>
            <a:lvl4pPr>
              <a:defRPr sz="2085"/>
            </a:lvl4pPr>
            <a:lvl5pPr>
              <a:defRPr sz="2085"/>
            </a:lvl5pPr>
            <a:lvl6pPr>
              <a:defRPr sz="2085"/>
            </a:lvl6pPr>
            <a:lvl7pPr>
              <a:defRPr sz="2085"/>
            </a:lvl7pPr>
            <a:lvl8pPr>
              <a:defRPr sz="2085"/>
            </a:lvl8pPr>
            <a:lvl9pPr>
              <a:defRPr sz="208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5566" y="1496228"/>
            <a:ext cx="4181869" cy="4890868"/>
          </a:xfrm>
        </p:spPr>
        <p:txBody>
          <a:bodyPr/>
          <a:lstStyle>
            <a:lvl1pPr marL="0" indent="0">
              <a:buNone/>
              <a:defRPr sz="1460"/>
            </a:lvl1pPr>
            <a:lvl2pPr marL="476245" indent="0">
              <a:buNone/>
              <a:defRPr sz="1251"/>
            </a:lvl2pPr>
            <a:lvl3pPr marL="952488" indent="0">
              <a:buNone/>
              <a:defRPr sz="1043"/>
            </a:lvl3pPr>
            <a:lvl4pPr marL="1428733" indent="0">
              <a:buNone/>
              <a:defRPr sz="938"/>
            </a:lvl4pPr>
            <a:lvl5pPr marL="1904978" indent="0">
              <a:buNone/>
              <a:defRPr sz="938"/>
            </a:lvl5pPr>
            <a:lvl6pPr marL="2381221" indent="0">
              <a:buNone/>
              <a:defRPr sz="938"/>
            </a:lvl6pPr>
            <a:lvl7pPr marL="2857465" indent="0">
              <a:buNone/>
              <a:defRPr sz="938"/>
            </a:lvl7pPr>
            <a:lvl8pPr marL="3333712" indent="0">
              <a:buNone/>
              <a:defRPr sz="938"/>
            </a:lvl8pPr>
            <a:lvl9pPr marL="3809954" indent="0">
              <a:buNone/>
              <a:defRPr sz="938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35557" y="6627092"/>
            <a:ext cx="2965926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42968" y="6627092"/>
            <a:ext cx="4025186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778974-F02E-439E-80F3-43EB670DBF8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80477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gi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image" Target="../media/image5.png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5" Type="http://schemas.openxmlformats.org/officeDocument/2006/relationships/image" Target="../media/image5.png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image" Target="../media/image1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50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5" Type="http://schemas.openxmlformats.org/officeDocument/2006/relationships/image" Target="../media/image2.gif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image" Target="../media/image6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Заголовок 1"/>
          <p:cNvSpPr>
            <a:spLocks noGrp="1"/>
          </p:cNvSpPr>
          <p:nvPr>
            <p:ph type="title"/>
          </p:nvPr>
        </p:nvSpPr>
        <p:spPr bwMode="auto">
          <a:xfrm>
            <a:off x="796655" y="115866"/>
            <a:ext cx="11278905" cy="951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680" rIns="0" bIns="4568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2467" name="Текст 2"/>
          <p:cNvSpPr>
            <a:spLocks noGrp="1"/>
          </p:cNvSpPr>
          <p:nvPr>
            <p:ph type="body" idx="1"/>
          </p:nvPr>
        </p:nvSpPr>
        <p:spPr bwMode="auto">
          <a:xfrm>
            <a:off x="635556" y="1421750"/>
            <a:ext cx="11440002" cy="4718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60" tIns="45680" rIns="91360" bIns="4568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109631" y="6627092"/>
            <a:ext cx="2965926" cy="380677"/>
          </a:xfrm>
          <a:prstGeom prst="rect">
            <a:avLst/>
          </a:prstGeom>
        </p:spPr>
        <p:txBody>
          <a:bodyPr vert="horz" lIns="91360" tIns="45680" rIns="91360" bIns="4568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51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00C75FB-29DB-479D-90FD-07DD74D6740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2469" name="Рисунок 6"/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08993" y="115861"/>
            <a:ext cx="1463103" cy="1097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796663" y="1155278"/>
            <a:ext cx="10312331" cy="57930"/>
          </a:xfrm>
          <a:prstGeom prst="rect">
            <a:avLst/>
          </a:prstGeom>
          <a:solidFill>
            <a:srgbClr val="268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5251" tIns="47626" rIns="95251" bIns="47626" anchor="ctr"/>
          <a:lstStyle/>
          <a:p>
            <a:pPr algn="ctr">
              <a:defRPr/>
            </a:pPr>
            <a:endParaRPr lang="ru-RU" sz="1877" dirty="0">
              <a:solidFill>
                <a:prstClr val="white"/>
              </a:solidFill>
            </a:endParaRPr>
          </a:p>
        </p:txBody>
      </p:sp>
      <p:pic>
        <p:nvPicPr>
          <p:cNvPr id="62471" name="Объект 3"/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974666"/>
            <a:ext cx="12711113" cy="175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63630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75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754" r:id="rId14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336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5pPr>
      <a:lvl6pPr marL="476245" algn="l" rtl="0" fontAlgn="base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6pPr>
      <a:lvl7pPr marL="952488" algn="l" rtl="0" fontAlgn="base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7pPr>
      <a:lvl8pPr marL="1428733" algn="l" rtl="0" fontAlgn="base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8pPr>
      <a:lvl9pPr marL="1904978" algn="l" rtl="0" fontAlgn="base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57183" indent="-35718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336" kern="1200">
          <a:solidFill>
            <a:schemeClr val="tx1"/>
          </a:solidFill>
          <a:latin typeface="+mn-lt"/>
          <a:ea typeface="+mn-ea"/>
          <a:cs typeface="+mn-cs"/>
        </a:defRPr>
      </a:lvl1pPr>
      <a:lvl2pPr marL="773897" indent="-29765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919" kern="1200">
          <a:solidFill>
            <a:schemeClr val="tx1"/>
          </a:solidFill>
          <a:latin typeface="+mn-lt"/>
          <a:ea typeface="+mn-ea"/>
          <a:cs typeface="+mn-cs"/>
        </a:defRPr>
      </a:lvl2pPr>
      <a:lvl3pPr marL="1190611" indent="-23812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502" kern="1200">
          <a:solidFill>
            <a:schemeClr val="tx1"/>
          </a:solidFill>
          <a:latin typeface="+mn-lt"/>
          <a:ea typeface="+mn-ea"/>
          <a:cs typeface="+mn-cs"/>
        </a:defRPr>
      </a:lvl3pPr>
      <a:lvl4pPr marL="1666856" indent="-23812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85" kern="1200">
          <a:solidFill>
            <a:schemeClr val="tx1"/>
          </a:solidFill>
          <a:latin typeface="+mn-lt"/>
          <a:ea typeface="+mn-ea"/>
          <a:cs typeface="+mn-cs"/>
        </a:defRPr>
      </a:lvl4pPr>
      <a:lvl5pPr marL="2143100" indent="-23812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85" kern="1200">
          <a:solidFill>
            <a:schemeClr val="tx1"/>
          </a:solidFill>
          <a:latin typeface="+mn-lt"/>
          <a:ea typeface="+mn-ea"/>
          <a:cs typeface="+mn-cs"/>
        </a:defRPr>
      </a:lvl5pPr>
      <a:lvl6pPr marL="2619345" indent="-238123" algn="l" defTabSz="952488" rtl="0" eaLnBrk="1" latinLnBrk="0" hangingPunct="1">
        <a:spcBef>
          <a:spcPct val="20000"/>
        </a:spcBef>
        <a:buFont typeface="Arial" pitchFamily="34" charset="0"/>
        <a:buChar char="•"/>
        <a:defRPr sz="2085" kern="1200">
          <a:solidFill>
            <a:schemeClr val="tx1"/>
          </a:solidFill>
          <a:latin typeface="+mn-lt"/>
          <a:ea typeface="+mn-ea"/>
          <a:cs typeface="+mn-cs"/>
        </a:defRPr>
      </a:lvl6pPr>
      <a:lvl7pPr marL="3095588" indent="-238123" algn="l" defTabSz="952488" rtl="0" eaLnBrk="1" latinLnBrk="0" hangingPunct="1">
        <a:spcBef>
          <a:spcPct val="20000"/>
        </a:spcBef>
        <a:buFont typeface="Arial" pitchFamily="34" charset="0"/>
        <a:buChar char="•"/>
        <a:defRPr sz="2085" kern="1200">
          <a:solidFill>
            <a:schemeClr val="tx1"/>
          </a:solidFill>
          <a:latin typeface="+mn-lt"/>
          <a:ea typeface="+mn-ea"/>
          <a:cs typeface="+mn-cs"/>
        </a:defRPr>
      </a:lvl7pPr>
      <a:lvl8pPr marL="3571833" indent="-238123" algn="l" defTabSz="952488" rtl="0" eaLnBrk="1" latinLnBrk="0" hangingPunct="1">
        <a:spcBef>
          <a:spcPct val="20000"/>
        </a:spcBef>
        <a:buFont typeface="Arial" pitchFamily="34" charset="0"/>
        <a:buChar char="•"/>
        <a:defRPr sz="2085" kern="1200">
          <a:solidFill>
            <a:schemeClr val="tx1"/>
          </a:solidFill>
          <a:latin typeface="+mn-lt"/>
          <a:ea typeface="+mn-ea"/>
          <a:cs typeface="+mn-cs"/>
        </a:defRPr>
      </a:lvl8pPr>
      <a:lvl9pPr marL="4048078" indent="-238123" algn="l" defTabSz="952488" rtl="0" eaLnBrk="1" latinLnBrk="0" hangingPunct="1">
        <a:spcBef>
          <a:spcPct val="20000"/>
        </a:spcBef>
        <a:buFont typeface="Arial" pitchFamily="34" charset="0"/>
        <a:buChar char="•"/>
        <a:defRPr sz="208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1pPr>
      <a:lvl2pPr marL="476245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2pPr>
      <a:lvl3pPr marL="952488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3pPr>
      <a:lvl4pPr marL="1428733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4pPr>
      <a:lvl5pPr marL="1904978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5pPr>
      <a:lvl6pPr marL="2381221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6pPr>
      <a:lvl7pPr marL="2857465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7pPr>
      <a:lvl8pPr marL="3333712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8pPr>
      <a:lvl9pPr marL="3809954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 bwMode="auto">
          <a:xfrm>
            <a:off x="796101" y="115859"/>
            <a:ext cx="11279457" cy="95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680" rIns="0" bIns="4568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4099" name="Текст 2"/>
          <p:cNvSpPr>
            <a:spLocks noGrp="1"/>
          </p:cNvSpPr>
          <p:nvPr>
            <p:ph type="body" idx="1"/>
          </p:nvPr>
        </p:nvSpPr>
        <p:spPr bwMode="auto">
          <a:xfrm>
            <a:off x="635556" y="1421745"/>
            <a:ext cx="11440002" cy="47187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60" tIns="45680" rIns="91360" bIns="4568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109631" y="6627085"/>
            <a:ext cx="2965926" cy="380677"/>
          </a:xfrm>
          <a:prstGeom prst="rect">
            <a:avLst/>
          </a:prstGeom>
        </p:spPr>
        <p:txBody>
          <a:bodyPr vert="horz" wrap="square" lIns="91360" tIns="45680" rIns="91360" bIns="4568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016">
                <a:solidFill>
                  <a:srgbClr val="898989"/>
                </a:solidFill>
              </a:defRPr>
            </a:lvl1pPr>
          </a:lstStyle>
          <a:p>
            <a:pPr defTabSz="774405" fontAlgn="base">
              <a:spcBef>
                <a:spcPct val="0"/>
              </a:spcBef>
              <a:spcAft>
                <a:spcPct val="0"/>
              </a:spcAft>
              <a:defRPr/>
            </a:pPr>
            <a:fld id="{00905F5D-8C4F-4F67-8F20-5E724ADABA88}" type="slidenum">
              <a:rPr lang="ru-RU" altLang="ru-RU" smtClean="0"/>
              <a:pPr defTabSz="774405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 dirty="0"/>
          </a:p>
        </p:txBody>
      </p:sp>
      <p:pic>
        <p:nvPicPr>
          <p:cNvPr id="4101" name="Рисунок 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08983" y="115859"/>
            <a:ext cx="1463102" cy="1097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796100" y="1155271"/>
            <a:ext cx="10312883" cy="57930"/>
          </a:xfrm>
          <a:prstGeom prst="rect">
            <a:avLst/>
          </a:prstGeom>
          <a:solidFill>
            <a:srgbClr val="268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371" tIns="38685" rIns="77371" bIns="38685" anchor="ctr"/>
          <a:lstStyle/>
          <a:p>
            <a:pPr algn="ctr" defTabSz="774405">
              <a:defRPr/>
            </a:pPr>
            <a:endParaRPr lang="ru-RU" sz="1524" dirty="0">
              <a:solidFill>
                <a:prstClr val="white"/>
              </a:solidFill>
            </a:endParaRPr>
          </a:p>
        </p:txBody>
      </p:sp>
      <p:pic>
        <p:nvPicPr>
          <p:cNvPr id="4103" name="Объект 3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74658"/>
            <a:ext cx="12711113" cy="1754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1572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71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5pPr>
      <a:lvl6pPr marL="386843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6pPr>
      <a:lvl7pPr marL="773684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7pPr>
      <a:lvl8pPr marL="1160526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8pPr>
      <a:lvl9pPr marL="1547368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289058" indent="-28905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710" kern="1200">
          <a:solidFill>
            <a:schemeClr val="tx1"/>
          </a:solidFill>
          <a:latin typeface="+mn-lt"/>
          <a:ea typeface="+mn-ea"/>
          <a:cs typeface="+mn-cs"/>
        </a:defRPr>
      </a:lvl1pPr>
      <a:lvl2pPr marL="627860" indent="-24065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371" kern="1200">
          <a:solidFill>
            <a:schemeClr val="tx1"/>
          </a:solidFill>
          <a:latin typeface="+mn-lt"/>
          <a:ea typeface="+mn-ea"/>
          <a:cs typeface="+mn-cs"/>
        </a:defRPr>
      </a:lvl2pPr>
      <a:lvl3pPr marL="966663" indent="-19225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33" kern="1200">
          <a:solidFill>
            <a:schemeClr val="tx1"/>
          </a:solidFill>
          <a:latin typeface="+mn-lt"/>
          <a:ea typeface="+mn-ea"/>
          <a:cs typeface="+mn-cs"/>
        </a:defRPr>
      </a:lvl3pPr>
      <a:lvl4pPr marL="1353865" indent="-19225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94" kern="1200">
          <a:solidFill>
            <a:schemeClr val="tx1"/>
          </a:solidFill>
          <a:latin typeface="+mn-lt"/>
          <a:ea typeface="+mn-ea"/>
          <a:cs typeface="+mn-cs"/>
        </a:defRPr>
      </a:lvl4pPr>
      <a:lvl5pPr marL="1739723" indent="-19225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94" kern="1200">
          <a:solidFill>
            <a:schemeClr val="tx1"/>
          </a:solidFill>
          <a:latin typeface="+mn-lt"/>
          <a:ea typeface="+mn-ea"/>
          <a:cs typeface="+mn-cs"/>
        </a:defRPr>
      </a:lvl5pPr>
      <a:lvl6pPr marL="2127630" indent="-193422" algn="l" defTabSz="773684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6pPr>
      <a:lvl7pPr marL="2514472" indent="-193422" algn="l" defTabSz="773684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7pPr>
      <a:lvl8pPr marL="2901314" indent="-193422" algn="l" defTabSz="773684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8pPr>
      <a:lvl9pPr marL="3288156" indent="-193422" algn="l" defTabSz="773684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73684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1pPr>
      <a:lvl2pPr marL="386843" algn="l" defTabSz="773684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2pPr>
      <a:lvl3pPr marL="773684" algn="l" defTabSz="773684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3pPr>
      <a:lvl4pPr marL="1160526" algn="l" defTabSz="773684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4pPr>
      <a:lvl5pPr marL="1547368" algn="l" defTabSz="773684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5pPr>
      <a:lvl6pPr marL="1934210" algn="l" defTabSz="773684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6pPr>
      <a:lvl7pPr marL="2321050" algn="l" defTabSz="773684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7pPr>
      <a:lvl8pPr marL="2707894" algn="l" defTabSz="773684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8pPr>
      <a:lvl9pPr marL="3094734" algn="l" defTabSz="773684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796101" y="115859"/>
            <a:ext cx="11279457" cy="95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680" rIns="0" bIns="4568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635556" y="1421745"/>
            <a:ext cx="11440002" cy="47187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60" tIns="45680" rIns="91360" bIns="4568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109631" y="6627085"/>
            <a:ext cx="2965926" cy="380677"/>
          </a:xfrm>
          <a:prstGeom prst="rect">
            <a:avLst/>
          </a:prstGeom>
        </p:spPr>
        <p:txBody>
          <a:bodyPr vert="horz" wrap="square" lIns="91360" tIns="45680" rIns="91360" bIns="4568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016">
                <a:solidFill>
                  <a:srgbClr val="898989"/>
                </a:solidFill>
              </a:defRPr>
            </a:lvl1pPr>
          </a:lstStyle>
          <a:p>
            <a:pPr defTabSz="774405" fontAlgn="base">
              <a:spcBef>
                <a:spcPct val="0"/>
              </a:spcBef>
              <a:spcAft>
                <a:spcPct val="0"/>
              </a:spcAft>
              <a:defRPr/>
            </a:pPr>
            <a:fld id="{A7D2D94E-558B-452D-B921-48D8C1C25BC7}" type="slidenum">
              <a:rPr lang="ru-RU" altLang="ru-RU" smtClean="0"/>
              <a:pPr defTabSz="774405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 dirty="0"/>
          </a:p>
        </p:txBody>
      </p:sp>
      <p:pic>
        <p:nvPicPr>
          <p:cNvPr id="2053" name="Рисунок 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08983" y="115859"/>
            <a:ext cx="1463102" cy="1097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796100" y="1155271"/>
            <a:ext cx="10312883" cy="57930"/>
          </a:xfrm>
          <a:prstGeom prst="rect">
            <a:avLst/>
          </a:prstGeom>
          <a:solidFill>
            <a:srgbClr val="268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371" tIns="38685" rIns="77371" bIns="38685" anchor="ctr"/>
          <a:lstStyle/>
          <a:p>
            <a:pPr algn="ctr" defTabSz="774405">
              <a:defRPr/>
            </a:pPr>
            <a:endParaRPr lang="ru-RU" sz="1524" dirty="0">
              <a:solidFill>
                <a:prstClr val="white"/>
              </a:solidFill>
            </a:endParaRPr>
          </a:p>
        </p:txBody>
      </p:sp>
      <p:pic>
        <p:nvPicPr>
          <p:cNvPr id="2055" name="Объект 3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74658"/>
            <a:ext cx="12711113" cy="1754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527670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71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5pPr>
      <a:lvl6pPr marL="386852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6pPr>
      <a:lvl7pPr marL="773702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7pPr>
      <a:lvl8pPr marL="1160554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8pPr>
      <a:lvl9pPr marL="1547407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289058" indent="-28905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710" kern="1200">
          <a:solidFill>
            <a:schemeClr val="tx1"/>
          </a:solidFill>
          <a:latin typeface="+mn-lt"/>
          <a:ea typeface="+mn-ea"/>
          <a:cs typeface="+mn-cs"/>
        </a:defRPr>
      </a:lvl1pPr>
      <a:lvl2pPr marL="627860" indent="-24065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371" kern="1200">
          <a:solidFill>
            <a:schemeClr val="tx1"/>
          </a:solidFill>
          <a:latin typeface="+mn-lt"/>
          <a:ea typeface="+mn-ea"/>
          <a:cs typeface="+mn-cs"/>
        </a:defRPr>
      </a:lvl2pPr>
      <a:lvl3pPr marL="966663" indent="-19225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33" kern="1200">
          <a:solidFill>
            <a:schemeClr val="tx1"/>
          </a:solidFill>
          <a:latin typeface="+mn-lt"/>
          <a:ea typeface="+mn-ea"/>
          <a:cs typeface="+mn-cs"/>
        </a:defRPr>
      </a:lvl3pPr>
      <a:lvl4pPr marL="1353865" indent="-19225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94" kern="1200">
          <a:solidFill>
            <a:schemeClr val="tx1"/>
          </a:solidFill>
          <a:latin typeface="+mn-lt"/>
          <a:ea typeface="+mn-ea"/>
          <a:cs typeface="+mn-cs"/>
        </a:defRPr>
      </a:lvl4pPr>
      <a:lvl5pPr marL="1739723" indent="-19225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94" kern="1200">
          <a:solidFill>
            <a:schemeClr val="tx1"/>
          </a:solidFill>
          <a:latin typeface="+mn-lt"/>
          <a:ea typeface="+mn-ea"/>
          <a:cs typeface="+mn-cs"/>
        </a:defRPr>
      </a:lvl5pPr>
      <a:lvl6pPr marL="2127684" indent="-193426" algn="l" defTabSz="773702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6pPr>
      <a:lvl7pPr marL="2514534" indent="-193426" algn="l" defTabSz="773702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7pPr>
      <a:lvl8pPr marL="2901386" indent="-193426" algn="l" defTabSz="773702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8pPr>
      <a:lvl9pPr marL="3288238" indent="-193426" algn="l" defTabSz="773702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7370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1pPr>
      <a:lvl2pPr marL="386852" algn="l" defTabSz="77370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2pPr>
      <a:lvl3pPr marL="773702" algn="l" defTabSz="77370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3pPr>
      <a:lvl4pPr marL="1160554" algn="l" defTabSz="77370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4pPr>
      <a:lvl5pPr marL="1547407" algn="l" defTabSz="77370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5pPr>
      <a:lvl6pPr marL="1934257" algn="l" defTabSz="77370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6pPr>
      <a:lvl7pPr marL="2321108" algn="l" defTabSz="77370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7pPr>
      <a:lvl8pPr marL="2707962" algn="l" defTabSz="77370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8pPr>
      <a:lvl9pPr marL="3094811" algn="l" defTabSz="77370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Заголовок 1"/>
          <p:cNvSpPr>
            <a:spLocks noGrp="1"/>
          </p:cNvSpPr>
          <p:nvPr>
            <p:ph type="title"/>
          </p:nvPr>
        </p:nvSpPr>
        <p:spPr bwMode="auto">
          <a:xfrm>
            <a:off x="796654" y="115864"/>
            <a:ext cx="11278905" cy="951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680" rIns="0" bIns="4568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62467" name="Текст 2"/>
          <p:cNvSpPr>
            <a:spLocks noGrp="1"/>
          </p:cNvSpPr>
          <p:nvPr>
            <p:ph type="body" idx="1"/>
          </p:nvPr>
        </p:nvSpPr>
        <p:spPr bwMode="auto">
          <a:xfrm>
            <a:off x="635556" y="1421748"/>
            <a:ext cx="11440002" cy="4718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60" tIns="45680" rIns="91360" bIns="4568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109631" y="6627091"/>
            <a:ext cx="2965926" cy="380677"/>
          </a:xfrm>
          <a:prstGeom prst="rect">
            <a:avLst/>
          </a:prstGeom>
        </p:spPr>
        <p:txBody>
          <a:bodyPr vert="horz" lIns="91360" tIns="45680" rIns="91360" bIns="4568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16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defTabSz="1032540">
              <a:defRPr/>
            </a:pPr>
            <a:fld id="{500C75FB-29DB-479D-90FD-07DD74D674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032540"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2469" name="Рисунок 6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1108992" y="115860"/>
            <a:ext cx="1463103" cy="1097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796661" y="1155279"/>
            <a:ext cx="10312331" cy="57929"/>
          </a:xfrm>
          <a:prstGeom prst="rect">
            <a:avLst/>
          </a:prstGeom>
          <a:solidFill>
            <a:srgbClr val="268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371" tIns="38685" rIns="77371" bIns="38685" anchor="ctr"/>
          <a:lstStyle/>
          <a:p>
            <a:pPr algn="ctr" defTabSz="1032540">
              <a:defRPr/>
            </a:pPr>
            <a:endParaRPr lang="ru-RU" sz="1524" dirty="0">
              <a:solidFill>
                <a:prstClr val="white"/>
              </a:solidFill>
            </a:endParaRPr>
          </a:p>
        </p:txBody>
      </p:sp>
      <p:pic>
        <p:nvPicPr>
          <p:cNvPr id="62471" name="Объект 3"/>
          <p:cNvPicPr>
            <a:picLocks noChangeAspect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6974664"/>
            <a:ext cx="12711113" cy="175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77443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  <p:sldLayoutId id="2147483739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71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5pPr>
      <a:lvl6pPr marL="386862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6pPr>
      <a:lvl7pPr marL="773722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7pPr>
      <a:lvl8pPr marL="1160584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8pPr>
      <a:lvl9pPr marL="1547446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290146" indent="-290146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710" kern="1200">
          <a:solidFill>
            <a:schemeClr val="tx1"/>
          </a:solidFill>
          <a:latin typeface="+mn-lt"/>
          <a:ea typeface="+mn-ea"/>
          <a:cs typeface="+mn-cs"/>
        </a:defRPr>
      </a:lvl1pPr>
      <a:lvl2pPr marL="628649" indent="-24179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371" kern="1200">
          <a:solidFill>
            <a:schemeClr val="tx1"/>
          </a:solidFill>
          <a:latin typeface="+mn-lt"/>
          <a:ea typeface="+mn-ea"/>
          <a:cs typeface="+mn-cs"/>
        </a:defRPr>
      </a:lvl2pPr>
      <a:lvl3pPr marL="967153" indent="-19343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33" kern="1200">
          <a:solidFill>
            <a:schemeClr val="tx1"/>
          </a:solidFill>
          <a:latin typeface="+mn-lt"/>
          <a:ea typeface="+mn-ea"/>
          <a:cs typeface="+mn-cs"/>
        </a:defRPr>
      </a:lvl3pPr>
      <a:lvl4pPr marL="1354015" indent="-19343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694" kern="1200">
          <a:solidFill>
            <a:schemeClr val="tx1"/>
          </a:solidFill>
          <a:latin typeface="+mn-lt"/>
          <a:ea typeface="+mn-ea"/>
          <a:cs typeface="+mn-cs"/>
        </a:defRPr>
      </a:lvl4pPr>
      <a:lvl5pPr marL="1740875" indent="-19343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94" kern="1200">
          <a:solidFill>
            <a:schemeClr val="tx1"/>
          </a:solidFill>
          <a:latin typeface="+mn-lt"/>
          <a:ea typeface="+mn-ea"/>
          <a:cs typeface="+mn-cs"/>
        </a:defRPr>
      </a:lvl5pPr>
      <a:lvl6pPr marL="2127737" indent="-193431" algn="l" defTabSz="773722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6pPr>
      <a:lvl7pPr marL="2514597" indent="-193431" algn="l" defTabSz="773722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7pPr>
      <a:lvl8pPr marL="2901459" indent="-193431" algn="l" defTabSz="773722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8pPr>
      <a:lvl9pPr marL="3288321" indent="-193431" algn="l" defTabSz="773722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7372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1pPr>
      <a:lvl2pPr marL="386862" algn="l" defTabSz="77372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2pPr>
      <a:lvl3pPr marL="773722" algn="l" defTabSz="77372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3pPr>
      <a:lvl4pPr marL="1160584" algn="l" defTabSz="77372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4pPr>
      <a:lvl5pPr marL="1547446" algn="l" defTabSz="77372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5pPr>
      <a:lvl6pPr marL="1934305" algn="l" defTabSz="77372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6pPr>
      <a:lvl7pPr marL="2321167" algn="l" defTabSz="77372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7pPr>
      <a:lvl8pPr marL="2708029" algn="l" defTabSz="77372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8pPr>
      <a:lvl9pPr marL="3094889" algn="l" defTabSz="77372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69" name="TextBox 42"/>
          <p:cNvSpPr txBox="1">
            <a:spLocks noChangeArrowheads="1"/>
          </p:cNvSpPr>
          <p:nvPr/>
        </p:nvSpPr>
        <p:spPr bwMode="auto">
          <a:xfrm>
            <a:off x="1870512" y="6315828"/>
            <a:ext cx="8334528" cy="60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7462" tIns="58740" rIns="117462" bIns="58740">
            <a:spAutoFit/>
          </a:bodyPr>
          <a:lstStyle>
            <a:lvl1pPr defTabSz="1247775">
              <a:spcBef>
                <a:spcPct val="20000"/>
              </a:spcBef>
              <a:buFont typeface="+mj-lt"/>
              <a:defRPr sz="4600">
                <a:solidFill>
                  <a:srgbClr val="005AA9"/>
                </a:solidFill>
                <a:latin typeface="Calibri" panose="020F0502020204030204" pitchFamily="34" charset="0"/>
              </a:defRPr>
            </a:lvl1pPr>
            <a:lvl2pPr marL="742950" indent="-285750" defTabSz="1247775">
              <a:spcBef>
                <a:spcPct val="20000"/>
              </a:spcBef>
              <a:buFont typeface="Arial" panose="020B0604020202020204" pitchFamily="34" charset="0"/>
              <a:defRPr sz="2900">
                <a:solidFill>
                  <a:srgbClr val="504F53"/>
                </a:solidFill>
                <a:latin typeface="Calibri" panose="020F0502020204030204" pitchFamily="34" charset="0"/>
              </a:defRPr>
            </a:lvl2pPr>
            <a:lvl3pPr marL="1143000" indent="-228600" defTabSz="1247775">
              <a:spcBef>
                <a:spcPct val="20000"/>
              </a:spcBef>
              <a:buFont typeface="Arial" panose="020B0604020202020204" pitchFamily="34" charset="0"/>
              <a:buChar char="•"/>
              <a:defRPr sz="2900">
                <a:solidFill>
                  <a:srgbClr val="504F53"/>
                </a:solidFill>
                <a:latin typeface="Calibri" panose="020F0502020204030204" pitchFamily="34" charset="0"/>
              </a:defRPr>
            </a:lvl3pPr>
            <a:lvl4pPr marL="1600200" indent="-228600" algn="just" defTabSz="1247775">
              <a:lnSpc>
                <a:spcPts val="2263"/>
              </a:lnSpc>
              <a:spcBef>
                <a:spcPts val="500"/>
              </a:spcBef>
              <a:buFont typeface="Arial" panose="020B0604020202020204" pitchFamily="34" charset="0"/>
              <a:defRPr sz="2000">
                <a:solidFill>
                  <a:srgbClr val="504F53"/>
                </a:solidFill>
                <a:latin typeface="Calibri" panose="020F0502020204030204" pitchFamily="34" charset="0"/>
              </a:defRPr>
            </a:lvl4pPr>
            <a:lvl5pPr marL="2057400" indent="-228600" defTabSz="1247775">
              <a:lnSpc>
                <a:spcPts val="2263"/>
              </a:lnSpc>
              <a:spcBef>
                <a:spcPts val="500"/>
              </a:spcBef>
              <a:buFont typeface="Arial" panose="020B0604020202020204" pitchFamily="34" charset="0"/>
              <a:defRPr>
                <a:solidFill>
                  <a:srgbClr val="8D8C90"/>
                </a:solidFill>
                <a:latin typeface="Calibri" panose="020F0502020204030204" pitchFamily="34" charset="0"/>
              </a:defRPr>
            </a:lvl5pPr>
            <a:lvl6pPr marL="2514600" indent="-228600" defTabSz="1247775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8D8C90"/>
                </a:solidFill>
                <a:latin typeface="Calibri" panose="020F0502020204030204" pitchFamily="34" charset="0"/>
              </a:defRPr>
            </a:lvl6pPr>
            <a:lvl7pPr marL="2971800" indent="-228600" defTabSz="1247775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8D8C90"/>
                </a:solidFill>
                <a:latin typeface="Calibri" panose="020F0502020204030204" pitchFamily="34" charset="0"/>
              </a:defRPr>
            </a:lvl7pPr>
            <a:lvl8pPr marL="3429000" indent="-228600" defTabSz="1247775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8D8C90"/>
                </a:solidFill>
                <a:latin typeface="Calibri" panose="020F0502020204030204" pitchFamily="34" charset="0"/>
              </a:defRPr>
            </a:lvl8pPr>
            <a:lvl9pPr marL="3886200" indent="-228600" defTabSz="1247775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8D8C90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919" b="1" dirty="0" smtClean="0">
                <a:solidFill>
                  <a:srgbClr val="E7E6E6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Калининград, </a:t>
            </a:r>
            <a:r>
              <a:rPr lang="ru-RU" altLang="ru-RU" sz="3026" b="1" dirty="0">
                <a:solidFill>
                  <a:srgbClr val="E7E6E6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2020</a:t>
            </a:r>
          </a:p>
        </p:txBody>
      </p:sp>
      <p:pic>
        <p:nvPicPr>
          <p:cNvPr id="9" name="Рисунок 6" descr="C:\Users\panova_ea\Desktop\ФНС\Новая папка\word\jpg\true-logo-FNS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742" y="752623"/>
            <a:ext cx="1498173" cy="1615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705741" y="2494936"/>
            <a:ext cx="6678907" cy="116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909" tIns="51463" rIns="102909" bIns="51463">
            <a:spAutoFit/>
          </a:bodyPr>
          <a:lstStyle>
            <a:lvl1pPr defTabSz="1027113">
              <a:spcBef>
                <a:spcPct val="20000"/>
              </a:spcBef>
              <a:buFont typeface="+mj-lt"/>
              <a:defRPr sz="4600">
                <a:solidFill>
                  <a:srgbClr val="005AA9"/>
                </a:solidFill>
                <a:latin typeface="Calibri" panose="020F0502020204030204" pitchFamily="34" charset="0"/>
              </a:defRPr>
            </a:lvl1pPr>
            <a:lvl2pPr marL="742950" indent="-285750" defTabSz="1027113">
              <a:spcBef>
                <a:spcPct val="20000"/>
              </a:spcBef>
              <a:buFont typeface="Arial" panose="020B0604020202020204" pitchFamily="34" charset="0"/>
              <a:defRPr sz="2900">
                <a:solidFill>
                  <a:srgbClr val="504F53"/>
                </a:solidFill>
                <a:latin typeface="Calibri" panose="020F0502020204030204" pitchFamily="34" charset="0"/>
              </a:defRPr>
            </a:lvl2pPr>
            <a:lvl3pPr marL="1143000" indent="-228600" defTabSz="1027113">
              <a:spcBef>
                <a:spcPct val="20000"/>
              </a:spcBef>
              <a:buFont typeface="Arial" panose="020B0604020202020204" pitchFamily="34" charset="0"/>
              <a:buChar char="•"/>
              <a:defRPr sz="2900">
                <a:solidFill>
                  <a:srgbClr val="504F53"/>
                </a:solidFill>
                <a:latin typeface="Calibri" panose="020F0502020204030204" pitchFamily="34" charset="0"/>
              </a:defRPr>
            </a:lvl3pPr>
            <a:lvl4pPr marL="1600200" indent="-228600" algn="just" defTabSz="1027113">
              <a:lnSpc>
                <a:spcPts val="2263"/>
              </a:lnSpc>
              <a:spcBef>
                <a:spcPts val="500"/>
              </a:spcBef>
              <a:buFont typeface="Arial" panose="020B0604020202020204" pitchFamily="34" charset="0"/>
              <a:defRPr sz="2000">
                <a:solidFill>
                  <a:srgbClr val="504F53"/>
                </a:solidFill>
                <a:latin typeface="Calibri" panose="020F0502020204030204" pitchFamily="34" charset="0"/>
              </a:defRPr>
            </a:lvl4pPr>
            <a:lvl5pPr marL="2057400" indent="-228600" defTabSz="1027113">
              <a:lnSpc>
                <a:spcPts val="2263"/>
              </a:lnSpc>
              <a:spcBef>
                <a:spcPts val="500"/>
              </a:spcBef>
              <a:buFont typeface="Arial" panose="020B0604020202020204" pitchFamily="34" charset="0"/>
              <a:defRPr>
                <a:solidFill>
                  <a:srgbClr val="8D8C90"/>
                </a:solidFill>
                <a:latin typeface="Calibri" panose="020F0502020204030204" pitchFamily="34" charset="0"/>
              </a:defRPr>
            </a:lvl5pPr>
            <a:lvl6pPr marL="2514600" indent="-228600" defTabSz="1027113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8D8C90"/>
                </a:solidFill>
                <a:latin typeface="Calibri" panose="020F0502020204030204" pitchFamily="34" charset="0"/>
              </a:defRPr>
            </a:lvl6pPr>
            <a:lvl7pPr marL="2971800" indent="-228600" defTabSz="1027113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8D8C90"/>
                </a:solidFill>
                <a:latin typeface="Calibri" panose="020F0502020204030204" pitchFamily="34" charset="0"/>
              </a:defRPr>
            </a:lvl7pPr>
            <a:lvl8pPr marL="3429000" indent="-228600" defTabSz="1027113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8D8C90"/>
                </a:solidFill>
                <a:latin typeface="Calibri" panose="020F0502020204030204" pitchFamily="34" charset="0"/>
              </a:defRPr>
            </a:lvl8pPr>
            <a:lvl9pPr marL="3886200" indent="-228600" defTabSz="1027113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8D8C90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ts val="3000"/>
              </a:lnSpc>
              <a:spcBef>
                <a:spcPts val="0"/>
              </a:spcBef>
            </a:pP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УФНС России по Калининградской области </a:t>
            </a:r>
          </a:p>
          <a:p>
            <a:pPr>
              <a:lnSpc>
                <a:spcPts val="3000"/>
              </a:lnSpc>
              <a:spcBef>
                <a:spcPts val="0"/>
              </a:spcBef>
            </a:pP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Сорокина И.А.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91" dirty="0">
              <a:solidFill>
                <a:srgbClr val="104E7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42"/>
          <p:cNvSpPr txBox="1">
            <a:spLocks noChangeArrowheads="1"/>
          </p:cNvSpPr>
          <p:nvPr/>
        </p:nvSpPr>
        <p:spPr bwMode="auto">
          <a:xfrm>
            <a:off x="805829" y="4175052"/>
            <a:ext cx="10988774" cy="965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909" tIns="51463" rIns="102909" bIns="51463">
            <a:spAutoFit/>
          </a:bodyPr>
          <a:lstStyle>
            <a:lvl1pPr defTabSz="1027113">
              <a:spcBef>
                <a:spcPct val="20000"/>
              </a:spcBef>
              <a:buFont typeface="+mj-lt"/>
              <a:defRPr sz="4600">
                <a:solidFill>
                  <a:srgbClr val="005AA9"/>
                </a:solidFill>
                <a:latin typeface="Calibri" panose="020F0502020204030204" pitchFamily="34" charset="0"/>
              </a:defRPr>
            </a:lvl1pPr>
            <a:lvl2pPr marL="742950" indent="-285750" defTabSz="1027113">
              <a:spcBef>
                <a:spcPct val="20000"/>
              </a:spcBef>
              <a:buFont typeface="Arial" panose="020B0604020202020204" pitchFamily="34" charset="0"/>
              <a:defRPr sz="2900">
                <a:solidFill>
                  <a:srgbClr val="504F53"/>
                </a:solidFill>
                <a:latin typeface="Calibri" panose="020F0502020204030204" pitchFamily="34" charset="0"/>
              </a:defRPr>
            </a:lvl2pPr>
            <a:lvl3pPr marL="1143000" indent="-228600" defTabSz="1027113">
              <a:spcBef>
                <a:spcPct val="20000"/>
              </a:spcBef>
              <a:buFont typeface="Arial" panose="020B0604020202020204" pitchFamily="34" charset="0"/>
              <a:buChar char="•"/>
              <a:defRPr sz="2900">
                <a:solidFill>
                  <a:srgbClr val="504F53"/>
                </a:solidFill>
                <a:latin typeface="Calibri" panose="020F0502020204030204" pitchFamily="34" charset="0"/>
              </a:defRPr>
            </a:lvl3pPr>
            <a:lvl4pPr marL="1600200" indent="-228600" algn="just" defTabSz="1027113">
              <a:lnSpc>
                <a:spcPts val="2263"/>
              </a:lnSpc>
              <a:spcBef>
                <a:spcPts val="500"/>
              </a:spcBef>
              <a:buFont typeface="Arial" panose="020B0604020202020204" pitchFamily="34" charset="0"/>
              <a:defRPr sz="2000">
                <a:solidFill>
                  <a:srgbClr val="504F53"/>
                </a:solidFill>
                <a:latin typeface="Calibri" panose="020F0502020204030204" pitchFamily="34" charset="0"/>
              </a:defRPr>
            </a:lvl4pPr>
            <a:lvl5pPr marL="2057400" indent="-228600" defTabSz="1027113">
              <a:lnSpc>
                <a:spcPts val="2263"/>
              </a:lnSpc>
              <a:spcBef>
                <a:spcPts val="500"/>
              </a:spcBef>
              <a:buFont typeface="Arial" panose="020B0604020202020204" pitchFamily="34" charset="0"/>
              <a:defRPr>
                <a:solidFill>
                  <a:srgbClr val="8D8C90"/>
                </a:solidFill>
                <a:latin typeface="Calibri" panose="020F0502020204030204" pitchFamily="34" charset="0"/>
              </a:defRPr>
            </a:lvl5pPr>
            <a:lvl6pPr marL="2514600" indent="-228600" defTabSz="1027113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8D8C90"/>
                </a:solidFill>
                <a:latin typeface="Calibri" panose="020F0502020204030204" pitchFamily="34" charset="0"/>
              </a:defRPr>
            </a:lvl6pPr>
            <a:lvl7pPr marL="2971800" indent="-228600" defTabSz="1027113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8D8C90"/>
                </a:solidFill>
                <a:latin typeface="Calibri" panose="020F0502020204030204" pitchFamily="34" charset="0"/>
              </a:defRPr>
            </a:lvl7pPr>
            <a:lvl8pPr marL="3429000" indent="-228600" defTabSz="1027113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8D8C90"/>
                </a:solidFill>
                <a:latin typeface="Calibri" panose="020F0502020204030204" pitchFamily="34" charset="0"/>
              </a:defRPr>
            </a:lvl8pPr>
            <a:lvl9pPr marL="3886200" indent="-228600" defTabSz="1027113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8D8C90"/>
                </a:solidFill>
                <a:latin typeface="Calibri" panose="020F0502020204030204" pitchFamily="34" charset="0"/>
              </a:defRPr>
            </a:lvl9pPr>
          </a:lstStyle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«Регистрация в качестве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самозанятого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Особенности уплаты налога на профессиональный доход»</a:t>
            </a:r>
          </a:p>
        </p:txBody>
      </p:sp>
    </p:spTree>
    <p:extLst>
      <p:ext uri="{BB962C8B-B14F-4D97-AF65-F5344CB8AC3E}">
        <p14:creationId xmlns:p14="http://schemas.microsoft.com/office/powerpoint/2010/main" val="367869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842" y="119387"/>
            <a:ext cx="11734324" cy="968634"/>
          </a:xfrm>
        </p:spPr>
        <p:txBody>
          <a:bodyPr>
            <a:noAutofit/>
          </a:bodyPr>
          <a:lstStyle/>
          <a:p>
            <a:pPr algn="ctr"/>
            <a:r>
              <a:rPr lang="ru-RU" alt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Примененные способы регистрации в качестве налогоплательщика НПД</a:t>
            </a:r>
            <a:endParaRPr lang="ru-RU" altLang="ru-RU" sz="30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11987716" y="6536858"/>
            <a:ext cx="533799" cy="380677"/>
          </a:xfrm>
        </p:spPr>
        <p:txBody>
          <a:bodyPr/>
          <a:lstStyle/>
          <a:p>
            <a:pPr>
              <a:defRPr/>
            </a:pPr>
            <a:fld id="{19A5F3D5-A89D-4B20-8332-96F68EDFCDC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10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80" t="36351" r="16110" b="41539"/>
          <a:stretch/>
        </p:blipFill>
        <p:spPr bwMode="auto">
          <a:xfrm>
            <a:off x="896914" y="1493142"/>
            <a:ext cx="11042073" cy="46067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76991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842" y="119387"/>
            <a:ext cx="11734324" cy="968634"/>
          </a:xfrm>
        </p:spPr>
        <p:txBody>
          <a:bodyPr>
            <a:noAutofit/>
          </a:bodyPr>
          <a:lstStyle/>
          <a:p>
            <a:pPr algn="ctr"/>
            <a:r>
              <a:rPr lang="ru-RU" alt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Суммарный доход налогоплательщиков НПД</a:t>
            </a:r>
            <a:endParaRPr lang="ru-RU" altLang="ru-RU" sz="30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11987716" y="6536858"/>
            <a:ext cx="533799" cy="380677"/>
          </a:xfrm>
        </p:spPr>
        <p:txBody>
          <a:bodyPr/>
          <a:lstStyle/>
          <a:p>
            <a:pPr>
              <a:defRPr/>
            </a:pPr>
            <a:fld id="{19A5F3D5-A89D-4B20-8332-96F68EDFCDC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11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36" t="20824" r="77439" b="56391"/>
          <a:stretch/>
        </p:blipFill>
        <p:spPr bwMode="auto">
          <a:xfrm>
            <a:off x="369643" y="1085982"/>
            <a:ext cx="3739394" cy="3299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51" t="43609" r="83659" b="48629"/>
          <a:stretch/>
        </p:blipFill>
        <p:spPr bwMode="auto">
          <a:xfrm>
            <a:off x="966137" y="4637762"/>
            <a:ext cx="2546406" cy="1294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20" t="25212" r="8610" b="52678"/>
          <a:stretch/>
        </p:blipFill>
        <p:spPr bwMode="auto">
          <a:xfrm>
            <a:off x="3866929" y="1156342"/>
            <a:ext cx="8529557" cy="190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446"/>
          <a:stretch/>
        </p:blipFill>
        <p:spPr bwMode="auto">
          <a:xfrm>
            <a:off x="4095871" y="3383896"/>
            <a:ext cx="7096848" cy="19010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71" r="19119"/>
          <a:stretch/>
        </p:blipFill>
        <p:spPr bwMode="auto">
          <a:xfrm>
            <a:off x="4178459" y="4868895"/>
            <a:ext cx="6910087" cy="1878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76991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842" y="119387"/>
            <a:ext cx="11734324" cy="968634"/>
          </a:xfrm>
        </p:spPr>
        <p:txBody>
          <a:bodyPr>
            <a:noAutofit/>
          </a:bodyPr>
          <a:lstStyle/>
          <a:p>
            <a:pPr algn="ctr"/>
            <a:r>
              <a:rPr lang="ru-RU" alt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Топ-10 видов деятельности </a:t>
            </a:r>
            <a:br>
              <a:rPr lang="ru-RU" alt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количеству налогоплательщиков НПД</a:t>
            </a:r>
            <a:endParaRPr lang="ru-RU" altLang="ru-RU" sz="30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11987716" y="6536858"/>
            <a:ext cx="533799" cy="380677"/>
          </a:xfrm>
        </p:spPr>
        <p:txBody>
          <a:bodyPr/>
          <a:lstStyle/>
          <a:p>
            <a:pPr>
              <a:defRPr/>
            </a:pPr>
            <a:fld id="{19A5F3D5-A89D-4B20-8332-96F68EDFCDC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12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2" t="29431" r="61110" b="21286"/>
          <a:stretch/>
        </p:blipFill>
        <p:spPr bwMode="auto">
          <a:xfrm>
            <a:off x="308003" y="1388962"/>
            <a:ext cx="6350140" cy="5359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06" t="28588" r="25793" b="21285"/>
          <a:stretch/>
        </p:blipFill>
        <p:spPr bwMode="auto">
          <a:xfrm>
            <a:off x="6354501" y="1215337"/>
            <a:ext cx="5098787" cy="5717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23" t="30613" r="7186" b="21454"/>
          <a:stretch/>
        </p:blipFill>
        <p:spPr bwMode="auto">
          <a:xfrm>
            <a:off x="10914928" y="1435262"/>
            <a:ext cx="1160790" cy="5486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76991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842" y="119387"/>
            <a:ext cx="11734324" cy="968634"/>
          </a:xfrm>
        </p:spPr>
        <p:txBody>
          <a:bodyPr>
            <a:noAutofit/>
          </a:bodyPr>
          <a:lstStyle/>
          <a:p>
            <a:pPr algn="ctr"/>
            <a:r>
              <a:rPr lang="ru-RU" alt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Топ-5 партнеров по количеству налогоплательщиков НПД</a:t>
            </a:r>
            <a:endParaRPr lang="ru-RU" altLang="ru-RU" sz="30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11987716" y="6536858"/>
            <a:ext cx="533799" cy="380677"/>
          </a:xfrm>
        </p:spPr>
        <p:txBody>
          <a:bodyPr/>
          <a:lstStyle/>
          <a:p>
            <a:pPr>
              <a:defRPr/>
            </a:pPr>
            <a:fld id="{19A5F3D5-A89D-4B20-8332-96F68EDFCDC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13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32" t="51203" r="81492" b="23594"/>
          <a:stretch/>
        </p:blipFill>
        <p:spPr bwMode="auto">
          <a:xfrm>
            <a:off x="590308" y="1552930"/>
            <a:ext cx="3426107" cy="3956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865" t="51386" r="31490" b="23593"/>
          <a:stretch/>
        </p:blipFill>
        <p:spPr bwMode="auto">
          <a:xfrm>
            <a:off x="4249438" y="1608875"/>
            <a:ext cx="5733566" cy="386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118" t="51794" r="6289" b="24896"/>
          <a:stretch/>
        </p:blipFill>
        <p:spPr bwMode="auto">
          <a:xfrm>
            <a:off x="9983004" y="1678320"/>
            <a:ext cx="2077816" cy="3588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88822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842" y="119387"/>
            <a:ext cx="11734324" cy="968634"/>
          </a:xfrm>
        </p:spPr>
        <p:txBody>
          <a:bodyPr>
            <a:noAutofit/>
          </a:bodyPr>
          <a:lstStyle/>
          <a:p>
            <a:pPr algn="ctr"/>
            <a:r>
              <a:rPr lang="ru-RU" alt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Преимущества налога на профессиональный доход</a:t>
            </a:r>
            <a:endParaRPr lang="ru-RU" altLang="ru-RU" sz="30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11987716" y="6536858"/>
            <a:ext cx="533799" cy="380677"/>
          </a:xfrm>
        </p:spPr>
        <p:txBody>
          <a:bodyPr/>
          <a:lstStyle/>
          <a:p>
            <a:pPr>
              <a:defRPr/>
            </a:pPr>
            <a:fld id="{19A5F3D5-A89D-4B20-8332-96F68EDFCDC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2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9918" y="1235879"/>
            <a:ext cx="2083443" cy="2733954"/>
          </a:xfrm>
          <a:prstGeom prst="rect">
            <a:avLst/>
          </a:prstGeom>
          <a:ln w="12700"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Нет отчетов </a:t>
            </a:r>
          </a:p>
          <a:p>
            <a:pPr algn="ctr"/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деклараций</a:t>
            </a:r>
          </a:p>
          <a:p>
            <a:pPr algn="ctr"/>
            <a:endParaRPr lang="ru-RU" b="1" dirty="0" smtClean="0">
              <a:solidFill>
                <a:srgbClr val="0099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dirty="0" smtClean="0">
                <a:solidFill>
                  <a:srgbClr val="14397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Декларацию </a:t>
            </a:r>
            <a:r>
              <a:rPr lang="ru-RU" sz="1600" dirty="0">
                <a:solidFill>
                  <a:srgbClr val="14397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представлять не нужно. Учет доходов ведется автоматически в мобильном приложении.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476979" y="1255282"/>
            <a:ext cx="2257065" cy="2492990"/>
          </a:xfrm>
          <a:prstGeom prst="rect">
            <a:avLst/>
          </a:prstGeom>
          <a:ln w="12700"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Чек формируется </a:t>
            </a:r>
          </a:p>
          <a:p>
            <a:pPr algn="ctr"/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приложении</a:t>
            </a:r>
          </a:p>
          <a:p>
            <a:pPr algn="ctr"/>
            <a:endParaRPr lang="ru-RU" sz="20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dirty="0">
                <a:solidFill>
                  <a:srgbClr val="14397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надо покупать ККТ. Чек можно сформировать в мобильном приложении «Мой налог».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011838" y="1235879"/>
            <a:ext cx="2500132" cy="2739211"/>
          </a:xfrm>
          <a:prstGeom prst="rect">
            <a:avLst/>
          </a:prstGeom>
          <a:ln w="12700"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Можно не платить </a:t>
            </a:r>
          </a:p>
          <a:p>
            <a:pPr algn="ctr"/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страховые 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взносы</a:t>
            </a:r>
          </a:p>
          <a:p>
            <a:pPr algn="ctr"/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dirty="0">
                <a:solidFill>
                  <a:srgbClr val="14397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Отсутствует обязанность по уплате фиксированных взносов на пенсионное страхование. Пенсионное страхование осуществляется в добровольном порядке</a:t>
            </a:r>
            <a:r>
              <a:rPr lang="ru-RU" sz="1600" dirty="0" smtClean="0">
                <a:solidFill>
                  <a:srgbClr val="14397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600" dirty="0">
              <a:solidFill>
                <a:srgbClr val="14397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755037" y="1235879"/>
            <a:ext cx="2326511" cy="2492990"/>
          </a:xfrm>
          <a:prstGeom prst="rect">
            <a:avLst/>
          </a:prstGeom>
          <a:ln w="12700"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Легальная работа </a:t>
            </a:r>
          </a:p>
          <a:p>
            <a:pPr algn="ctr"/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статуса 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ИП</a:t>
            </a:r>
          </a:p>
          <a:p>
            <a:pPr algn="ctr"/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dirty="0">
                <a:solidFill>
                  <a:srgbClr val="14397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Можно работать без регистрации в качестве ИП. Доход подтверждается справкой из приложения.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19918" y="4434620"/>
            <a:ext cx="3009419" cy="2000548"/>
          </a:xfrm>
          <a:prstGeom prst="rect">
            <a:avLst/>
          </a:prstGeom>
          <a:ln w="12700"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Предоставляется </a:t>
            </a:r>
          </a:p>
          <a:p>
            <a:pPr algn="ctr"/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налоговый вычет </a:t>
            </a:r>
            <a:endParaRPr lang="ru-RU" sz="20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dirty="0">
                <a:solidFill>
                  <a:srgbClr val="14397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Сумма вычета — 10 000 рублей. </a:t>
            </a:r>
          </a:p>
          <a:p>
            <a:pPr algn="ctr"/>
            <a:r>
              <a:rPr lang="ru-RU" sz="1600" dirty="0">
                <a:solidFill>
                  <a:srgbClr val="14397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Ставка 4% уменьшается до 3%, </a:t>
            </a:r>
          </a:p>
          <a:p>
            <a:pPr algn="ctr"/>
            <a:r>
              <a:rPr lang="ru-RU" sz="1600" dirty="0">
                <a:solidFill>
                  <a:srgbClr val="14397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ставка 6% уменьшается до 4%. </a:t>
            </a:r>
          </a:p>
          <a:p>
            <a:pPr algn="ctr"/>
            <a:r>
              <a:rPr lang="ru-RU" sz="1600" dirty="0">
                <a:solidFill>
                  <a:srgbClr val="14397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Расчет автоматический.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0232021" y="1239787"/>
            <a:ext cx="2384384" cy="2492990"/>
          </a:xfrm>
          <a:prstGeom prst="rect">
            <a:avLst/>
          </a:prstGeom>
          <a:ln w="12700"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нужно считать </a:t>
            </a:r>
          </a:p>
          <a:p>
            <a:pPr algn="ctr"/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 к уплате </a:t>
            </a:r>
            <a:endParaRPr lang="ru-RU" sz="20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dirty="0">
                <a:solidFill>
                  <a:srgbClr val="14397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 начисляется автоматически в приложении. </a:t>
            </a:r>
          </a:p>
          <a:p>
            <a:pPr algn="ctr"/>
            <a:r>
              <a:rPr lang="ru-RU" sz="1600" dirty="0">
                <a:solidFill>
                  <a:srgbClr val="14397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Уплата — не позднее 25 числа следующего месяца.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385593" y="4426366"/>
            <a:ext cx="2696901" cy="2000548"/>
          </a:xfrm>
          <a:prstGeom prst="rect">
            <a:avLst/>
          </a:prstGeom>
          <a:ln w="12700"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Выгодные </a:t>
            </a:r>
          </a:p>
          <a:p>
            <a:pPr algn="ctr"/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налоговые ставки </a:t>
            </a:r>
            <a:endParaRPr lang="ru-RU" sz="20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dirty="0">
                <a:solidFill>
                  <a:srgbClr val="14397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4% — с доходов от физлиц. </a:t>
            </a:r>
          </a:p>
          <a:p>
            <a:pPr algn="ctr"/>
            <a:r>
              <a:rPr lang="ru-RU" sz="1600" dirty="0">
                <a:solidFill>
                  <a:srgbClr val="14397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6% — с доходов от </a:t>
            </a:r>
            <a:r>
              <a:rPr lang="ru-RU" sz="1600" dirty="0" err="1">
                <a:solidFill>
                  <a:srgbClr val="14397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юрлиц</a:t>
            </a:r>
            <a:r>
              <a:rPr lang="ru-RU" sz="1600" dirty="0">
                <a:solidFill>
                  <a:srgbClr val="14397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ИП. Других обязательных платежей нет.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6261904" y="4434620"/>
            <a:ext cx="2696901" cy="2246769"/>
          </a:xfrm>
          <a:prstGeom prst="rect">
            <a:avLst/>
          </a:prstGeom>
          <a:ln w="12700"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Простая регистрация </a:t>
            </a:r>
          </a:p>
          <a:p>
            <a:pPr algn="ctr"/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через интернет </a:t>
            </a:r>
            <a:endParaRPr lang="ru-RU" sz="20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dirty="0">
                <a:solidFill>
                  <a:srgbClr val="14397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Регистрация без визита в инспекцию: в мобильном приложении, на сайте ФНС России, через банк или портал </a:t>
            </a:r>
            <a:r>
              <a:rPr lang="ru-RU" sz="1600" dirty="0" err="1">
                <a:solidFill>
                  <a:srgbClr val="14397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госуслуг</a:t>
            </a:r>
            <a:r>
              <a:rPr lang="ru-RU" sz="1600" dirty="0">
                <a:solidFill>
                  <a:srgbClr val="14397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9111205" y="4434620"/>
            <a:ext cx="2914892" cy="2000548"/>
          </a:xfrm>
          <a:prstGeom prst="rect">
            <a:avLst/>
          </a:prstGeom>
          <a:ln w="12700"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Совмещение с работой </a:t>
            </a:r>
          </a:p>
          <a:p>
            <a:pPr algn="ctr"/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трудовому договору </a:t>
            </a:r>
            <a:endParaRPr lang="ru-RU" sz="20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dirty="0">
                <a:solidFill>
                  <a:srgbClr val="14397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Зарплата не учитывается </a:t>
            </a:r>
          </a:p>
          <a:p>
            <a:pPr algn="ctr"/>
            <a:r>
              <a:rPr lang="ru-RU" sz="1600" dirty="0">
                <a:solidFill>
                  <a:srgbClr val="14397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расчете налога. </a:t>
            </a:r>
          </a:p>
          <a:p>
            <a:pPr algn="ctr"/>
            <a:r>
              <a:rPr lang="ru-RU" sz="1600" dirty="0">
                <a:solidFill>
                  <a:srgbClr val="14397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Трудовой стаж по месту работы не прерывается. </a:t>
            </a:r>
          </a:p>
        </p:txBody>
      </p:sp>
    </p:spTree>
    <p:extLst>
      <p:ext uri="{BB962C8B-B14F-4D97-AF65-F5344CB8AC3E}">
        <p14:creationId xmlns:p14="http://schemas.microsoft.com/office/powerpoint/2010/main" val="3108833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842" y="119387"/>
            <a:ext cx="11734324" cy="968634"/>
          </a:xfrm>
        </p:spPr>
        <p:txBody>
          <a:bodyPr>
            <a:noAutofit/>
          </a:bodyPr>
          <a:lstStyle/>
          <a:p>
            <a:pPr algn="ctr"/>
            <a:r>
              <a:rPr lang="ru-RU" alt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Условия, при которых невозможно применять </a:t>
            </a:r>
            <a:br>
              <a:rPr lang="ru-RU" alt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 на профессиональный доход</a:t>
            </a:r>
            <a:endParaRPr lang="ru-RU" altLang="ru-RU" sz="30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11987716" y="6536858"/>
            <a:ext cx="533799" cy="380677"/>
          </a:xfrm>
        </p:spPr>
        <p:txBody>
          <a:bodyPr/>
          <a:lstStyle/>
          <a:p>
            <a:pPr>
              <a:defRPr/>
            </a:pPr>
            <a:fld id="{19A5F3D5-A89D-4B20-8332-96F68EDFCDC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3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90442" y="1955118"/>
            <a:ext cx="9178727" cy="461665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 rtlCol="0" anchor="ctr">
            <a:spAutoFit/>
          </a:bodyPr>
          <a:lstStyle/>
          <a:p>
            <a:r>
              <a:rPr lang="ru-RU" sz="2400" dirty="0" smtClean="0">
                <a:solidFill>
                  <a:srgbClr val="14397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подакцизных </a:t>
            </a:r>
            <a:r>
              <a:rPr lang="ru-RU" sz="2400" dirty="0">
                <a:solidFill>
                  <a:srgbClr val="14397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400" dirty="0" smtClean="0">
                <a:solidFill>
                  <a:srgbClr val="14397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маркированных товаров</a:t>
            </a:r>
            <a:endParaRPr lang="ru-RU" sz="2400" dirty="0">
              <a:solidFill>
                <a:srgbClr val="14397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077128" y="2521553"/>
            <a:ext cx="9178726" cy="461665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 rtlCol="0" anchor="ctr">
            <a:spAutoFit/>
          </a:bodyPr>
          <a:lstStyle/>
          <a:p>
            <a:r>
              <a:rPr lang="ru-RU" sz="2400" dirty="0" smtClean="0">
                <a:solidFill>
                  <a:srgbClr val="14397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Перепродажа товаров </a:t>
            </a:r>
            <a:r>
              <a:rPr lang="ru-RU" sz="2400" dirty="0">
                <a:solidFill>
                  <a:srgbClr val="14397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(кроме личных вещей) и </a:t>
            </a:r>
            <a:r>
              <a:rPr lang="ru-RU" sz="2400" dirty="0" smtClean="0">
                <a:solidFill>
                  <a:srgbClr val="14397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имущественных прав</a:t>
            </a:r>
            <a:endParaRPr lang="ru-RU" sz="2400" dirty="0">
              <a:solidFill>
                <a:srgbClr val="14397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077127" y="3075467"/>
            <a:ext cx="9178727" cy="461665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 rtlCol="0" anchor="ctr">
            <a:spAutoFit/>
          </a:bodyPr>
          <a:lstStyle/>
          <a:p>
            <a:r>
              <a:rPr lang="ru-RU" sz="2400" dirty="0" smtClean="0">
                <a:solidFill>
                  <a:srgbClr val="14397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Добыча </a:t>
            </a:r>
            <a:r>
              <a:rPr lang="ru-RU" sz="2400" dirty="0">
                <a:solidFill>
                  <a:srgbClr val="14397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2400" dirty="0" smtClean="0">
                <a:solidFill>
                  <a:srgbClr val="14397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полезных ископаемых</a:t>
            </a:r>
            <a:endParaRPr lang="ru-RU" sz="2400" dirty="0">
              <a:solidFill>
                <a:srgbClr val="14397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102014" y="4197008"/>
            <a:ext cx="9144003" cy="461665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 rtlCol="0" anchor="ctr">
            <a:spAutoFit/>
          </a:bodyPr>
          <a:lstStyle/>
          <a:p>
            <a:r>
              <a:rPr lang="ru-RU" sz="2400" dirty="0" smtClean="0">
                <a:solidFill>
                  <a:srgbClr val="14397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Доставка товаров </a:t>
            </a:r>
            <a:r>
              <a:rPr lang="ru-RU" sz="2400" dirty="0">
                <a:solidFill>
                  <a:srgbClr val="14397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приемом платежей в пользу других лиц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090442" y="3648274"/>
            <a:ext cx="9144003" cy="461665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 rtlCol="0" anchor="ctr">
            <a:spAutoFit/>
          </a:bodyPr>
          <a:lstStyle/>
          <a:p>
            <a:r>
              <a:rPr lang="ru-RU" sz="2400" dirty="0" smtClean="0">
                <a:solidFill>
                  <a:srgbClr val="14397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Посредническая </a:t>
            </a:r>
            <a:r>
              <a:rPr lang="ru-RU" sz="2400" dirty="0">
                <a:solidFill>
                  <a:srgbClr val="14397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113589" y="4739698"/>
            <a:ext cx="8900933" cy="1200329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 rtlCol="0" anchor="ctr">
            <a:spAutoFit/>
          </a:bodyPr>
          <a:lstStyle/>
          <a:p>
            <a:r>
              <a:rPr lang="ru-RU" sz="2400" dirty="0" smtClean="0">
                <a:solidFill>
                  <a:srgbClr val="14397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других специальных режимов </a:t>
            </a:r>
            <a:r>
              <a:rPr lang="ru-RU" sz="2400" dirty="0">
                <a:solidFill>
                  <a:srgbClr val="14397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налогообложения (УСН, ПСН, ЕНВД, ЕСХН), </a:t>
            </a:r>
            <a:r>
              <a:rPr lang="ru-RU" sz="2400" dirty="0" smtClean="0">
                <a:solidFill>
                  <a:srgbClr val="14397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осуществление предпринимательской деятельности, облагаемой </a:t>
            </a:r>
            <a:r>
              <a:rPr lang="ru-RU" sz="2400" dirty="0">
                <a:solidFill>
                  <a:srgbClr val="14397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НДФЛ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102014" y="6037311"/>
            <a:ext cx="8912508" cy="46166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 rtlCol="0" anchor="ctr">
            <a:spAutoFit/>
          </a:bodyPr>
          <a:lstStyle/>
          <a:p>
            <a:r>
              <a:rPr lang="ru-RU" sz="2400" dirty="0" smtClean="0">
                <a:solidFill>
                  <a:srgbClr val="14397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Наличие работников</a:t>
            </a:r>
            <a:r>
              <a:rPr lang="ru-RU" sz="2400" dirty="0">
                <a:solidFill>
                  <a:srgbClr val="14397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 которыми </a:t>
            </a:r>
            <a:r>
              <a:rPr lang="ru-RU" sz="2400" dirty="0" smtClean="0">
                <a:solidFill>
                  <a:srgbClr val="14397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оформлены трудовые отношения</a:t>
            </a:r>
            <a:endParaRPr lang="ru-RU" sz="2400" dirty="0">
              <a:solidFill>
                <a:srgbClr val="14397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68" r="16095"/>
          <a:stretch/>
        </p:blipFill>
        <p:spPr bwMode="auto">
          <a:xfrm>
            <a:off x="462986" y="1751846"/>
            <a:ext cx="2614142" cy="3674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078867" y="1386613"/>
            <a:ext cx="9190302" cy="461665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ru-RU" sz="2400" dirty="0">
                <a:solidFill>
                  <a:srgbClr val="14397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Получен за календарный год доход больше 2,4 млн. руб. </a:t>
            </a:r>
          </a:p>
        </p:txBody>
      </p:sp>
    </p:spTree>
    <p:extLst>
      <p:ext uri="{BB962C8B-B14F-4D97-AF65-F5344CB8AC3E}">
        <p14:creationId xmlns:p14="http://schemas.microsoft.com/office/powerpoint/2010/main" val="996650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842" y="119387"/>
            <a:ext cx="11734324" cy="968634"/>
          </a:xfrm>
        </p:spPr>
        <p:txBody>
          <a:bodyPr>
            <a:noAutofit/>
          </a:bodyPr>
          <a:lstStyle/>
          <a:p>
            <a:pPr algn="ctr"/>
            <a:r>
              <a:rPr lang="ru-RU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Примеры, </a:t>
            </a: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когда </a:t>
            </a:r>
            <a:r>
              <a:rPr lang="ru-RU" alt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самозанятым</a:t>
            </a:r>
            <a:r>
              <a:rPr lang="ru-RU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подойдет специальный налоговый </a:t>
            </a:r>
            <a:r>
              <a:rPr lang="ru-RU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режим</a:t>
            </a:r>
            <a:endParaRPr lang="ru-RU" altLang="ru-RU" sz="28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11987716" y="6536858"/>
            <a:ext cx="533799" cy="380677"/>
          </a:xfrm>
        </p:spPr>
        <p:txBody>
          <a:bodyPr/>
          <a:lstStyle/>
          <a:p>
            <a:pPr>
              <a:defRPr/>
            </a:pPr>
            <a:fld id="{19A5F3D5-A89D-4B20-8332-96F68EDFCDC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4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14" name="Рисунок 13"/>
          <p:cNvPicPr/>
          <p:nvPr/>
        </p:nvPicPr>
        <p:blipFill rotWithShape="1">
          <a:blip r:embed="rId3"/>
          <a:srcRect l="14102" t="25299" r="33462" b="8832"/>
          <a:stretch/>
        </p:blipFill>
        <p:spPr bwMode="auto">
          <a:xfrm>
            <a:off x="1597307" y="1088020"/>
            <a:ext cx="9282896" cy="587993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436331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842" y="119387"/>
            <a:ext cx="11734324" cy="968634"/>
          </a:xfrm>
        </p:spPr>
        <p:txBody>
          <a:bodyPr>
            <a:noAutofit/>
          </a:bodyPr>
          <a:lstStyle/>
          <a:p>
            <a:pPr algn="ctr"/>
            <a:r>
              <a:rPr lang="ru-RU" alt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зарегистрироваться по паспорту</a:t>
            </a:r>
            <a:endParaRPr lang="ru-RU" altLang="ru-RU" sz="30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11987716" y="6536858"/>
            <a:ext cx="533799" cy="380677"/>
          </a:xfrm>
        </p:spPr>
        <p:txBody>
          <a:bodyPr/>
          <a:lstStyle/>
          <a:p>
            <a:pPr>
              <a:defRPr/>
            </a:pPr>
            <a:fld id="{19A5F3D5-A89D-4B20-8332-96F68EDFCDC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5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083" y="1423686"/>
            <a:ext cx="2529084" cy="547352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8218" y="1423684"/>
            <a:ext cx="2528990" cy="547352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2102" y="1423684"/>
            <a:ext cx="2577005" cy="54735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7343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842" y="119387"/>
            <a:ext cx="11734324" cy="968634"/>
          </a:xfrm>
        </p:spPr>
        <p:txBody>
          <a:bodyPr>
            <a:noAutofit/>
          </a:bodyPr>
          <a:lstStyle/>
          <a:p>
            <a:pPr algn="ctr"/>
            <a:r>
              <a:rPr lang="ru-RU" alt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зарегистрироваться по паспорту</a:t>
            </a:r>
            <a:endParaRPr lang="ru-RU" altLang="ru-RU" sz="30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11987716" y="6536858"/>
            <a:ext cx="533799" cy="380677"/>
          </a:xfrm>
        </p:spPr>
        <p:txBody>
          <a:bodyPr/>
          <a:lstStyle/>
          <a:p>
            <a:pPr>
              <a:defRPr/>
            </a:pPr>
            <a:fld id="{19A5F3D5-A89D-4B20-8332-96F68EDFCDC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6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9873" y="1339437"/>
            <a:ext cx="2549725" cy="5516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7929" y="1345249"/>
            <a:ext cx="2544922" cy="551112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4993" y="1372083"/>
            <a:ext cx="2590800" cy="549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17069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842" y="119387"/>
            <a:ext cx="11734324" cy="968634"/>
          </a:xfrm>
        </p:spPr>
        <p:txBody>
          <a:bodyPr>
            <a:noAutofit/>
          </a:bodyPr>
          <a:lstStyle/>
          <a:p>
            <a:pPr algn="ctr"/>
            <a:r>
              <a:rPr lang="ru-RU" alt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зарегистрироваться через личный кабинет</a:t>
            </a:r>
            <a:endParaRPr lang="ru-RU" altLang="ru-RU" sz="30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11987716" y="6536858"/>
            <a:ext cx="533799" cy="380677"/>
          </a:xfrm>
        </p:spPr>
        <p:txBody>
          <a:bodyPr/>
          <a:lstStyle/>
          <a:p>
            <a:pPr>
              <a:defRPr/>
            </a:pPr>
            <a:fld id="{19A5F3D5-A89D-4B20-8332-96F68EDFCDC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7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268" y="1423686"/>
            <a:ext cx="2529084" cy="547352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9256" y="1423686"/>
            <a:ext cx="2528990" cy="547352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2337" y="1403310"/>
            <a:ext cx="2536719" cy="549389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5192" y="1444143"/>
            <a:ext cx="2498201" cy="54122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12803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842" y="119387"/>
            <a:ext cx="11734324" cy="968634"/>
          </a:xfrm>
        </p:spPr>
        <p:txBody>
          <a:bodyPr>
            <a:noAutofit/>
          </a:bodyPr>
          <a:lstStyle/>
          <a:p>
            <a:pPr algn="ctr"/>
            <a:r>
              <a:rPr lang="ru-RU" alt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рассчитать сумму налога</a:t>
            </a:r>
            <a:endParaRPr lang="ru-RU" altLang="ru-RU" sz="30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11987716" y="6536858"/>
            <a:ext cx="533799" cy="380677"/>
          </a:xfrm>
        </p:spPr>
        <p:txBody>
          <a:bodyPr/>
          <a:lstStyle/>
          <a:p>
            <a:pPr>
              <a:defRPr/>
            </a:pPr>
            <a:fld id="{19A5F3D5-A89D-4B20-8332-96F68EDFCDC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8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5" name="Рисунок 4"/>
          <p:cNvPicPr/>
          <p:nvPr/>
        </p:nvPicPr>
        <p:blipFill rotWithShape="1">
          <a:blip r:embed="rId3"/>
          <a:srcRect l="14616" t="21424" r="33205" b="24102"/>
          <a:stretch/>
        </p:blipFill>
        <p:spPr bwMode="auto">
          <a:xfrm>
            <a:off x="1169043" y="1145895"/>
            <a:ext cx="10000527" cy="55095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716893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842" y="119387"/>
            <a:ext cx="11734324" cy="968634"/>
          </a:xfrm>
        </p:spPr>
        <p:txBody>
          <a:bodyPr>
            <a:noAutofit/>
          </a:bodyPr>
          <a:lstStyle/>
          <a:p>
            <a:pPr algn="ctr"/>
            <a:r>
              <a:rPr lang="ru-RU" alt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налогоплательщиков НПД</a:t>
            </a:r>
            <a:endParaRPr lang="ru-RU" altLang="ru-RU" sz="30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11987716" y="6536858"/>
            <a:ext cx="533799" cy="380677"/>
          </a:xfrm>
        </p:spPr>
        <p:txBody>
          <a:bodyPr/>
          <a:lstStyle/>
          <a:p>
            <a:pPr>
              <a:defRPr/>
            </a:pPr>
            <a:fld id="{19A5F3D5-A89D-4B20-8332-96F68EDFCDC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9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82" t="45153" r="58818" b="29682"/>
          <a:stretch/>
        </p:blipFill>
        <p:spPr bwMode="auto">
          <a:xfrm>
            <a:off x="833375" y="1377391"/>
            <a:ext cx="11109630" cy="5139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7720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>
        <a:spAutoFit/>
      </a:bodyPr>
      <a:lstStyle>
        <a:defPPr algn="ctr" eaLnBrk="1" hangingPunct="1">
          <a:spcBef>
            <a:spcPts val="0"/>
          </a:spcBef>
          <a:defRPr b="1" dirty="0" smtClean="0">
            <a:solidFill>
              <a:srgbClr val="009900"/>
            </a:solidFill>
            <a:latin typeface="Arial Narrow" pitchFamily="34" charset="0"/>
          </a:defRPr>
        </a:defPPr>
      </a:lstStyle>
    </a:spDef>
  </a:objectDefaults>
  <a:extraClrSchemeLst/>
</a:theme>
</file>

<file path=ppt/theme/theme2.xml><?xml version="1.0" encoding="utf-8"?>
<a:theme xmlns:a="http://schemas.openxmlformats.org/drawingml/2006/main" name="7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>
        <a:spAutoFit/>
      </a:bodyPr>
      <a:lstStyle>
        <a:defPPr algn="ctr" eaLnBrk="1" hangingPunct="1">
          <a:spcBef>
            <a:spcPts val="0"/>
          </a:spcBef>
          <a:defRPr b="1" dirty="0" smtClean="0">
            <a:solidFill>
              <a:srgbClr val="009900"/>
            </a:solidFill>
            <a:latin typeface="Arial Narrow" pitchFamily="34" charset="0"/>
          </a:defRPr>
        </a:defPPr>
      </a:lstStyle>
    </a:spDef>
  </a:objectDefaults>
  <a:extraClrSchemeLst/>
</a:theme>
</file>

<file path=ppt/theme/theme3.xml><?xml version="1.0" encoding="utf-8"?>
<a:theme xmlns:a="http://schemas.openxmlformats.org/drawingml/2006/main" name="1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>
        <a:spAutoFit/>
      </a:bodyPr>
      <a:lstStyle>
        <a:defPPr algn="ctr" eaLnBrk="1" hangingPunct="1">
          <a:spcBef>
            <a:spcPts val="0"/>
          </a:spcBef>
          <a:defRPr b="1" dirty="0" smtClean="0">
            <a:solidFill>
              <a:srgbClr val="009900"/>
            </a:solidFill>
            <a:latin typeface="Arial Narrow" pitchFamily="34" charset="0"/>
          </a:defRPr>
        </a:defPPr>
      </a:lstStyle>
    </a:spDef>
  </a:objectDefaults>
  <a:extraClrSchemeLst/>
</a:theme>
</file>

<file path=ppt/theme/theme4.xml><?xml version="1.0" encoding="utf-8"?>
<a:theme xmlns:a="http://schemas.openxmlformats.org/drawingml/2006/main" name="2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>
        <a:spAutoFit/>
      </a:bodyPr>
      <a:lstStyle>
        <a:defPPr algn="ctr" eaLnBrk="1" hangingPunct="1">
          <a:spcBef>
            <a:spcPts val="0"/>
          </a:spcBef>
          <a:defRPr b="1" dirty="0" smtClean="0">
            <a:solidFill>
              <a:srgbClr val="009900"/>
            </a:solidFill>
            <a:latin typeface="Arial Narrow" pitchFamily="34" charset="0"/>
          </a:defRPr>
        </a:defPPr>
      </a:lstStyle>
    </a:spDef>
  </a:objectDefaults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52423</TotalTime>
  <Words>376</Words>
  <Application>Microsoft Office PowerPoint</Application>
  <PresentationFormat>Произвольный</PresentationFormat>
  <Paragraphs>92</Paragraphs>
  <Slides>13</Slides>
  <Notes>13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Специальное оформление</vt:lpstr>
      <vt:lpstr>7_Специальное оформление</vt:lpstr>
      <vt:lpstr>1_Специальное оформление</vt:lpstr>
      <vt:lpstr>2_Специальное оформление</vt:lpstr>
      <vt:lpstr>Презентация PowerPoint</vt:lpstr>
      <vt:lpstr>Преимущества налога на профессиональный доход</vt:lpstr>
      <vt:lpstr>Условия, при которых невозможно применять  налог на профессиональный доход</vt:lpstr>
      <vt:lpstr>Примеры, когда самозанятым подойдет специальный налоговый режим</vt:lpstr>
      <vt:lpstr>Как зарегистрироваться по паспорту</vt:lpstr>
      <vt:lpstr>Как зарегистрироваться по паспорту</vt:lpstr>
      <vt:lpstr>Как зарегистрироваться через личный кабинет</vt:lpstr>
      <vt:lpstr>Как рассчитать сумму налога</vt:lpstr>
      <vt:lpstr>Количество налогоплательщиков НПД</vt:lpstr>
      <vt:lpstr>Примененные способы регистрации в качестве налогоплательщика НПД</vt:lpstr>
      <vt:lpstr>Суммарный доход налогоплательщиков НПД</vt:lpstr>
      <vt:lpstr>Топ-10 видов деятельности  по количеству налогоплательщиков НПД</vt:lpstr>
      <vt:lpstr>Топ-5 партнеров по количеству налогоплательщиков НПД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Ekaterina Ivanova</dc:creator>
  <cp:lastModifiedBy>TeemoshenkovaLN</cp:lastModifiedBy>
  <cp:revision>1024</cp:revision>
  <cp:lastPrinted>2020-08-19T14:37:52Z</cp:lastPrinted>
  <dcterms:created xsi:type="dcterms:W3CDTF">2019-04-30T10:46:03Z</dcterms:created>
  <dcterms:modified xsi:type="dcterms:W3CDTF">2021-07-19T14:07:13Z</dcterms:modified>
</cp:coreProperties>
</file>