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8"/>
  </p:notesMasterIdLst>
  <p:handoutMasterIdLst>
    <p:handoutMasterId r:id="rId29"/>
  </p:handoutMasterIdLst>
  <p:sldIdLst>
    <p:sldId id="361" r:id="rId2"/>
    <p:sldId id="411" r:id="rId3"/>
    <p:sldId id="384" r:id="rId4"/>
    <p:sldId id="346" r:id="rId5"/>
    <p:sldId id="347" r:id="rId6"/>
    <p:sldId id="385" r:id="rId7"/>
    <p:sldId id="387" r:id="rId8"/>
    <p:sldId id="388" r:id="rId9"/>
    <p:sldId id="374" r:id="rId10"/>
    <p:sldId id="423" r:id="rId11"/>
    <p:sldId id="422" r:id="rId12"/>
    <p:sldId id="416" r:id="rId13"/>
    <p:sldId id="417" r:id="rId14"/>
    <p:sldId id="379" r:id="rId15"/>
    <p:sldId id="375" r:id="rId16"/>
    <p:sldId id="418" r:id="rId17"/>
    <p:sldId id="371" r:id="rId18"/>
    <p:sldId id="419" r:id="rId19"/>
    <p:sldId id="426" r:id="rId20"/>
    <p:sldId id="428" r:id="rId21"/>
    <p:sldId id="430" r:id="rId22"/>
    <p:sldId id="431" r:id="rId23"/>
    <p:sldId id="432" r:id="rId24"/>
    <p:sldId id="429" r:id="rId25"/>
    <p:sldId id="427" r:id="rId26"/>
    <p:sldId id="41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8000"/>
    <a:srgbClr val="009900"/>
    <a:srgbClr val="CCFF66"/>
    <a:srgbClr val="00CCFF"/>
    <a:srgbClr val="00FF99"/>
    <a:srgbClr val="66FFFF"/>
    <a:srgbClr val="66CCFF"/>
    <a:srgbClr val="CC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625" autoAdjust="0"/>
  </p:normalViewPr>
  <p:slideViewPr>
    <p:cSldViewPr>
      <p:cViewPr varScale="1">
        <p:scale>
          <a:sx n="89" d="100"/>
          <a:sy n="89" d="100"/>
        </p:scale>
        <p:origin x="126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>
            <a:lumMod val="20000"/>
            <a:lumOff val="80000"/>
          </a:schemeClr>
        </a:solidFill>
      </c:spPr>
    </c:sideWall>
    <c:backWall>
      <c:thickness val="0"/>
      <c:spPr>
        <a:solidFill>
          <a:srgbClr val="99FFCC"/>
        </a:solidFill>
      </c:spPr>
    </c:backWall>
    <c:plotArea>
      <c:layout>
        <c:manualLayout>
          <c:layoutTarget val="inner"/>
          <c:xMode val="edge"/>
          <c:yMode val="edge"/>
          <c:x val="0.10964530111897576"/>
          <c:y val="2.45741213939192E-2"/>
          <c:w val="0.83630262385905652"/>
          <c:h val="0.81232669820809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66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2.6722311347163258E-17"/>
                  <c:y val="-1.265509970624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99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#,##0.0_ ;\-#,##0.0\ </c:formatCode>
                <c:ptCount val="3"/>
                <c:pt idx="0">
                  <c:v>22691.599999999988</c:v>
                </c:pt>
                <c:pt idx="1">
                  <c:v>22691.599999999988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spPr>
                <a:solidFill>
                  <a:srgbClr val="FFFF99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99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FF99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Лист1!$E$2:$E$4</c:f>
              <c:numCache>
                <c:formatCode>#,##0.0_ ;\-#,##0.0\ </c:formatCode>
                <c:ptCount val="3"/>
                <c:pt idx="0">
                  <c:v>14123.6</c:v>
                </c:pt>
                <c:pt idx="1">
                  <c:v>14123.6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388703367210787E-2"/>
                  <c:y val="-4.640203225622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964677937529418E-2"/>
                  <c:y val="-3.374693254997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99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Лист1!$F$2:$F$4</c:f>
              <c:numCache>
                <c:formatCode>#,##0.0_ ;\-#,##0.0\ </c:formatCode>
                <c:ptCount val="3"/>
                <c:pt idx="0">
                  <c:v>14690.6</c:v>
                </c:pt>
                <c:pt idx="1">
                  <c:v>14690.6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706928"/>
        <c:axId val="171748448"/>
        <c:axId val="0"/>
      </c:bar3DChart>
      <c:catAx>
        <c:axId val="17170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171748448"/>
        <c:crosses val="autoZero"/>
        <c:auto val="1"/>
        <c:lblAlgn val="ctr"/>
        <c:lblOffset val="100"/>
        <c:noMultiLvlLbl val="0"/>
      </c:catAx>
      <c:valAx>
        <c:axId val="171748448"/>
        <c:scaling>
          <c:orientation val="minMax"/>
        </c:scaling>
        <c:delete val="0"/>
        <c:axPos val="l"/>
        <c:majorGridlines/>
        <c:numFmt formatCode="#,##0.0_ ;\-#,##0.0\ 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171706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003366"/>
            </a:solidFill>
          </a:ln>
        </c:spPr>
        <c:txPr>
          <a:bodyPr/>
          <a:lstStyle/>
          <a:p>
            <a:pPr rtl="0">
              <a:defRPr>
                <a:solidFill>
                  <a:srgbClr val="000099"/>
                </a:solidFill>
              </a:defRPr>
            </a:pPr>
            <a:endParaRPr lang="ru-RU"/>
          </a:p>
        </c:txPr>
      </c:dTable>
    </c:plotArea>
    <c:legend>
      <c:legendPos val="r"/>
      <c:layout>
        <c:manualLayout>
          <c:xMode val="edge"/>
          <c:yMode val="edge"/>
          <c:x val="0.7466841379424326"/>
          <c:y val="0.3354068099715547"/>
          <c:w val="0.11047131126844492"/>
          <c:h val="0.21739949990766108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800" u="none" dirty="0" smtClean="0"/>
              <a:t>31 </a:t>
            </a:r>
            <a:r>
              <a:rPr lang="en-US" sz="1800" u="none" dirty="0"/>
              <a:t>679,1</a:t>
            </a:r>
          </a:p>
        </c:rich>
      </c:tx>
      <c:layout>
        <c:manualLayout>
          <c:xMode val="edge"/>
          <c:yMode val="edge"/>
          <c:x val="0.57198936708181869"/>
          <c:y val="2.460967664112148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41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570291998207163"/>
          <c:y val="0.35050218919545095"/>
          <c:w val="0.33605198081439425"/>
          <c:h val="0.5095720984399984"/>
        </c:manualLayout>
      </c:layout>
      <c:overlay val="0"/>
      <c:txPr>
        <a:bodyPr/>
        <a:lstStyle/>
        <a:p>
          <a:pPr>
            <a:defRPr sz="900">
              <a:latin typeface="Bookman Old Styl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3299900504190748"/>
          <c:y val="3.206043210388719E-2"/>
          <c:w val="0.73024017308824285"/>
          <c:h val="0.8336607113977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plosion val="23"/>
            <c:spPr>
              <a:solidFill>
                <a:srgbClr val="0066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solidFill>
                <a:srgbClr val="0066FF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2"/>
              <c:layout>
                <c:manualLayout>
                  <c:x val="-5.7593289792202693E-3"/>
                  <c:y val="-1.562765881146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7813.5</c:v>
                </c:pt>
                <c:pt idx="1">
                  <c:v>3671.3</c:v>
                </c:pt>
                <c:pt idx="2">
                  <c:v>436.7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4398322448050399E-2"/>
                  <c:y val="-4.688297643440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18657958440261E-2"/>
                  <c:y val="-3.125531762293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455774956087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395</c:v>
                </c:pt>
                <c:pt idx="1">
                  <c:v>1944.4</c:v>
                </c:pt>
                <c:pt idx="2">
                  <c:v>476.2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1597483672075552E-2"/>
                  <c:y val="-3.348784031028909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4.3194967344151194E-2"/>
                  <c:y val="-2.009270418617349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1.583815469285545E-2"/>
                  <c:y val="-2.232522687352609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394.6</c:v>
                </c:pt>
                <c:pt idx="1">
                  <c:v>1944.4</c:v>
                </c:pt>
                <c:pt idx="2">
                  <c:v>516.5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12754696"/>
        <c:axId val="212753520"/>
        <c:axId val="0"/>
      </c:bar3DChart>
      <c:catAx>
        <c:axId val="2127546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12753520"/>
        <c:crosses val="autoZero"/>
        <c:auto val="1"/>
        <c:lblAlgn val="ctr"/>
        <c:lblOffset val="50"/>
        <c:noMultiLvlLbl val="0"/>
      </c:catAx>
      <c:valAx>
        <c:axId val="212753520"/>
        <c:scaling>
          <c:orientation val="minMax"/>
        </c:scaling>
        <c:delete val="0"/>
        <c:axPos val="l"/>
        <c:majorGridlines>
          <c:spPr>
            <a:ln>
              <a:solidFill>
                <a:srgbClr val="006600"/>
              </a:solidFill>
            </a:ln>
            <a:effectLst>
              <a:outerShdw blurRad="50800" dist="50800" dir="5400000" algn="ctr" rotWithShape="0">
                <a:srgbClr val="009900"/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spPr>
          <a:noFill/>
          <a:ln>
            <a:solidFill>
              <a:srgbClr val="009999"/>
            </a:solidFill>
          </a:ln>
          <a:effectLst>
            <a:outerShdw blurRad="50800" dist="50800" dir="5400000" algn="ctr" rotWithShape="0">
              <a:srgbClr val="009900"/>
            </a:outerShdw>
          </a:effectLst>
        </c:spPr>
        <c:txPr>
          <a:bodyPr/>
          <a:lstStyle/>
          <a:p>
            <a:pPr>
              <a:defRPr sz="14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212754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512650570173359"/>
          <c:y val="0.11484114282660576"/>
          <c:w val="8.1915004095018965E-2"/>
          <c:h val="0.17200145834710417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88912343073052E-2"/>
          <c:y val="2.5273387345147402E-2"/>
          <c:w val="0.71190993486925269"/>
          <c:h val="0.9610161107274994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169471606980905"/>
          <c:y val="8.9980156916460732E-2"/>
          <c:w val="0.28049171676735385"/>
          <c:h val="0.7664006038710186"/>
        </c:manualLayout>
      </c:layout>
      <c:overlay val="0"/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 u="sng">
              <a:solidFill>
                <a:srgbClr val="003366"/>
              </a:solidFill>
              <a:latin typeface="Bookman Old Style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891190621427504E-2"/>
          <c:y val="6.8333477864644235E-2"/>
          <c:w val="0.60671125824604355"/>
          <c:h val="0.814086957648829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1106044239977669"/>
                  <c:y val="3.987331510969068E-2"/>
                </c:manualLayout>
              </c:layout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3932712712623"/>
                      <c:h val="0.1469607382125500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8250478351577115E-3"/>
                  <c:y val="-0.27545308273240976"/>
                </c:manualLayout>
              </c:layout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95283233411587"/>
                      <c:h val="0.14696073821255001"/>
                    </c:manualLayout>
                  </c15:layout>
                </c:ext>
              </c:extLst>
            </c:dLbl>
            <c:spPr>
              <a:solidFill>
                <a:srgbClr val="FFFF00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10632.6</c:v>
                </c:pt>
                <c:pt idx="1">
                  <c:v>137.5</c:v>
                </c:pt>
                <c:pt idx="2">
                  <c:v>11921.5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67725465590703915"/>
          <c:y val="2.4400389620791482E-2"/>
          <c:w val="0.3035063605111033"/>
          <c:h val="0.30676371875993108"/>
        </c:manualLayout>
      </c:layout>
      <c:overlay val="0"/>
      <c:txPr>
        <a:bodyPr/>
        <a:lstStyle/>
        <a:p>
          <a:pPr>
            <a:defRPr sz="1100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400" b="1" i="0" u="sng" strike="noStrike" kern="1200" baseline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lang="ru-RU" sz="1400" b="1" i="0" u="sng" strike="noStrike" kern="1200" baseline="0" dirty="0" smtClean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rPr>
              <a:t>2025 </a:t>
            </a:r>
            <a:r>
              <a:rPr lang="ru-RU" sz="1400" b="1" i="0" u="sng" strike="noStrike" kern="1200" baseline="0" dirty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rPr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29595985672333E-2"/>
          <c:y val="0.20623622229109093"/>
          <c:w val="0.60729664155022745"/>
          <c:h val="0.77983988621147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23633417735277368"/>
                  <c:y val="9.518237540433448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fld id="{32BB2F8C-FAC4-405B-88E1-9516B1FAF2DE}" type="VALUE">
                      <a:rPr lang="en-US" sz="140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9530632027488"/>
                      <c:h val="0.181538011033324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fld id="{1FDD43D9-D591-4ECE-8DB5-13C9FB52483C}" type="VALUE">
                      <a:rPr lang="en-US" sz="140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690217138141922"/>
                  <c:y val="-9.096867933621324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fld id="{DD0C8296-0B94-4DB7-BEE6-805BC4A7D2AB}" type="VALUE">
                      <a:rPr lang="en-US" sz="140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11165</c:v>
                </c:pt>
                <c:pt idx="1">
                  <c:v>143</c:v>
                </c:pt>
                <c:pt idx="2">
                  <c:v>2815.6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532275565523268"/>
          <c:y val="0.49590432934352413"/>
          <c:w val="0.33330837875067426"/>
          <c:h val="0.50261072023004949"/>
        </c:manualLayout>
      </c:layout>
      <c:overlay val="0"/>
      <c:txPr>
        <a:bodyPr/>
        <a:lstStyle/>
        <a:p>
          <a:pPr>
            <a:defRPr sz="1100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sng" strike="noStrike" kern="1200" baseline="0" dirty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lang="ru-RU" dirty="0" smtClean="0"/>
              <a:t>2026 год</a:t>
            </a:r>
            <a:endParaRPr lang="ru-RU" dirty="0"/>
          </a:p>
        </c:rich>
      </c:tx>
      <c:layout>
        <c:manualLayout>
          <c:xMode val="edge"/>
          <c:yMode val="edge"/>
          <c:x val="0.44387560045560348"/>
          <c:y val="3.483309143686504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0946417075224092"/>
                  <c:y val="-4.5024236772891302E-2"/>
                </c:manualLayout>
              </c:layout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0.11401153865200807"/>
                  <c:y val="2.6288036332367519E-4"/>
                </c:manualLayout>
              </c:layout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9820680433813698"/>
                  <c:y val="-0.13884418790567021"/>
                </c:manualLayout>
              </c:layout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172955974842767"/>
                      <c:h val="0.18854942116270298"/>
                    </c:manualLayout>
                  </c15:layout>
                </c:ext>
              </c:extLst>
            </c:dLbl>
            <c:spPr>
              <a:solidFill>
                <a:srgbClr val="FFFF00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11686.4</c:v>
                </c:pt>
                <c:pt idx="1">
                  <c:v>148.69999999999999</c:v>
                </c:pt>
                <c:pt idx="2">
                  <c:v>2855.5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91487149012065"/>
          <c:y val="0.194156178374505"/>
          <c:w val="0.29765116624572885"/>
          <c:h val="0.47362013256428287"/>
        </c:manualLayout>
      </c:layout>
      <c:overlay val="0"/>
      <c:txPr>
        <a:bodyPr/>
        <a:lstStyle/>
        <a:p>
          <a:pPr>
            <a:defRPr sz="1100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>
                <a:solidFill>
                  <a:schemeClr val="bg1"/>
                </a:solidFill>
                <a:latin typeface="Bookman Old Style" pitchFamily="18" charset="0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768535296844407E-2"/>
          <c:y val="0.16965195356544321"/>
          <c:w val="0.60671125824604366"/>
          <c:h val="0.81408695764882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99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6699FF"/>
              </a:solidFill>
            </c:spPr>
          </c:dPt>
          <c:dPt>
            <c:idx val="2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6600FF"/>
              </a:solidFill>
            </c:spPr>
          </c:dPt>
          <c:dLbls>
            <c:dLbl>
              <c:idx val="0"/>
              <c:layout>
                <c:manualLayout>
                  <c:x val="-1.3790373866505374E-2"/>
                  <c:y val="5.120205319976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04249336280643E-2"/>
                  <c:y val="0.10758201807364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136251144509002E-2"/>
                  <c:y val="-4.939108420577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906883909450674"/>
                  <c:y val="-6.057778450148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8834090273494525"/>
                  <c:y val="-8.4549707242930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C99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5370</c:v>
                </c:pt>
                <c:pt idx="1">
                  <c:v>2526.5</c:v>
                </c:pt>
                <c:pt idx="2">
                  <c:v>971.5</c:v>
                </c:pt>
                <c:pt idx="3">
                  <c:v>1764.6</c:v>
                </c:pt>
                <c:pt idx="4">
                  <c:v>137.5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69858329917365469"/>
          <c:y val="9.9281226435833383E-2"/>
          <c:w val="0.30141670082634525"/>
          <c:h val="0.47659893581564255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400" b="1" i="0" u="sng" strike="noStrike" kern="1200" baseline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lang="ru-RU" sz="1400" b="1" i="0" u="sng" strike="noStrike" kern="1200" baseline="0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2025 </a:t>
            </a:r>
            <a:r>
              <a:rPr lang="ru-RU" sz="1400" b="1" i="0" u="sng" strike="noStrike" kern="1200" baseline="0" dirty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10393209834763E-2"/>
          <c:y val="0.15231818214051879"/>
          <c:w val="0.60729664155022745"/>
          <c:h val="0.77983988621147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explosion val="4"/>
          <c:dPt>
            <c:idx val="0"/>
            <c:bubble3D val="0"/>
            <c:spPr>
              <a:solidFill>
                <a:srgbClr val="0099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6699FF"/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rgbClr val="6600FF"/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-3.9500082733515345E-2"/>
                  <c:y val="0.17369908071679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3194633220422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12418300653585E-3"/>
                  <c:y val="-0.13615478894780011"/>
                </c:manualLayout>
              </c:layout>
              <c:spPr>
                <a:solidFill>
                  <a:srgbClr val="FFCC99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sz="1400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6775677474672263"/>
                      <c:h val="0.1110925618193723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6867248433704135"/>
                  <c:y val="-0.11042390089044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876785351655056"/>
                  <c:y val="-8.832913364236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C99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vertOverflow="overflow" horzOverflow="overflow">
                <a:spAutoFit/>
              </a:bodyPr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5751.3</c:v>
                </c:pt>
                <c:pt idx="1">
                  <c:v>2594.9</c:v>
                </c:pt>
                <c:pt idx="2">
                  <c:v>1010.3</c:v>
                </c:pt>
                <c:pt idx="3">
                  <c:v>1808.5</c:v>
                </c:pt>
                <c:pt idx="4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0412050512571733"/>
          <c:y val="0.16682691284892695"/>
          <c:w val="0.295879494874283"/>
          <c:h val="0.45033116887721697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sng" strike="noStrike" kern="1200" baseline="0" dirty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50314465408827E-2"/>
          <c:y val="0.24974740914584762"/>
          <c:w val="0.61429851928886425"/>
          <c:h val="0.73339107260056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explosion val="25"/>
          <c:dPt>
            <c:idx val="0"/>
            <c:bubble3D val="0"/>
            <c:explosion val="1"/>
            <c:spPr>
              <a:solidFill>
                <a:srgbClr val="0099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explosion val="18"/>
            <c:spPr>
              <a:solidFill>
                <a:srgbClr val="6699FF"/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rgbClr val="6600FF"/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2.7591213970575894E-2"/>
                  <c:y val="-1.624248363237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7125053526866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763482023654914E-3"/>
                  <c:y val="-7.350074632752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094983796527321"/>
                  <c:y val="-7.1116138877596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199160060646864"/>
                  <c:y val="-4.944295143452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C99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6194.1</c:v>
                </c:pt>
                <c:pt idx="1">
                  <c:v>2593.5</c:v>
                </c:pt>
                <c:pt idx="2">
                  <c:v>1050.7</c:v>
                </c:pt>
                <c:pt idx="3">
                  <c:v>1848.1</c:v>
                </c:pt>
                <c:pt idx="4">
                  <c:v>148.69999999999999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723674020116899"/>
          <c:y val="3.5549222568403618E-3"/>
          <c:w val="0.29765116624572885"/>
          <c:h val="0.55490010779203491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800" u="none" dirty="0" smtClean="0"/>
              <a:t>31 </a:t>
            </a:r>
            <a:r>
              <a:rPr lang="en-US" sz="1800" u="none" dirty="0"/>
              <a:t>679,1</a:t>
            </a:r>
          </a:p>
        </c:rich>
      </c:tx>
      <c:layout>
        <c:manualLayout>
          <c:xMode val="edge"/>
          <c:yMode val="edge"/>
          <c:x val="0.57198936708181869"/>
          <c:y val="2.460967664112148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411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570291998207163"/>
          <c:y val="0.35050218919545079"/>
          <c:w val="0.33605198081439414"/>
          <c:h val="0.5095720984399984"/>
        </c:manualLayout>
      </c:layout>
      <c:overlay val="0"/>
      <c:txPr>
        <a:bodyPr/>
        <a:lstStyle/>
        <a:p>
          <a:pPr>
            <a:defRPr sz="900">
              <a:latin typeface="Bookman Old Styl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301537675665434"/>
          <c:y val="2.2030380462776892E-2"/>
          <c:w val="0.78645660884484436"/>
          <c:h val="0.751684140719618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3399"/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plosion val="23"/>
            <c:spPr>
              <a:solidFill>
                <a:srgbClr val="CC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CC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solidFill>
                <a:srgbClr val="CC3399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1.4054120092566605E-3"/>
                  <c:y val="0.1456263490418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531178380175234E-17"/>
                  <c:y val="-1.3041165585835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5370</c:v>
                </c:pt>
                <c:pt idx="1">
                  <c:v>2526.5</c:v>
                </c:pt>
                <c:pt idx="2">
                  <c:v>971.5</c:v>
                </c:pt>
                <c:pt idx="3">
                  <c:v>1764.6</c:v>
                </c:pt>
                <c:pt idx="4">
                  <c:v>137.5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399FF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4054120092566347E-3"/>
                  <c:y val="0.11954401787016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5751.3</c:v>
                </c:pt>
                <c:pt idx="1">
                  <c:v>2594.9</c:v>
                </c:pt>
                <c:pt idx="2">
                  <c:v>1010.3</c:v>
                </c:pt>
                <c:pt idx="3">
                  <c:v>1808.5</c:v>
                </c:pt>
                <c:pt idx="4">
                  <c:v>143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99CC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2.8108240185133718E-3"/>
                  <c:y val="0.11519696267488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6194.1</c:v>
                </c:pt>
                <c:pt idx="1">
                  <c:v>2593.5</c:v>
                </c:pt>
                <c:pt idx="2">
                  <c:v>1050.7</c:v>
                </c:pt>
                <c:pt idx="3">
                  <c:v>1848.1</c:v>
                </c:pt>
                <c:pt idx="4">
                  <c:v>148.69999999999999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11253112"/>
        <c:axId val="211250760"/>
        <c:axId val="0"/>
      </c:bar3DChart>
      <c:catAx>
        <c:axId val="211253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11250760"/>
        <c:crosses val="autoZero"/>
        <c:auto val="1"/>
        <c:lblAlgn val="ctr"/>
        <c:lblOffset val="50"/>
        <c:noMultiLvlLbl val="0"/>
      </c:catAx>
      <c:valAx>
        <c:axId val="211250760"/>
        <c:scaling>
          <c:orientation val="minMax"/>
        </c:scaling>
        <c:delete val="0"/>
        <c:axPos val="l"/>
        <c:majorGridlines>
          <c:spPr>
            <a:ln>
              <a:solidFill>
                <a:srgbClr val="006600"/>
              </a:solidFill>
            </a:ln>
            <a:effectLst>
              <a:outerShdw blurRad="50800" dist="50800" dir="5400000" algn="ctr" rotWithShape="0">
                <a:schemeClr val="accent1"/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211253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700798185491138"/>
          <c:y val="0.11484114282660576"/>
          <c:w val="9.1718515672446502E-2"/>
          <c:h val="0.17200145834710412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71F85-7801-4233-95F7-2968E256DDD5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3BC644-0CF3-4F89-94C3-ABCD7DC6D1FF}">
      <dgm:prSet phldrT="[Текст]" custT="1"/>
      <dgm:spPr>
        <a:gradFill flip="none" rotWithShape="1">
          <a:gsLst>
            <a:gs pos="1700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4A53E87-F23B-4076-88B5-9CC639173AC8}" type="parTrans" cxnId="{5ECDAC9E-4510-49E1-AAB9-2082406B4492}">
      <dgm:prSet/>
      <dgm:spPr/>
      <dgm:t>
        <a:bodyPr/>
        <a:lstStyle/>
        <a:p>
          <a:endParaRPr lang="ru-RU"/>
        </a:p>
      </dgm:t>
    </dgm:pt>
    <dgm:pt modelId="{8F54DD95-09DE-46E4-A201-BD755BB99C94}" type="sibTrans" cxnId="{5ECDAC9E-4510-49E1-AAB9-2082406B4492}">
      <dgm:prSet/>
      <dgm:spPr/>
      <dgm:t>
        <a:bodyPr/>
        <a:lstStyle/>
        <a:p>
          <a:endParaRPr lang="ru-RU"/>
        </a:p>
      </dgm:t>
    </dgm:pt>
    <dgm:pt modelId="{C7E7BE82-51F9-4614-8578-DC9ADEC0F04B}">
      <dgm:prSet phldrT="[Текст]" custT="1"/>
      <dgm:spPr>
        <a:gradFill flip="none" rotWithShape="0">
          <a:gsLst>
            <a:gs pos="0">
              <a:srgbClr val="339966">
                <a:shade val="30000"/>
                <a:satMod val="115000"/>
              </a:srgbClr>
            </a:gs>
            <a:gs pos="50000">
              <a:srgbClr val="339966">
                <a:shade val="67500"/>
                <a:satMod val="115000"/>
              </a:srgbClr>
            </a:gs>
            <a:gs pos="100000">
              <a:srgbClr val="339966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700" b="1" u="sng" dirty="0" smtClean="0">
              <a:latin typeface="Times New Roman" pitchFamily="18" charset="0"/>
              <a:cs typeface="Times New Roman" pitchFamily="18" charset="0"/>
            </a:rPr>
            <a:t>Налоговые доходы-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доходы от уплаты налогов, установленных Налоговым кодексом  Российской Федерации (федеральные, региональные и местные налоги и сборы, специальные налоговые режимы: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Налог на доходы физических лиц;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Налоги  на совокупный доход;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Государственная  пошлина;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Другие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1308977C-B5C0-4EE3-B22B-1ACA6465B710}" type="parTrans" cxnId="{F038C9EA-7669-4B46-A2AD-3A7495908283}">
      <dgm:prSet/>
      <dgm:spPr>
        <a:solidFill>
          <a:srgbClr val="00CC66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397391D5-EC80-4467-9071-0D3D5547E1FC}" type="sibTrans" cxnId="{F038C9EA-7669-4B46-A2AD-3A7495908283}">
      <dgm:prSet/>
      <dgm:spPr/>
      <dgm:t>
        <a:bodyPr/>
        <a:lstStyle/>
        <a:p>
          <a:endParaRPr lang="ru-RU"/>
        </a:p>
      </dgm:t>
    </dgm:pt>
    <dgm:pt modelId="{3FF0F976-E430-4D1F-99AF-07177B944F7C}">
      <dgm:prSet phldrT="[Текст]"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700" b="1" u="sng" dirty="0" smtClean="0">
              <a:latin typeface="Times New Roman" pitchFamily="18" charset="0"/>
              <a:cs typeface="Times New Roman" pitchFamily="18" charset="0"/>
            </a:rPr>
            <a:t>Безвозмездные поступления-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поступающие в бюджет денежные средства из других бюджетов бюджетной системы РФ, а так же перечисления от  физических и юридических лиц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04314C92-F169-4EFF-835C-AA5E582131CA}" type="parTrans" cxnId="{A3E67AB5-11A7-47DB-8E6A-10B1BC2D1536}">
      <dgm:prSet/>
      <dgm:spPr>
        <a:solidFill>
          <a:srgbClr val="33CCFF"/>
        </a:solidFill>
      </dgm:spPr>
      <dgm:t>
        <a:bodyPr/>
        <a:lstStyle/>
        <a:p>
          <a:endParaRPr lang="ru-RU" dirty="0"/>
        </a:p>
      </dgm:t>
    </dgm:pt>
    <dgm:pt modelId="{D449E078-7D5D-49D6-A890-8FA05575F534}" type="sibTrans" cxnId="{A3E67AB5-11A7-47DB-8E6A-10B1BC2D1536}">
      <dgm:prSet/>
      <dgm:spPr/>
      <dgm:t>
        <a:bodyPr/>
        <a:lstStyle/>
        <a:p>
          <a:endParaRPr lang="ru-RU"/>
        </a:p>
      </dgm:t>
    </dgm:pt>
    <dgm:pt modelId="{24541B9B-D371-49BA-A5B2-F771C5B494A7}">
      <dgm:prSet phldrT="[Текст]" custT="1"/>
      <dgm:spPr>
        <a:gradFill flip="none" rotWithShape="0">
          <a:gsLst>
            <a:gs pos="0">
              <a:srgbClr val="33CC33">
                <a:shade val="30000"/>
                <a:satMod val="115000"/>
              </a:srgbClr>
            </a:gs>
            <a:gs pos="50000">
              <a:srgbClr val="33CC33">
                <a:shade val="67500"/>
                <a:satMod val="115000"/>
              </a:srgbClr>
            </a:gs>
            <a:gs pos="100000">
              <a:srgbClr val="33CC33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accent1"/>
          </a:solidFill>
        </a:ln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700" b="1" u="sng" dirty="0" smtClean="0"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– доходы от использования имущества, находящегося в муниципальной собственности, плата за негативное воздействие на окружающую среду, доходы от продажи  материальных и нематериальных активов, штрафы, санкции, возмещения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0BABBF11-1227-411A-863C-874B6BAEA5AC}" type="parTrans" cxnId="{93913D89-7E9A-47C7-8D7A-3ABE32CBB138}">
      <dgm:prSet/>
      <dgm:spPr>
        <a:solidFill>
          <a:srgbClr val="00FF99"/>
        </a:solidFill>
      </dgm:spPr>
      <dgm:t>
        <a:bodyPr/>
        <a:lstStyle/>
        <a:p>
          <a:endParaRPr lang="ru-RU" dirty="0"/>
        </a:p>
      </dgm:t>
    </dgm:pt>
    <dgm:pt modelId="{89528275-5E5B-44DF-902D-6EF7E5597E8A}" type="sibTrans" cxnId="{93913D89-7E9A-47C7-8D7A-3ABE32CBB138}">
      <dgm:prSet/>
      <dgm:spPr/>
      <dgm:t>
        <a:bodyPr/>
        <a:lstStyle/>
        <a:p>
          <a:endParaRPr lang="ru-RU"/>
        </a:p>
      </dgm:t>
    </dgm:pt>
    <dgm:pt modelId="{8450C838-883F-49BB-ADCD-9FDD8CECD47D}" type="pres">
      <dgm:prSet presAssocID="{FD371F85-7801-4233-95F7-2968E256DD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377F2-6DE3-41EC-9D05-635A90327943}" type="pres">
      <dgm:prSet presAssocID="{F03BC644-0CF3-4F89-94C3-ABCD7DC6D1FF}" presName="centerShape" presStyleLbl="node0" presStyleIdx="0" presStyleCnt="1" custScaleY="77980" custLinFactNeighborX="-518" custLinFactNeighborY="-1967"/>
      <dgm:spPr/>
      <dgm:t>
        <a:bodyPr/>
        <a:lstStyle/>
        <a:p>
          <a:endParaRPr lang="ru-RU"/>
        </a:p>
      </dgm:t>
    </dgm:pt>
    <dgm:pt modelId="{4D18CED3-1142-40EA-9116-88C40631624C}" type="pres">
      <dgm:prSet presAssocID="{1308977C-B5C0-4EE3-B22B-1ACA6465B71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60436B6-97A1-4106-A465-1698EFC5DB02}" type="pres">
      <dgm:prSet presAssocID="{C7E7BE82-51F9-4614-8578-DC9ADEC0F04B}" presName="node" presStyleLbl="node1" presStyleIdx="0" presStyleCnt="3" custScaleX="108797" custScaleY="251843" custRadScaleRad="108296" custRadScaleInc="-2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49E3-7EAF-4671-ACEC-5EF4114D59E5}" type="pres">
      <dgm:prSet presAssocID="{04314C92-F169-4EFF-835C-AA5E582131CA}" presName="parTrans" presStyleLbl="bgSibTrans2D1" presStyleIdx="1" presStyleCnt="3" custAng="21497965" custScaleX="96563" custLinFactNeighborX="3373" custLinFactNeighborY="27879"/>
      <dgm:spPr/>
      <dgm:t>
        <a:bodyPr/>
        <a:lstStyle/>
        <a:p>
          <a:endParaRPr lang="ru-RU"/>
        </a:p>
      </dgm:t>
    </dgm:pt>
    <dgm:pt modelId="{4C1BB923-E7F2-4FAE-BCE2-9CBC75F98424}" type="pres">
      <dgm:prSet presAssocID="{3FF0F976-E430-4D1F-99AF-07177B944F7C}" presName="node" presStyleLbl="node1" presStyleIdx="1" presStyleCnt="3" custScaleY="158270" custRadScaleRad="122127" custRadScaleInc="7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C8D6A-0A5F-4907-83DC-AB25FCA93C97}" type="pres">
      <dgm:prSet presAssocID="{0BABBF11-1227-411A-863C-874B6BAEA5AC}" presName="parTrans" presStyleLbl="bgSibTrans2D1" presStyleIdx="2" presStyleCnt="3" custLinFactNeighborX="188" custLinFactNeighborY="15399"/>
      <dgm:spPr/>
      <dgm:t>
        <a:bodyPr/>
        <a:lstStyle/>
        <a:p>
          <a:endParaRPr lang="ru-RU"/>
        </a:p>
      </dgm:t>
    </dgm:pt>
    <dgm:pt modelId="{D71078B0-61B0-4A49-ACC5-75E45D65A14C}" type="pres">
      <dgm:prSet presAssocID="{24541B9B-D371-49BA-A5B2-F771C5B494A7}" presName="node" presStyleLbl="node1" presStyleIdx="2" presStyleCnt="3" custScaleX="110952" custScaleY="168276" custRadScaleRad="93507" custRadScaleInc="-9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DAC9E-4510-49E1-AAB9-2082406B4492}" srcId="{FD371F85-7801-4233-95F7-2968E256DDD5}" destId="{F03BC644-0CF3-4F89-94C3-ABCD7DC6D1FF}" srcOrd="0" destOrd="0" parTransId="{74A53E87-F23B-4076-88B5-9CC639173AC8}" sibTransId="{8F54DD95-09DE-46E4-A201-BD755BB99C94}"/>
    <dgm:cxn modelId="{A8DAD2B3-CC0D-4BDC-9C19-7AA9DC6FB88A}" type="presOf" srcId="{FD371F85-7801-4233-95F7-2968E256DDD5}" destId="{8450C838-883F-49BB-ADCD-9FDD8CECD47D}" srcOrd="0" destOrd="0" presId="urn:microsoft.com/office/officeart/2005/8/layout/radial4"/>
    <dgm:cxn modelId="{D2D65A7A-7D12-4600-A988-1657039BA096}" type="presOf" srcId="{C7E7BE82-51F9-4614-8578-DC9ADEC0F04B}" destId="{260436B6-97A1-4106-A465-1698EFC5DB02}" srcOrd="0" destOrd="0" presId="urn:microsoft.com/office/officeart/2005/8/layout/radial4"/>
    <dgm:cxn modelId="{93913D89-7E9A-47C7-8D7A-3ABE32CBB138}" srcId="{F03BC644-0CF3-4F89-94C3-ABCD7DC6D1FF}" destId="{24541B9B-D371-49BA-A5B2-F771C5B494A7}" srcOrd="2" destOrd="0" parTransId="{0BABBF11-1227-411A-863C-874B6BAEA5AC}" sibTransId="{89528275-5E5B-44DF-902D-6EF7E5597E8A}"/>
    <dgm:cxn modelId="{1323577C-E682-4C8C-8032-31C6BD063025}" type="presOf" srcId="{04314C92-F169-4EFF-835C-AA5E582131CA}" destId="{33AE49E3-7EAF-4671-ACEC-5EF4114D59E5}" srcOrd="0" destOrd="0" presId="urn:microsoft.com/office/officeart/2005/8/layout/radial4"/>
    <dgm:cxn modelId="{0C9C6E93-3167-4853-BC3A-6DF548E9EE15}" type="presOf" srcId="{24541B9B-D371-49BA-A5B2-F771C5B494A7}" destId="{D71078B0-61B0-4A49-ACC5-75E45D65A14C}" srcOrd="0" destOrd="0" presId="urn:microsoft.com/office/officeart/2005/8/layout/radial4"/>
    <dgm:cxn modelId="{A3E67AB5-11A7-47DB-8E6A-10B1BC2D1536}" srcId="{F03BC644-0CF3-4F89-94C3-ABCD7DC6D1FF}" destId="{3FF0F976-E430-4D1F-99AF-07177B944F7C}" srcOrd="1" destOrd="0" parTransId="{04314C92-F169-4EFF-835C-AA5E582131CA}" sibTransId="{D449E078-7D5D-49D6-A890-8FA05575F534}"/>
    <dgm:cxn modelId="{DCEE90B1-9B61-4C4B-BB26-0E5B08BB34E5}" type="presOf" srcId="{3FF0F976-E430-4D1F-99AF-07177B944F7C}" destId="{4C1BB923-E7F2-4FAE-BCE2-9CBC75F98424}" srcOrd="0" destOrd="0" presId="urn:microsoft.com/office/officeart/2005/8/layout/radial4"/>
    <dgm:cxn modelId="{F038C9EA-7669-4B46-A2AD-3A7495908283}" srcId="{F03BC644-0CF3-4F89-94C3-ABCD7DC6D1FF}" destId="{C7E7BE82-51F9-4614-8578-DC9ADEC0F04B}" srcOrd="0" destOrd="0" parTransId="{1308977C-B5C0-4EE3-B22B-1ACA6465B710}" sibTransId="{397391D5-EC80-4467-9071-0D3D5547E1FC}"/>
    <dgm:cxn modelId="{C24AE16A-FA96-4323-83AE-22DB67BDFCF9}" type="presOf" srcId="{0BABBF11-1227-411A-863C-874B6BAEA5AC}" destId="{4C3C8D6A-0A5F-4907-83DC-AB25FCA93C97}" srcOrd="0" destOrd="0" presId="urn:microsoft.com/office/officeart/2005/8/layout/radial4"/>
    <dgm:cxn modelId="{C41C04FC-7693-4A33-9ABD-1ABEEAFC1E56}" type="presOf" srcId="{F03BC644-0CF3-4F89-94C3-ABCD7DC6D1FF}" destId="{7C9377F2-6DE3-41EC-9D05-635A90327943}" srcOrd="0" destOrd="0" presId="urn:microsoft.com/office/officeart/2005/8/layout/radial4"/>
    <dgm:cxn modelId="{AFC9F6B8-451C-4B94-9A20-81C6922C1432}" type="presOf" srcId="{1308977C-B5C0-4EE3-B22B-1ACA6465B710}" destId="{4D18CED3-1142-40EA-9116-88C40631624C}" srcOrd="0" destOrd="0" presId="urn:microsoft.com/office/officeart/2005/8/layout/radial4"/>
    <dgm:cxn modelId="{4FBFDD95-CD41-460F-B6B0-9E7EFE232C2C}" type="presParOf" srcId="{8450C838-883F-49BB-ADCD-9FDD8CECD47D}" destId="{7C9377F2-6DE3-41EC-9D05-635A90327943}" srcOrd="0" destOrd="0" presId="urn:microsoft.com/office/officeart/2005/8/layout/radial4"/>
    <dgm:cxn modelId="{FF5725F0-5A28-45D8-A49A-4E3D207C22BC}" type="presParOf" srcId="{8450C838-883F-49BB-ADCD-9FDD8CECD47D}" destId="{4D18CED3-1142-40EA-9116-88C40631624C}" srcOrd="1" destOrd="0" presId="urn:microsoft.com/office/officeart/2005/8/layout/radial4"/>
    <dgm:cxn modelId="{5722149E-AE15-44D2-AD20-E89D166F0D9E}" type="presParOf" srcId="{8450C838-883F-49BB-ADCD-9FDD8CECD47D}" destId="{260436B6-97A1-4106-A465-1698EFC5DB02}" srcOrd="2" destOrd="0" presId="urn:microsoft.com/office/officeart/2005/8/layout/radial4"/>
    <dgm:cxn modelId="{EB8C33DC-3D06-4035-B73E-AFA473BDDF56}" type="presParOf" srcId="{8450C838-883F-49BB-ADCD-9FDD8CECD47D}" destId="{33AE49E3-7EAF-4671-ACEC-5EF4114D59E5}" srcOrd="3" destOrd="0" presId="urn:microsoft.com/office/officeart/2005/8/layout/radial4"/>
    <dgm:cxn modelId="{375E3AB5-6A6A-4FB9-8D07-A53EF17F6A11}" type="presParOf" srcId="{8450C838-883F-49BB-ADCD-9FDD8CECD47D}" destId="{4C1BB923-E7F2-4FAE-BCE2-9CBC75F98424}" srcOrd="4" destOrd="0" presId="urn:microsoft.com/office/officeart/2005/8/layout/radial4"/>
    <dgm:cxn modelId="{BBA5423E-A9A3-45DE-BFC3-6BB85C03EBCE}" type="presParOf" srcId="{8450C838-883F-49BB-ADCD-9FDD8CECD47D}" destId="{4C3C8D6A-0A5F-4907-83DC-AB25FCA93C97}" srcOrd="5" destOrd="0" presId="urn:microsoft.com/office/officeart/2005/8/layout/radial4"/>
    <dgm:cxn modelId="{E8E62657-24CA-4038-8D86-7D3FFE0BEF9F}" type="presParOf" srcId="{8450C838-883F-49BB-ADCD-9FDD8CECD47D}" destId="{D71078B0-61B0-4A49-ACC5-75E45D65A1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22A5F-7C50-45A9-A128-EAF707AD7DA0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CC65711-61E0-44E5-B472-F7D3EDAD62BD}">
      <dgm:prSet phldrT="[Текст]" custT="1"/>
      <dgm:spPr>
        <a:solidFill>
          <a:srgbClr val="33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1E4292C-E05B-49D3-B55A-571E8E1CEC16}" type="parTrans" cxnId="{95897406-EE23-449A-B86A-B999A9CAC77E}">
      <dgm:prSet/>
      <dgm:spPr/>
      <dgm:t>
        <a:bodyPr/>
        <a:lstStyle/>
        <a:p>
          <a:endParaRPr lang="ru-RU"/>
        </a:p>
      </dgm:t>
    </dgm:pt>
    <dgm:pt modelId="{52337DFF-E383-461B-9334-D92F990D56D9}" type="sibTrans" cxnId="{95897406-EE23-449A-B86A-B999A9CAC77E}">
      <dgm:prSet/>
      <dgm:spPr>
        <a:solidFill>
          <a:srgbClr val="B2B2B2">
            <a:alpha val="89804"/>
          </a:srgbClr>
        </a:solidFill>
        <a:ln>
          <a:solidFill>
            <a:srgbClr val="3399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F449EDBA-C359-483E-92A1-10F66E4A60B2}">
      <dgm:prSet phldrT="[Текст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ru-RU" sz="1200" dirty="0" smtClean="0">
            <a:latin typeface="Book Antiqua" pitchFamily="18" charset="0"/>
          </a:endParaRPr>
        </a:p>
        <a:p>
          <a:pPr algn="just"/>
          <a:r>
            <a:rPr lang="ru-RU" sz="2000" b="1" i="0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algn="l"/>
          <a:r>
            <a:rPr lang="ru-RU" sz="1800" dirty="0" smtClean="0"/>
            <a:t> </a:t>
          </a:r>
          <a:endParaRPr lang="ru-RU" sz="1800" dirty="0"/>
        </a:p>
      </dgm:t>
    </dgm:pt>
    <dgm:pt modelId="{C774A548-0B12-46A8-8B8A-0192C12C399B}" type="parTrans" cxnId="{50E5A926-146A-43EE-A29F-A5D039A9F039}">
      <dgm:prSet/>
      <dgm:spPr/>
      <dgm:t>
        <a:bodyPr/>
        <a:lstStyle/>
        <a:p>
          <a:endParaRPr lang="ru-RU"/>
        </a:p>
      </dgm:t>
    </dgm:pt>
    <dgm:pt modelId="{64540C70-5236-4909-88F2-F8D02EAF99A1}" type="sibTrans" cxnId="{50E5A926-146A-43EE-A29F-A5D039A9F039}">
      <dgm:prSet/>
      <dgm:spPr>
        <a:solidFill>
          <a:srgbClr val="B2B2B2">
            <a:alpha val="90000"/>
          </a:srgbClr>
        </a:solidFill>
        <a:ln>
          <a:solidFill>
            <a:srgbClr val="66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D7DE91B-796A-4177-A0FB-3A646E902107}">
      <dgm:prSet custT="1"/>
      <dgm:spPr>
        <a:solidFill>
          <a:srgbClr val="CC99FF"/>
        </a:solidFill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87A3EC28-D257-4C28-BC1D-A7FE7569CA24}" type="parTrans" cxnId="{A401B4C0-0E94-43F5-9D03-59CBA193F521}">
      <dgm:prSet/>
      <dgm:spPr/>
      <dgm:t>
        <a:bodyPr/>
        <a:lstStyle/>
        <a:p>
          <a:endParaRPr lang="ru-RU"/>
        </a:p>
      </dgm:t>
    </dgm:pt>
    <dgm:pt modelId="{A01088EC-3308-47C5-9A55-C4769DE66AA1}" type="sibTrans" cxnId="{A401B4C0-0E94-43F5-9D03-59CBA193F521}">
      <dgm:prSet/>
      <dgm:spPr>
        <a:solidFill>
          <a:srgbClr val="B2B2B2">
            <a:alpha val="90000"/>
          </a:srgbClr>
        </a:solidFill>
        <a:ln>
          <a:solidFill>
            <a:srgbClr val="FF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1E5C3DA-5115-440E-B56E-5DCA8F93B1BB}">
      <dgm:prSet custT="1"/>
      <dgm:spPr>
        <a:solidFill>
          <a:srgbClr val="FF99CC"/>
        </a:solidFill>
      </dgm:spPr>
      <dgm:t>
        <a:bodyPr/>
        <a:lstStyle/>
        <a:p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06114FB-E472-431C-81C9-C5DCC060E5B0}" type="parTrans" cxnId="{7D1F8A23-F819-449C-9545-7CFECED4525C}">
      <dgm:prSet/>
      <dgm:spPr/>
      <dgm:t>
        <a:bodyPr/>
        <a:lstStyle/>
        <a:p>
          <a:endParaRPr lang="ru-RU"/>
        </a:p>
      </dgm:t>
    </dgm:pt>
    <dgm:pt modelId="{563442B4-77BC-4A16-89BD-E62999AAA117}" type="sibTrans" cxnId="{7D1F8A23-F819-449C-9545-7CFECED4525C}">
      <dgm:prSet/>
      <dgm:spPr/>
      <dgm:t>
        <a:bodyPr/>
        <a:lstStyle/>
        <a:p>
          <a:endParaRPr lang="ru-RU"/>
        </a:p>
      </dgm:t>
    </dgm:pt>
    <dgm:pt modelId="{F7DB0BF1-2966-4912-8D39-B0022291816C}" type="pres">
      <dgm:prSet presAssocID="{92B22A5F-7C50-45A9-A128-EAF707AD7D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C7D7A-E713-45EB-B900-268290840730}" type="pres">
      <dgm:prSet presAssocID="{92B22A5F-7C50-45A9-A128-EAF707AD7DA0}" presName="dummyMaxCanvas" presStyleCnt="0">
        <dgm:presLayoutVars/>
      </dgm:prSet>
      <dgm:spPr/>
    </dgm:pt>
    <dgm:pt modelId="{3C023A05-0CA6-4B1C-9C90-98508B193786}" type="pres">
      <dgm:prSet presAssocID="{92B22A5F-7C50-45A9-A128-EAF707AD7DA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415BA-DC97-43E2-AE7E-CB1E89BDB6C4}" type="pres">
      <dgm:prSet presAssocID="{92B22A5F-7C50-45A9-A128-EAF707AD7DA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9B4C-DA78-46C7-9E8E-1E5C23521922}" type="pres">
      <dgm:prSet presAssocID="{92B22A5F-7C50-45A9-A128-EAF707AD7DA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C14A-0294-454A-9D8E-0DEDF513300C}" type="pres">
      <dgm:prSet presAssocID="{92B22A5F-7C50-45A9-A128-EAF707AD7DA0}" presName="FourNodes_4" presStyleLbl="node1" presStyleIdx="3" presStyleCnt="4" custScaleY="55093" custLinFactNeighborX="-28" custLinFactNeighborY="-1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35EF-571B-421D-B69C-575E32C59B3D}" type="pres">
      <dgm:prSet presAssocID="{92B22A5F-7C50-45A9-A128-EAF707AD7DA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2155-7612-468E-A3DC-8E1D47EBEE5B}" type="pres">
      <dgm:prSet presAssocID="{92B22A5F-7C50-45A9-A128-EAF707AD7DA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71E0-8E04-4158-8B58-BB3714727D7B}" type="pres">
      <dgm:prSet presAssocID="{92B22A5F-7C50-45A9-A128-EAF707AD7DA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054D-0001-4AB9-89D8-68A07030852D}" type="pres">
      <dgm:prSet presAssocID="{92B22A5F-7C50-45A9-A128-EAF707AD7DA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6E65-588E-4D34-80FF-15BC2F55240A}" type="pres">
      <dgm:prSet presAssocID="{92B22A5F-7C50-45A9-A128-EAF707AD7DA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F898-A196-4E17-8A67-4D9319F3A9FA}" type="pres">
      <dgm:prSet presAssocID="{92B22A5F-7C50-45A9-A128-EAF707AD7DA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F31D-B268-4DC9-AA02-B68777929D4F}" type="pres">
      <dgm:prSet presAssocID="{92B22A5F-7C50-45A9-A128-EAF707AD7D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F8A23-F819-449C-9545-7CFECED4525C}" srcId="{92B22A5F-7C50-45A9-A128-EAF707AD7DA0}" destId="{21E5C3DA-5115-440E-B56E-5DCA8F93B1BB}" srcOrd="3" destOrd="0" parTransId="{706114FB-E472-431C-81C9-C5DCC060E5B0}" sibTransId="{563442B4-77BC-4A16-89BD-E62999AAA117}"/>
    <dgm:cxn modelId="{0A876180-B205-41DB-BD3A-80C2222C71ED}" type="presOf" srcId="{92B22A5F-7C50-45A9-A128-EAF707AD7DA0}" destId="{F7DB0BF1-2966-4912-8D39-B0022291816C}" srcOrd="0" destOrd="0" presId="urn:microsoft.com/office/officeart/2005/8/layout/vProcess5"/>
    <dgm:cxn modelId="{39DBA229-8DC7-4823-9683-69FCDF4F7A9B}" type="presOf" srcId="{F449EDBA-C359-483E-92A1-10F66E4A60B2}" destId="{347415BA-DC97-43E2-AE7E-CB1E89BDB6C4}" srcOrd="0" destOrd="0" presId="urn:microsoft.com/office/officeart/2005/8/layout/vProcess5"/>
    <dgm:cxn modelId="{B007530A-8E80-4403-88D1-E4AB02D9F2D7}" type="presOf" srcId="{21E5C3DA-5115-440E-B56E-5DCA8F93B1BB}" destId="{98AFC14A-0294-454A-9D8E-0DEDF513300C}" srcOrd="0" destOrd="0" presId="urn:microsoft.com/office/officeart/2005/8/layout/vProcess5"/>
    <dgm:cxn modelId="{AC218971-72B2-49E9-A98B-078B96A88B4A}" type="presOf" srcId="{1CC65711-61E0-44E5-B472-F7D3EDAD62BD}" destId="{3C023A05-0CA6-4B1C-9C90-98508B193786}" srcOrd="0" destOrd="0" presId="urn:microsoft.com/office/officeart/2005/8/layout/vProcess5"/>
    <dgm:cxn modelId="{08E6D0DF-F30F-49E0-8897-B69A747B2A6F}" type="presOf" srcId="{52337DFF-E383-461B-9334-D92F990D56D9}" destId="{C21735EF-571B-421D-B69C-575E32C59B3D}" srcOrd="0" destOrd="0" presId="urn:microsoft.com/office/officeart/2005/8/layout/vProcess5"/>
    <dgm:cxn modelId="{50E5A926-146A-43EE-A29F-A5D039A9F039}" srcId="{92B22A5F-7C50-45A9-A128-EAF707AD7DA0}" destId="{F449EDBA-C359-483E-92A1-10F66E4A60B2}" srcOrd="1" destOrd="0" parTransId="{C774A548-0B12-46A8-8B8A-0192C12C399B}" sibTransId="{64540C70-5236-4909-88F2-F8D02EAF99A1}"/>
    <dgm:cxn modelId="{6111E341-8473-4863-80A9-5F5C52F29091}" type="presOf" srcId="{A01088EC-3308-47C5-9A55-C4769DE66AA1}" destId="{2C7A71E0-8E04-4158-8B58-BB3714727D7B}" srcOrd="0" destOrd="0" presId="urn:microsoft.com/office/officeart/2005/8/layout/vProcess5"/>
    <dgm:cxn modelId="{69D51A98-042F-4EEA-84DE-B2AC55FA82DA}" type="presOf" srcId="{F449EDBA-C359-483E-92A1-10F66E4A60B2}" destId="{D7FE6E65-588E-4D34-80FF-15BC2F55240A}" srcOrd="1" destOrd="0" presId="urn:microsoft.com/office/officeart/2005/8/layout/vProcess5"/>
    <dgm:cxn modelId="{E6F7C8F7-DA17-4F51-8191-9EA0C9415203}" type="presOf" srcId="{2D7DE91B-796A-4177-A0FB-3A646E902107}" destId="{EFCD9B4C-DA78-46C7-9E8E-1E5C23521922}" srcOrd="0" destOrd="0" presId="urn:microsoft.com/office/officeart/2005/8/layout/vProcess5"/>
    <dgm:cxn modelId="{A401B4C0-0E94-43F5-9D03-59CBA193F521}" srcId="{92B22A5F-7C50-45A9-A128-EAF707AD7DA0}" destId="{2D7DE91B-796A-4177-A0FB-3A646E902107}" srcOrd="2" destOrd="0" parTransId="{87A3EC28-D257-4C28-BC1D-A7FE7569CA24}" sibTransId="{A01088EC-3308-47C5-9A55-C4769DE66AA1}"/>
    <dgm:cxn modelId="{9B695346-088A-481B-A57D-4BA7E8F4BE1A}" type="presOf" srcId="{2D7DE91B-796A-4177-A0FB-3A646E902107}" destId="{808EF898-A196-4E17-8A67-4D9319F3A9FA}" srcOrd="1" destOrd="0" presId="urn:microsoft.com/office/officeart/2005/8/layout/vProcess5"/>
    <dgm:cxn modelId="{95897406-EE23-449A-B86A-B999A9CAC77E}" srcId="{92B22A5F-7C50-45A9-A128-EAF707AD7DA0}" destId="{1CC65711-61E0-44E5-B472-F7D3EDAD62BD}" srcOrd="0" destOrd="0" parTransId="{71E4292C-E05B-49D3-B55A-571E8E1CEC16}" sibTransId="{52337DFF-E383-461B-9334-D92F990D56D9}"/>
    <dgm:cxn modelId="{4EC3FBA8-756E-4872-9E76-5CCBF9DD9CC6}" type="presOf" srcId="{64540C70-5236-4909-88F2-F8D02EAF99A1}" destId="{A19D2155-7612-468E-A3DC-8E1D47EBEE5B}" srcOrd="0" destOrd="0" presId="urn:microsoft.com/office/officeart/2005/8/layout/vProcess5"/>
    <dgm:cxn modelId="{5342F169-E8F4-45C5-8B06-9374AAB65B73}" type="presOf" srcId="{1CC65711-61E0-44E5-B472-F7D3EDAD62BD}" destId="{1B7F054D-0001-4AB9-89D8-68A07030852D}" srcOrd="1" destOrd="0" presId="urn:microsoft.com/office/officeart/2005/8/layout/vProcess5"/>
    <dgm:cxn modelId="{9D35EB33-7B73-49B8-B97E-6A4D16151098}" type="presOf" srcId="{21E5C3DA-5115-440E-B56E-5DCA8F93B1BB}" destId="{E786F31D-B268-4DC9-AA02-B68777929D4F}" srcOrd="1" destOrd="0" presId="urn:microsoft.com/office/officeart/2005/8/layout/vProcess5"/>
    <dgm:cxn modelId="{F7D63CDF-3743-4AE3-BA71-D975222CF087}" type="presParOf" srcId="{F7DB0BF1-2966-4912-8D39-B0022291816C}" destId="{A57C7D7A-E713-45EB-B900-268290840730}" srcOrd="0" destOrd="0" presId="urn:microsoft.com/office/officeart/2005/8/layout/vProcess5"/>
    <dgm:cxn modelId="{3F269E3A-3492-4DB6-A083-79F7E2444CF3}" type="presParOf" srcId="{F7DB0BF1-2966-4912-8D39-B0022291816C}" destId="{3C023A05-0CA6-4B1C-9C90-98508B193786}" srcOrd="1" destOrd="0" presId="urn:microsoft.com/office/officeart/2005/8/layout/vProcess5"/>
    <dgm:cxn modelId="{F5E88414-AC10-4223-A03A-C05AE94B2A18}" type="presParOf" srcId="{F7DB0BF1-2966-4912-8D39-B0022291816C}" destId="{347415BA-DC97-43E2-AE7E-CB1E89BDB6C4}" srcOrd="2" destOrd="0" presId="urn:microsoft.com/office/officeart/2005/8/layout/vProcess5"/>
    <dgm:cxn modelId="{6FCF22B1-1C2E-4AF8-9936-1D16E0D78A3F}" type="presParOf" srcId="{F7DB0BF1-2966-4912-8D39-B0022291816C}" destId="{EFCD9B4C-DA78-46C7-9E8E-1E5C23521922}" srcOrd="3" destOrd="0" presId="urn:microsoft.com/office/officeart/2005/8/layout/vProcess5"/>
    <dgm:cxn modelId="{02AE6A6F-8CF8-47C8-882A-9AE06724674B}" type="presParOf" srcId="{F7DB0BF1-2966-4912-8D39-B0022291816C}" destId="{98AFC14A-0294-454A-9D8E-0DEDF513300C}" srcOrd="4" destOrd="0" presId="urn:microsoft.com/office/officeart/2005/8/layout/vProcess5"/>
    <dgm:cxn modelId="{91DE5029-D1D6-47AD-B1E4-7307E4998ED8}" type="presParOf" srcId="{F7DB0BF1-2966-4912-8D39-B0022291816C}" destId="{C21735EF-571B-421D-B69C-575E32C59B3D}" srcOrd="5" destOrd="0" presId="urn:microsoft.com/office/officeart/2005/8/layout/vProcess5"/>
    <dgm:cxn modelId="{E6FBE567-13B8-4BFA-9C17-2B9B24CA6D86}" type="presParOf" srcId="{F7DB0BF1-2966-4912-8D39-B0022291816C}" destId="{A19D2155-7612-468E-A3DC-8E1D47EBEE5B}" srcOrd="6" destOrd="0" presId="urn:microsoft.com/office/officeart/2005/8/layout/vProcess5"/>
    <dgm:cxn modelId="{58D8514F-054D-4ED6-8104-07373E008EA5}" type="presParOf" srcId="{F7DB0BF1-2966-4912-8D39-B0022291816C}" destId="{2C7A71E0-8E04-4158-8B58-BB3714727D7B}" srcOrd="7" destOrd="0" presId="urn:microsoft.com/office/officeart/2005/8/layout/vProcess5"/>
    <dgm:cxn modelId="{E76CD8D1-FEE6-4441-A18E-3001616777AC}" type="presParOf" srcId="{F7DB0BF1-2966-4912-8D39-B0022291816C}" destId="{1B7F054D-0001-4AB9-89D8-68A07030852D}" srcOrd="8" destOrd="0" presId="urn:microsoft.com/office/officeart/2005/8/layout/vProcess5"/>
    <dgm:cxn modelId="{BCD83100-450D-42AA-9A2C-5B1CC9FAE1AB}" type="presParOf" srcId="{F7DB0BF1-2966-4912-8D39-B0022291816C}" destId="{D7FE6E65-588E-4D34-80FF-15BC2F55240A}" srcOrd="9" destOrd="0" presId="urn:microsoft.com/office/officeart/2005/8/layout/vProcess5"/>
    <dgm:cxn modelId="{058DD67B-A616-40DA-8FAA-EAC1845CDE22}" type="presParOf" srcId="{F7DB0BF1-2966-4912-8D39-B0022291816C}" destId="{808EF898-A196-4E17-8A67-4D9319F3A9FA}" srcOrd="10" destOrd="0" presId="urn:microsoft.com/office/officeart/2005/8/layout/vProcess5"/>
    <dgm:cxn modelId="{170A85FA-FED0-4355-A8D0-0B8A51A8CDD7}" type="presParOf" srcId="{F7DB0BF1-2966-4912-8D39-B0022291816C}" destId="{E786F31D-B268-4DC9-AA02-B68777929D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BB586-7FC9-4118-8178-0D4C593DA1A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05AB4-07DA-4B61-A208-2F45CB072AB9}">
      <dgm:prSet phldrT="[Текст]"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Общегосударственные вопросы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A6303D-9879-4D74-A853-E06A6FD04C9A}" type="parTrans" cxnId="{5791FA66-9FC3-4950-B29A-4C557ECDE3AB}">
      <dgm:prSet/>
      <dgm:spPr/>
      <dgm:t>
        <a:bodyPr/>
        <a:lstStyle/>
        <a:p>
          <a:endParaRPr lang="ru-RU"/>
        </a:p>
      </dgm:t>
    </dgm:pt>
    <dgm:pt modelId="{5594CF81-636E-44F4-9437-9DA05C1666D3}" type="sibTrans" cxnId="{5791FA66-9FC3-4950-B29A-4C557ECDE3AB}">
      <dgm:prSet/>
      <dgm:spPr/>
      <dgm:t>
        <a:bodyPr/>
        <a:lstStyle/>
        <a:p>
          <a:endParaRPr lang="ru-RU"/>
        </a:p>
      </dgm:t>
    </dgm:pt>
    <dgm:pt modelId="{58043012-50A8-40AC-B70F-0726B395595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874,3</a:t>
          </a:r>
          <a:endParaRPr lang="ru-RU" sz="1600" b="1" dirty="0">
            <a:solidFill>
              <a:srgbClr val="0033CC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55E0FF-D234-4D02-943E-74B48AACFE6D}" type="parTrans" cxnId="{5725AC74-A6BD-4786-8C9E-B1A8419E1894}">
      <dgm:prSet/>
      <dgm:spPr/>
      <dgm:t>
        <a:bodyPr/>
        <a:lstStyle/>
        <a:p>
          <a:endParaRPr lang="ru-RU"/>
        </a:p>
      </dgm:t>
    </dgm:pt>
    <dgm:pt modelId="{E6DB6FE9-197C-4315-ACA8-45389C8AEE56}" type="sibTrans" cxnId="{5725AC74-A6BD-4786-8C9E-B1A8419E1894}">
      <dgm:prSet/>
      <dgm:spPr/>
      <dgm:t>
        <a:bodyPr/>
        <a:lstStyle/>
        <a:p>
          <a:endParaRPr lang="ru-RU"/>
        </a:p>
      </dgm:t>
    </dgm:pt>
    <dgm:pt modelId="{5FF4AD7F-27FC-4E3C-B5D8-A50C240E403B}">
      <dgm:prSet phldrT="[Текст]"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Национальная оборона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343E0E-DE8B-4F68-A592-EAC8F24D6D09}" type="parTrans" cxnId="{3060C9AD-80B4-465A-9759-A8CE000736E2}">
      <dgm:prSet/>
      <dgm:spPr/>
      <dgm:t>
        <a:bodyPr/>
        <a:lstStyle/>
        <a:p>
          <a:endParaRPr lang="ru-RU"/>
        </a:p>
      </dgm:t>
    </dgm:pt>
    <dgm:pt modelId="{2F3E9FDD-64B6-4252-9D73-EFB11A464819}" type="sibTrans" cxnId="{3060C9AD-80B4-465A-9759-A8CE000736E2}">
      <dgm:prSet/>
      <dgm:spPr/>
      <dgm:t>
        <a:bodyPr/>
        <a:lstStyle/>
        <a:p>
          <a:endParaRPr lang="ru-RU"/>
        </a:p>
      </dgm:t>
    </dgm:pt>
    <dgm:pt modelId="{6391D0F0-F8DA-4892-9278-71ECA62090A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436,7</a:t>
          </a:r>
          <a:endParaRPr lang="ru-RU" sz="1600" b="1" dirty="0">
            <a:solidFill>
              <a:srgbClr val="0033CC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EE209C-E2C7-4C3B-B95D-724B1283F117}" type="parTrans" cxnId="{CF5B5367-41FB-41F2-BF74-8D8B2C5D640E}">
      <dgm:prSet/>
      <dgm:spPr/>
      <dgm:t>
        <a:bodyPr/>
        <a:lstStyle/>
        <a:p>
          <a:endParaRPr lang="ru-RU"/>
        </a:p>
      </dgm:t>
    </dgm:pt>
    <dgm:pt modelId="{ACEF8A6F-A6F5-4C4A-AB65-BECF2B5C73F2}" type="sibTrans" cxnId="{CF5B5367-41FB-41F2-BF74-8D8B2C5D640E}">
      <dgm:prSet/>
      <dgm:spPr/>
      <dgm:t>
        <a:bodyPr/>
        <a:lstStyle/>
        <a:p>
          <a:endParaRPr lang="ru-RU"/>
        </a:p>
      </dgm:t>
    </dgm:pt>
    <dgm:pt modelId="{73BF3CE1-9067-4FBE-80F3-844DA74B8CDF}">
      <dgm:prSet phldrT="[Текст]"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Национальная экономика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3CA140-FB8E-4382-8CED-5E7739D0B66B}" type="parTrans" cxnId="{4D2A3B32-84E1-418A-B266-E0A69EAF7C92}">
      <dgm:prSet/>
      <dgm:spPr/>
      <dgm:t>
        <a:bodyPr/>
        <a:lstStyle/>
        <a:p>
          <a:endParaRPr lang="ru-RU"/>
        </a:p>
      </dgm:t>
    </dgm:pt>
    <dgm:pt modelId="{5E4F2E6A-B7DE-4A4E-BDFF-9E080D45C4A6}" type="sibTrans" cxnId="{4D2A3B32-84E1-418A-B266-E0A69EAF7C92}">
      <dgm:prSet/>
      <dgm:spPr/>
      <dgm:t>
        <a:bodyPr/>
        <a:lstStyle/>
        <a:p>
          <a:endParaRPr lang="ru-RU"/>
        </a:p>
      </dgm:t>
    </dgm:pt>
    <dgm:pt modelId="{7483AF9C-D777-4DF0-9CF5-596C06EA669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2 816,5</a:t>
          </a:r>
          <a:endParaRPr lang="ru-RU" sz="1600" b="1" dirty="0">
            <a:solidFill>
              <a:srgbClr val="0033CC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77AB8A9-C278-4E8F-897B-B782A19056E6}" type="parTrans" cxnId="{DBF4F19A-E5AA-4D92-B9AE-5C0CC74778DE}">
      <dgm:prSet/>
      <dgm:spPr/>
      <dgm:t>
        <a:bodyPr/>
        <a:lstStyle/>
        <a:p>
          <a:endParaRPr lang="ru-RU"/>
        </a:p>
      </dgm:t>
    </dgm:pt>
    <dgm:pt modelId="{1918CFBC-60C2-48F5-AC85-EA6541BD9156}" type="sibTrans" cxnId="{DBF4F19A-E5AA-4D92-B9AE-5C0CC74778DE}">
      <dgm:prSet/>
      <dgm:spPr/>
      <dgm:t>
        <a:bodyPr/>
        <a:lstStyle/>
        <a:p>
          <a:endParaRPr lang="ru-RU"/>
        </a:p>
      </dgm:t>
    </dgm:pt>
    <dgm:pt modelId="{E962656C-4DF8-47AA-BEE8-D350D5FE0221}">
      <dgm:prSet phldrT="[Текст]"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Жилищно-коммунальное хозяйство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A1507FC-9725-4E28-8308-430CC660686F}" type="parTrans" cxnId="{81754191-C6CB-47D5-A1ED-720EFF9D866D}">
      <dgm:prSet/>
      <dgm:spPr/>
      <dgm:t>
        <a:bodyPr/>
        <a:lstStyle/>
        <a:p>
          <a:endParaRPr lang="ru-RU"/>
        </a:p>
      </dgm:t>
    </dgm:pt>
    <dgm:pt modelId="{1A51A9FD-2FDA-4691-BB58-BEA73E6C186F}" type="sibTrans" cxnId="{81754191-C6CB-47D5-A1ED-720EFF9D866D}">
      <dgm:prSet/>
      <dgm:spPr/>
      <dgm:t>
        <a:bodyPr/>
        <a:lstStyle/>
        <a:p>
          <a:endParaRPr lang="ru-RU"/>
        </a:p>
      </dgm:t>
    </dgm:pt>
    <dgm:pt modelId="{3C6E3491-37BC-41F5-BED4-E58C7706D817}">
      <dgm:prSet/>
      <dgm:spPr/>
      <dgm:t>
        <a:bodyPr/>
        <a:lstStyle/>
        <a:p>
          <a:endParaRPr lang="ru-RU" dirty="0"/>
        </a:p>
      </dgm:t>
    </dgm:pt>
    <dgm:pt modelId="{95575EE0-9268-4704-8D6C-A90C39EAE6E9}" type="parTrans" cxnId="{D627419A-37CF-43CC-8E7E-1F46CF3E38B7}">
      <dgm:prSet/>
      <dgm:spPr/>
      <dgm:t>
        <a:bodyPr/>
        <a:lstStyle/>
        <a:p>
          <a:endParaRPr lang="ru-RU"/>
        </a:p>
      </dgm:t>
    </dgm:pt>
    <dgm:pt modelId="{EC04CCEA-9D57-4934-9CF0-04800C5E92B4}" type="sibTrans" cxnId="{D627419A-37CF-43CC-8E7E-1F46CF3E38B7}">
      <dgm:prSet/>
      <dgm:spPr/>
      <dgm:t>
        <a:bodyPr/>
        <a:lstStyle/>
        <a:p>
          <a:endParaRPr lang="ru-RU"/>
        </a:p>
      </dgm:t>
    </dgm:pt>
    <dgm:pt modelId="{D1F59FD5-A51D-490F-9065-62CBF7C9927F}">
      <dgm:prSet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Культура, кинематография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FA8AAC6-8B71-429E-A393-4BC2E826593B}" type="parTrans" cxnId="{729585AC-CC83-4F4A-8C49-AE7807C50E36}">
      <dgm:prSet/>
      <dgm:spPr/>
      <dgm:t>
        <a:bodyPr/>
        <a:lstStyle/>
        <a:p>
          <a:endParaRPr lang="ru-RU"/>
        </a:p>
      </dgm:t>
    </dgm:pt>
    <dgm:pt modelId="{1E5BB773-8077-4907-9FE8-1E7B68E48025}" type="sibTrans" cxnId="{729585AC-CC83-4F4A-8C49-AE7807C50E36}">
      <dgm:prSet/>
      <dgm:spPr/>
      <dgm:t>
        <a:bodyPr/>
        <a:lstStyle/>
        <a:p>
          <a:endParaRPr lang="ru-RU"/>
        </a:p>
      </dgm:t>
    </dgm:pt>
    <dgm:pt modelId="{E8EA42D4-2E5B-482D-80CE-D81136C71A9B}">
      <dgm:prSet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Социальная политика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36A7E8-DCAF-40CF-870A-4C5D6A3DA8B3}" type="parTrans" cxnId="{ACE22F20-F263-42D4-A035-91D873509A36}">
      <dgm:prSet/>
      <dgm:spPr/>
      <dgm:t>
        <a:bodyPr/>
        <a:lstStyle/>
        <a:p>
          <a:endParaRPr lang="ru-RU"/>
        </a:p>
      </dgm:t>
    </dgm:pt>
    <dgm:pt modelId="{C2BF29E1-A2F5-4C93-A8D4-763BBEAB9E2B}" type="sibTrans" cxnId="{ACE22F20-F263-42D4-A035-91D873509A36}">
      <dgm:prSet/>
      <dgm:spPr/>
      <dgm:t>
        <a:bodyPr/>
        <a:lstStyle/>
        <a:p>
          <a:endParaRPr lang="ru-RU"/>
        </a:p>
      </dgm:t>
    </dgm:pt>
    <dgm:pt modelId="{1574CF74-CAF8-4EC2-8010-4E04D8F8A4B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rPr>
            <a:t>874,3</a:t>
          </a:r>
          <a:endParaRPr lang="ru-RU" sz="1600" b="1" dirty="0">
            <a:solidFill>
              <a:srgbClr val="FF33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594339-E8DC-4DCE-AEE3-F88BD4710E2F}" type="parTrans" cxnId="{C3DE5C52-115D-449C-824E-93ABBCFCBA1A}">
      <dgm:prSet/>
      <dgm:spPr/>
      <dgm:t>
        <a:bodyPr/>
        <a:lstStyle/>
        <a:p>
          <a:endParaRPr lang="ru-RU"/>
        </a:p>
      </dgm:t>
    </dgm:pt>
    <dgm:pt modelId="{8323D4F9-FB91-4B14-B10D-38D26BC931BC}" type="sibTrans" cxnId="{C3DE5C52-115D-449C-824E-93ABBCFCBA1A}">
      <dgm:prSet/>
      <dgm:spPr/>
      <dgm:t>
        <a:bodyPr/>
        <a:lstStyle/>
        <a:p>
          <a:endParaRPr lang="ru-RU"/>
        </a:p>
      </dgm:t>
    </dgm:pt>
    <dgm:pt modelId="{2C64AD3F-6609-4A5F-98A2-C37B3DDA613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874,3</a:t>
          </a:r>
          <a:endParaRPr lang="ru-RU" sz="1600" b="1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4F5235F-4D39-454D-ADC4-E76AF83526AF}" type="parTrans" cxnId="{66B5D9B2-8185-4913-A828-700D3E924099}">
      <dgm:prSet/>
      <dgm:spPr/>
      <dgm:t>
        <a:bodyPr/>
        <a:lstStyle/>
        <a:p>
          <a:endParaRPr lang="ru-RU"/>
        </a:p>
      </dgm:t>
    </dgm:pt>
    <dgm:pt modelId="{E5E92067-DC08-40A2-889A-4E23CFD08F91}" type="sibTrans" cxnId="{66B5D9B2-8185-4913-A828-700D3E924099}">
      <dgm:prSet/>
      <dgm:spPr/>
      <dgm:t>
        <a:bodyPr/>
        <a:lstStyle/>
        <a:p>
          <a:endParaRPr lang="ru-RU"/>
        </a:p>
      </dgm:t>
    </dgm:pt>
    <dgm:pt modelId="{FE9B1F4E-17D6-45DB-B14C-0ACC4ED0273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rPr>
            <a:t>476,2</a:t>
          </a:r>
          <a:endParaRPr lang="ru-RU" sz="1600" b="1" dirty="0">
            <a:solidFill>
              <a:srgbClr val="FF33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F022C5-CFFE-4BAF-A88A-024E48CA4FAD}" type="parTrans" cxnId="{392D4B47-15EC-4E51-B35E-42FBE8C1C3AC}">
      <dgm:prSet/>
      <dgm:spPr/>
      <dgm:t>
        <a:bodyPr/>
        <a:lstStyle/>
        <a:p>
          <a:endParaRPr lang="ru-RU"/>
        </a:p>
      </dgm:t>
    </dgm:pt>
    <dgm:pt modelId="{99B03FE0-8738-464A-BB76-0E40B9E62843}" type="sibTrans" cxnId="{392D4B47-15EC-4E51-B35E-42FBE8C1C3AC}">
      <dgm:prSet/>
      <dgm:spPr/>
      <dgm:t>
        <a:bodyPr/>
        <a:lstStyle/>
        <a:p>
          <a:endParaRPr lang="ru-RU"/>
        </a:p>
      </dgm:t>
    </dgm:pt>
    <dgm:pt modelId="{86EABF18-F68A-4F57-ACE4-9CC57ADD31B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516,5</a:t>
          </a:r>
          <a:endParaRPr lang="ru-RU" sz="1600" b="1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ADAB1E6-F320-41D2-842C-0FB6EF9AF94F}" type="parTrans" cxnId="{A9259075-718B-490D-A326-9BDD22E88D2D}">
      <dgm:prSet/>
      <dgm:spPr/>
      <dgm:t>
        <a:bodyPr/>
        <a:lstStyle/>
        <a:p>
          <a:endParaRPr lang="ru-RU"/>
        </a:p>
      </dgm:t>
    </dgm:pt>
    <dgm:pt modelId="{6B221BEF-CD52-4962-BEA3-53E1EF824783}" type="sibTrans" cxnId="{A9259075-718B-490D-A326-9BDD22E88D2D}">
      <dgm:prSet/>
      <dgm:spPr/>
      <dgm:t>
        <a:bodyPr/>
        <a:lstStyle/>
        <a:p>
          <a:endParaRPr lang="ru-RU"/>
        </a:p>
      </dgm:t>
    </dgm:pt>
    <dgm:pt modelId="{302F5D5C-B775-47CE-ACF7-2570D314CE9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rPr>
            <a:t>2 594,9</a:t>
          </a:r>
          <a:endParaRPr lang="ru-RU" sz="1600" b="1" dirty="0">
            <a:solidFill>
              <a:srgbClr val="FF33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94B73F-D154-437C-8E6B-DC614BD60BD2}" type="parTrans" cxnId="{5B21867A-D534-4D54-B0E7-FA2CA15A4544}">
      <dgm:prSet/>
      <dgm:spPr/>
      <dgm:t>
        <a:bodyPr/>
        <a:lstStyle/>
        <a:p>
          <a:endParaRPr lang="ru-RU"/>
        </a:p>
      </dgm:t>
    </dgm:pt>
    <dgm:pt modelId="{2096D5F9-0783-4AEA-9853-263978BFA0EA}" type="sibTrans" cxnId="{5B21867A-D534-4D54-B0E7-FA2CA15A4544}">
      <dgm:prSet/>
      <dgm:spPr/>
      <dgm:t>
        <a:bodyPr/>
        <a:lstStyle/>
        <a:p>
          <a:endParaRPr lang="ru-RU"/>
        </a:p>
      </dgm:t>
    </dgm:pt>
    <dgm:pt modelId="{08662FA8-2D49-49E8-AD34-D3695A5065D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2 593,5</a:t>
          </a:r>
          <a:endParaRPr lang="ru-RU" sz="1600" b="1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071EE3-0A0F-42AF-A433-4B8337EA4A35}" type="parTrans" cxnId="{1E839D47-9393-480C-B804-3A9B90246675}">
      <dgm:prSet/>
      <dgm:spPr/>
      <dgm:t>
        <a:bodyPr/>
        <a:lstStyle/>
        <a:p>
          <a:endParaRPr lang="ru-RU"/>
        </a:p>
      </dgm:t>
    </dgm:pt>
    <dgm:pt modelId="{925D240F-2630-44A3-9DB0-66372E729974}" type="sibTrans" cxnId="{1E839D47-9393-480C-B804-3A9B90246675}">
      <dgm:prSet/>
      <dgm:spPr/>
      <dgm:t>
        <a:bodyPr/>
        <a:lstStyle/>
        <a:p>
          <a:endParaRPr lang="ru-RU"/>
        </a:p>
      </dgm:t>
    </dgm:pt>
    <dgm:pt modelId="{1A9E8B3C-4072-4F77-BC87-F13328C5E741}">
      <dgm:prSet phldrT="[Текст]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Образование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B2A391-F9E0-4C07-982E-2496857E0B39}" type="parTrans" cxnId="{81C54047-4E8E-4477-B6BD-5A9F04309CB5}">
      <dgm:prSet/>
      <dgm:spPr/>
      <dgm:t>
        <a:bodyPr/>
        <a:lstStyle/>
        <a:p>
          <a:endParaRPr lang="ru-RU"/>
        </a:p>
      </dgm:t>
    </dgm:pt>
    <dgm:pt modelId="{5729D78C-D669-4742-875C-64C2240E18EC}" type="sibTrans" cxnId="{81C54047-4E8E-4477-B6BD-5A9F04309CB5}">
      <dgm:prSet/>
      <dgm:spPr/>
      <dgm:t>
        <a:bodyPr/>
        <a:lstStyle/>
        <a:p>
          <a:endParaRPr lang="ru-RU"/>
        </a:p>
      </dgm:t>
    </dgm:pt>
    <dgm:pt modelId="{A512B80B-3B94-4A76-80AD-0FAF24662D0D}" type="pres">
      <dgm:prSet presAssocID="{8CFBB586-7FC9-4118-8178-0D4C593DA1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54AF16-BA09-4056-B460-8753CE2D5C91}" type="pres">
      <dgm:prSet presAssocID="{B3D05AB4-07DA-4B61-A208-2F45CB072AB9}" presName="composite" presStyleCnt="0"/>
      <dgm:spPr/>
      <dgm:t>
        <a:bodyPr/>
        <a:lstStyle/>
        <a:p>
          <a:endParaRPr lang="ru-RU"/>
        </a:p>
      </dgm:t>
    </dgm:pt>
    <dgm:pt modelId="{A39A68C0-7C0F-4B2C-8015-02ABA3ECA676}" type="pres">
      <dgm:prSet presAssocID="{B3D05AB4-07DA-4B61-A208-2F45CB072AB9}" presName="bentUpArrow1" presStyleLbl="alignImgPlace1" presStyleIdx="0" presStyleCnt="6" custLinFactNeighborX="-8848" custLinFactNeighborY="-18245"/>
      <dgm:spPr>
        <a:solidFill>
          <a:schemeClr val="bg2">
            <a:lumMod val="20000"/>
            <a:lumOff val="80000"/>
          </a:schemeClr>
        </a:solidFill>
        <a:ln>
          <a:solidFill>
            <a:srgbClr val="0066FF"/>
          </a:solidFill>
        </a:ln>
      </dgm:spPr>
      <dgm:t>
        <a:bodyPr/>
        <a:lstStyle/>
        <a:p>
          <a:endParaRPr lang="ru-RU"/>
        </a:p>
      </dgm:t>
    </dgm:pt>
    <dgm:pt modelId="{E75B1A52-85B8-416D-A17D-AC1EB56BDF48}" type="pres">
      <dgm:prSet presAssocID="{B3D05AB4-07DA-4B61-A208-2F45CB072AB9}" presName="ParentText" presStyleLbl="node1" presStyleIdx="0" presStyleCnt="7" custScaleX="166500" custLinFactNeighborX="7018" custLinFactNeighborY="-45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9F8C4-F7ED-47BF-BAC5-BB703752363B}" type="pres">
      <dgm:prSet presAssocID="{B3D05AB4-07DA-4B61-A208-2F45CB072AB9}" presName="ChildText" presStyleLbl="revTx" presStyleIdx="0" presStyleCnt="6" custScaleX="143153" custScaleY="118158" custLinFactNeighborX="95504" custLinFactNeighborY="-8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D7E73-2D8D-4E59-9D08-603DE2AE7810}" type="pres">
      <dgm:prSet presAssocID="{5594CF81-636E-44F4-9437-9DA05C1666D3}" presName="sibTrans" presStyleCnt="0"/>
      <dgm:spPr/>
      <dgm:t>
        <a:bodyPr/>
        <a:lstStyle/>
        <a:p>
          <a:endParaRPr lang="ru-RU"/>
        </a:p>
      </dgm:t>
    </dgm:pt>
    <dgm:pt modelId="{0A954FA9-C51D-4BED-9972-3DBAF83A64ED}" type="pres">
      <dgm:prSet presAssocID="{5FF4AD7F-27FC-4E3C-B5D8-A50C240E403B}" presName="composite" presStyleCnt="0"/>
      <dgm:spPr/>
      <dgm:t>
        <a:bodyPr/>
        <a:lstStyle/>
        <a:p>
          <a:endParaRPr lang="ru-RU"/>
        </a:p>
      </dgm:t>
    </dgm:pt>
    <dgm:pt modelId="{A7ED7154-B966-4D6F-AC5E-5353C4AAA0F0}" type="pres">
      <dgm:prSet presAssocID="{5FF4AD7F-27FC-4E3C-B5D8-A50C240E403B}" presName="bentUpArrow1" presStyleLbl="alignImgPlace1" presStyleIdx="1" presStyleCnt="6" custLinFactNeighborX="-32451" custLinFactNeighborY="-12616"/>
      <dgm:spPr>
        <a:solidFill>
          <a:schemeClr val="bg2">
            <a:lumMod val="20000"/>
            <a:lumOff val="80000"/>
          </a:schemeClr>
        </a:solidFill>
        <a:ln>
          <a:solidFill>
            <a:srgbClr val="0066FF"/>
          </a:solidFill>
        </a:ln>
      </dgm:spPr>
      <dgm:t>
        <a:bodyPr/>
        <a:lstStyle/>
        <a:p>
          <a:endParaRPr lang="ru-RU"/>
        </a:p>
      </dgm:t>
    </dgm:pt>
    <dgm:pt modelId="{C45AFF04-343F-4E9E-97D1-C762C0DCEDA7}" type="pres">
      <dgm:prSet presAssocID="{5FF4AD7F-27FC-4E3C-B5D8-A50C240E403B}" presName="ParentText" presStyleLbl="node1" presStyleIdx="1" presStyleCnt="7" custScaleX="154540" custLinFactNeighborX="-3820" custLinFactNeighborY="-96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ABEAA-FED2-4888-8EAA-2D69DAE98004}" type="pres">
      <dgm:prSet presAssocID="{5FF4AD7F-27FC-4E3C-B5D8-A50C240E403B}" presName="ChildText" presStyleLbl="revTx" presStyleIdx="1" presStyleCnt="6" custScaleX="149758" custScaleY="127501" custLinFactNeighborX="73090" custLinFactNeighborY="-10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947A-ADD3-43DB-85BF-A463B9461411}" type="pres">
      <dgm:prSet presAssocID="{2F3E9FDD-64B6-4252-9D73-EFB11A464819}" presName="sibTrans" presStyleCnt="0"/>
      <dgm:spPr/>
      <dgm:t>
        <a:bodyPr/>
        <a:lstStyle/>
        <a:p>
          <a:endParaRPr lang="ru-RU"/>
        </a:p>
      </dgm:t>
    </dgm:pt>
    <dgm:pt modelId="{EFB88906-9789-4E54-B088-7C0343D10636}" type="pres">
      <dgm:prSet presAssocID="{73BF3CE1-9067-4FBE-80F3-844DA74B8CDF}" presName="composite" presStyleCnt="0"/>
      <dgm:spPr/>
      <dgm:t>
        <a:bodyPr/>
        <a:lstStyle/>
        <a:p>
          <a:endParaRPr lang="ru-RU"/>
        </a:p>
      </dgm:t>
    </dgm:pt>
    <dgm:pt modelId="{6F6477AC-A982-4F43-8843-4EB90A464DF8}" type="pres">
      <dgm:prSet presAssocID="{73BF3CE1-9067-4FBE-80F3-844DA74B8CDF}" presName="bentUpArrow1" presStyleLbl="alignImgPlace1" presStyleIdx="2" presStyleCnt="6" custLinFactNeighborX="-50337" custLinFactNeighborY="-12875"/>
      <dgm:spPr>
        <a:solidFill>
          <a:schemeClr val="bg2">
            <a:lumMod val="20000"/>
            <a:lumOff val="80000"/>
          </a:schemeClr>
        </a:solidFill>
        <a:ln>
          <a:solidFill>
            <a:srgbClr val="0066FF"/>
          </a:solidFill>
        </a:ln>
      </dgm:spPr>
      <dgm:t>
        <a:bodyPr/>
        <a:lstStyle/>
        <a:p>
          <a:endParaRPr lang="ru-RU"/>
        </a:p>
      </dgm:t>
    </dgm:pt>
    <dgm:pt modelId="{45598C1F-7E67-4B06-BA11-BBF560C38E33}" type="pres">
      <dgm:prSet presAssocID="{73BF3CE1-9067-4FBE-80F3-844DA74B8CDF}" presName="ParentText" presStyleLbl="node1" presStyleIdx="2" presStyleCnt="7" custScaleX="169998" custLinFactNeighborX="-17863" custLinFactNeighborY="-45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4E64F-AEBB-48D7-84EA-A3617CAF8DA4}" type="pres">
      <dgm:prSet presAssocID="{73BF3CE1-9067-4FBE-80F3-844DA74B8CDF}" presName="ChildText" presStyleLbl="revTx" presStyleIdx="2" presStyleCnt="6" custScaleX="153264" custScaleY="139866" custLinFactNeighborX="66892" custLinFactNeighborY="-3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4CDE0-36E6-4EDB-BD4F-52FEDDAB2C1F}" type="pres">
      <dgm:prSet presAssocID="{5E4F2E6A-B7DE-4A4E-BDFF-9E080D45C4A6}" presName="sibTrans" presStyleCnt="0"/>
      <dgm:spPr/>
      <dgm:t>
        <a:bodyPr/>
        <a:lstStyle/>
        <a:p>
          <a:endParaRPr lang="ru-RU"/>
        </a:p>
      </dgm:t>
    </dgm:pt>
    <dgm:pt modelId="{1CF3F064-6FF1-4244-AAEA-6BC5827135FC}" type="pres">
      <dgm:prSet presAssocID="{E962656C-4DF8-47AA-BEE8-D350D5FE0221}" presName="composite" presStyleCnt="0"/>
      <dgm:spPr/>
      <dgm:t>
        <a:bodyPr/>
        <a:lstStyle/>
        <a:p>
          <a:endParaRPr lang="ru-RU"/>
        </a:p>
      </dgm:t>
    </dgm:pt>
    <dgm:pt modelId="{E8724F6B-888F-4FF8-9F4B-42CE6A0F7C79}" type="pres">
      <dgm:prSet presAssocID="{E962656C-4DF8-47AA-BEE8-D350D5FE0221}" presName="bentUpArrow1" presStyleLbl="alignImgPlace1" presStyleIdx="3" presStyleCnt="6" custLinFactNeighborX="12045" custLinFactNeighborY="-5388"/>
      <dgm:spPr>
        <a:solidFill>
          <a:schemeClr val="bg2">
            <a:lumMod val="20000"/>
            <a:lumOff val="80000"/>
          </a:schemeClr>
        </a:solidFill>
        <a:ln>
          <a:solidFill>
            <a:srgbClr val="0066FF"/>
          </a:solidFill>
        </a:ln>
      </dgm:spPr>
      <dgm:t>
        <a:bodyPr/>
        <a:lstStyle/>
        <a:p>
          <a:endParaRPr lang="ru-RU"/>
        </a:p>
      </dgm:t>
    </dgm:pt>
    <dgm:pt modelId="{514F47F8-A377-4F55-A3F0-911B5A0C20D7}" type="pres">
      <dgm:prSet presAssocID="{E962656C-4DF8-47AA-BEE8-D350D5FE0221}" presName="ParentText" presStyleLbl="node1" presStyleIdx="3" presStyleCnt="7" custScaleX="159964" custLinFactNeighborX="-22304" custLinFactNeighborY="9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414E0-FC17-41F8-A93A-AF62DBD6775B}" type="pres">
      <dgm:prSet presAssocID="{E962656C-4DF8-47AA-BEE8-D350D5FE0221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8CA77-7550-4D2F-BD45-F26ED3FD7A5B}" type="pres">
      <dgm:prSet presAssocID="{1A51A9FD-2FDA-4691-BB58-BEA73E6C186F}" presName="sibTrans" presStyleCnt="0"/>
      <dgm:spPr/>
      <dgm:t>
        <a:bodyPr/>
        <a:lstStyle/>
        <a:p>
          <a:endParaRPr lang="ru-RU"/>
        </a:p>
      </dgm:t>
    </dgm:pt>
    <dgm:pt modelId="{370539C9-767A-4CE4-AFB0-B90C102CE30F}" type="pres">
      <dgm:prSet presAssocID="{D1F59FD5-A51D-490F-9065-62CBF7C9927F}" presName="composite" presStyleCnt="0"/>
      <dgm:spPr/>
      <dgm:t>
        <a:bodyPr/>
        <a:lstStyle/>
        <a:p>
          <a:endParaRPr lang="ru-RU"/>
        </a:p>
      </dgm:t>
    </dgm:pt>
    <dgm:pt modelId="{31901A80-4FA7-4864-81AF-7387605EF481}" type="pres">
      <dgm:prSet presAssocID="{D1F59FD5-A51D-490F-9065-62CBF7C9927F}" presName="bentUpArrow1" presStyleLbl="alignImgPlace1" presStyleIdx="4" presStyleCnt="6" custLinFactNeighborX="-11126" custLinFactNeighborY="-9556"/>
      <dgm:spPr>
        <a:solidFill>
          <a:schemeClr val="bg2">
            <a:lumMod val="20000"/>
            <a:lumOff val="80000"/>
          </a:schemeClr>
        </a:solidFill>
        <a:ln>
          <a:solidFill>
            <a:srgbClr val="0066FF"/>
          </a:solidFill>
        </a:ln>
      </dgm:spPr>
      <dgm:t>
        <a:bodyPr/>
        <a:lstStyle/>
        <a:p>
          <a:endParaRPr lang="ru-RU"/>
        </a:p>
      </dgm:t>
    </dgm:pt>
    <dgm:pt modelId="{91E8B0AB-2199-4587-91D2-DCEFA7559772}" type="pres">
      <dgm:prSet presAssocID="{D1F59FD5-A51D-490F-9065-62CBF7C9927F}" presName="ParentText" presStyleLbl="node1" presStyleIdx="4" presStyleCnt="7" custScaleX="154878" custLinFactY="4530" custLinFactNeighborX="9005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6DF32-AA94-42E6-999A-446E397F7251}" type="pres">
      <dgm:prSet presAssocID="{D1F59FD5-A51D-490F-9065-62CBF7C9927F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ACDE2-2CAE-4B4E-A295-FA22AFD1D1BC}" type="pres">
      <dgm:prSet presAssocID="{1E5BB773-8077-4907-9FE8-1E7B68E48025}" presName="sibTrans" presStyleCnt="0"/>
      <dgm:spPr/>
      <dgm:t>
        <a:bodyPr/>
        <a:lstStyle/>
        <a:p>
          <a:endParaRPr lang="ru-RU"/>
        </a:p>
      </dgm:t>
    </dgm:pt>
    <dgm:pt modelId="{F3C884E1-9EE7-45F6-A77C-20617C3D19B6}" type="pres">
      <dgm:prSet presAssocID="{E8EA42D4-2E5B-482D-80CE-D81136C71A9B}" presName="composite" presStyleCnt="0"/>
      <dgm:spPr/>
      <dgm:t>
        <a:bodyPr/>
        <a:lstStyle/>
        <a:p>
          <a:endParaRPr lang="ru-RU"/>
        </a:p>
      </dgm:t>
    </dgm:pt>
    <dgm:pt modelId="{65BBB864-ED36-4A27-A912-725E3C61443D}" type="pres">
      <dgm:prSet presAssocID="{E8EA42D4-2E5B-482D-80CE-D81136C71A9B}" presName="bentUpArrow1" presStyleLbl="alignImgPlace1" presStyleIdx="5" presStyleCnt="6" custLinFactNeighborX="-47553" custLinFactNeighborY="-20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203F55-4B90-4CAB-9487-697ECB985D2A}" type="pres">
      <dgm:prSet presAssocID="{E8EA42D4-2E5B-482D-80CE-D81136C71A9B}" presName="ParentText" presStyleLbl="node1" presStyleIdx="5" presStyleCnt="7" custScaleX="143379" custLinFactY="9983" custLinFactNeighborX="6500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56B05-7188-4700-B045-347435D5928D}" type="pres">
      <dgm:prSet presAssocID="{E8EA42D4-2E5B-482D-80CE-D81136C71A9B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36AE1408-0F21-49A6-9182-33FEDF794854}" type="pres">
      <dgm:prSet presAssocID="{C2BF29E1-A2F5-4C93-A8D4-763BBEAB9E2B}" presName="sibTrans" presStyleCnt="0"/>
      <dgm:spPr/>
    </dgm:pt>
    <dgm:pt modelId="{FF8802FC-3A4D-41D2-894B-1A15136F6E75}" type="pres">
      <dgm:prSet presAssocID="{1A9E8B3C-4072-4F77-BC87-F13328C5E741}" presName="composite" presStyleCnt="0"/>
      <dgm:spPr/>
    </dgm:pt>
    <dgm:pt modelId="{0B136353-BDDC-4628-AC6E-78DD6E63BFD4}" type="pres">
      <dgm:prSet presAssocID="{1A9E8B3C-4072-4F77-BC87-F13328C5E741}" presName="ParentText" presStyleLbl="node1" presStyleIdx="6" presStyleCnt="7" custScaleX="157827" custLinFactX="-100000" custLinFactY="-100000" custLinFactNeighborX="-102170" custLinFactNeighborY="-1317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7419A-37CF-43CC-8E7E-1F46CF3E38B7}" srcId="{E962656C-4DF8-47AA-BEE8-D350D5FE0221}" destId="{3C6E3491-37BC-41F5-BED4-E58C7706D817}" srcOrd="0" destOrd="0" parTransId="{95575EE0-9268-4704-8D6C-A90C39EAE6E9}" sibTransId="{EC04CCEA-9D57-4934-9CF0-04800C5E92B4}"/>
    <dgm:cxn modelId="{5791FA66-9FC3-4950-B29A-4C557ECDE3AB}" srcId="{8CFBB586-7FC9-4118-8178-0D4C593DA1A1}" destId="{B3D05AB4-07DA-4B61-A208-2F45CB072AB9}" srcOrd="0" destOrd="0" parTransId="{F2A6303D-9879-4D74-A853-E06A6FD04C9A}" sibTransId="{5594CF81-636E-44F4-9437-9DA05C1666D3}"/>
    <dgm:cxn modelId="{4D2A3B32-84E1-418A-B266-E0A69EAF7C92}" srcId="{8CFBB586-7FC9-4118-8178-0D4C593DA1A1}" destId="{73BF3CE1-9067-4FBE-80F3-844DA74B8CDF}" srcOrd="2" destOrd="0" parTransId="{583CA140-FB8E-4382-8CED-5E7739D0B66B}" sibTransId="{5E4F2E6A-B7DE-4A4E-BDFF-9E080D45C4A6}"/>
    <dgm:cxn modelId="{1E839D47-9393-480C-B804-3A9B90246675}" srcId="{73BF3CE1-9067-4FBE-80F3-844DA74B8CDF}" destId="{08662FA8-2D49-49E8-AD34-D3695A5065D9}" srcOrd="2" destOrd="0" parTransId="{F8071EE3-0A0F-42AF-A433-4B8337EA4A35}" sibTransId="{925D240F-2630-44A3-9DB0-66372E729974}"/>
    <dgm:cxn modelId="{762A960D-D3ED-4210-AFA2-02F275A9D3D2}" type="presOf" srcId="{E962656C-4DF8-47AA-BEE8-D350D5FE0221}" destId="{514F47F8-A377-4F55-A3F0-911B5A0C20D7}" srcOrd="0" destOrd="0" presId="urn:microsoft.com/office/officeart/2005/8/layout/StepDownProcess"/>
    <dgm:cxn modelId="{C3B4F284-1693-40E0-B0F4-DAC097E24D25}" type="presOf" srcId="{D1F59FD5-A51D-490F-9065-62CBF7C9927F}" destId="{91E8B0AB-2199-4587-91D2-DCEFA7559772}" srcOrd="0" destOrd="0" presId="urn:microsoft.com/office/officeart/2005/8/layout/StepDownProcess"/>
    <dgm:cxn modelId="{B71C321A-CFE8-4829-AB51-35195A27B74B}" type="presOf" srcId="{302F5D5C-B775-47CE-ACF7-2570D314CE9E}" destId="{9324E64F-AEBB-48D7-84EA-A3617CAF8DA4}" srcOrd="0" destOrd="1" presId="urn:microsoft.com/office/officeart/2005/8/layout/StepDownProcess"/>
    <dgm:cxn modelId="{9AAEFEEE-C5E1-40CC-9C19-8F7B32E57970}" type="presOf" srcId="{1A9E8B3C-4072-4F77-BC87-F13328C5E741}" destId="{0B136353-BDDC-4628-AC6E-78DD6E63BFD4}" srcOrd="0" destOrd="0" presId="urn:microsoft.com/office/officeart/2005/8/layout/StepDownProcess"/>
    <dgm:cxn modelId="{DBF4F19A-E5AA-4D92-B9AE-5C0CC74778DE}" srcId="{73BF3CE1-9067-4FBE-80F3-844DA74B8CDF}" destId="{7483AF9C-D777-4DF0-9CF5-596C06EA6695}" srcOrd="0" destOrd="0" parTransId="{477AB8A9-C278-4E8F-897B-B782A19056E6}" sibTransId="{1918CFBC-60C2-48F5-AC85-EA6541BD9156}"/>
    <dgm:cxn modelId="{3F73089C-6582-429A-8A0D-AA322A1459E6}" type="presOf" srcId="{08662FA8-2D49-49E8-AD34-D3695A5065D9}" destId="{9324E64F-AEBB-48D7-84EA-A3617CAF8DA4}" srcOrd="0" destOrd="2" presId="urn:microsoft.com/office/officeart/2005/8/layout/StepDownProcess"/>
    <dgm:cxn modelId="{729585AC-CC83-4F4A-8C49-AE7807C50E36}" srcId="{8CFBB586-7FC9-4118-8178-0D4C593DA1A1}" destId="{D1F59FD5-A51D-490F-9065-62CBF7C9927F}" srcOrd="4" destOrd="0" parTransId="{1FA8AAC6-8B71-429E-A393-4BC2E826593B}" sibTransId="{1E5BB773-8077-4907-9FE8-1E7B68E48025}"/>
    <dgm:cxn modelId="{3060C9AD-80B4-465A-9759-A8CE000736E2}" srcId="{8CFBB586-7FC9-4118-8178-0D4C593DA1A1}" destId="{5FF4AD7F-27FC-4E3C-B5D8-A50C240E403B}" srcOrd="1" destOrd="0" parTransId="{07343E0E-DE8B-4F68-A592-EAC8F24D6D09}" sibTransId="{2F3E9FDD-64B6-4252-9D73-EFB11A464819}"/>
    <dgm:cxn modelId="{5725AC74-A6BD-4786-8C9E-B1A8419E1894}" srcId="{B3D05AB4-07DA-4B61-A208-2F45CB072AB9}" destId="{58043012-50A8-40AC-B70F-0726B395595B}" srcOrd="0" destOrd="0" parTransId="{5755E0FF-D234-4D02-943E-74B48AACFE6D}" sibTransId="{E6DB6FE9-197C-4315-ACA8-45389C8AEE56}"/>
    <dgm:cxn modelId="{81C54047-4E8E-4477-B6BD-5A9F04309CB5}" srcId="{8CFBB586-7FC9-4118-8178-0D4C593DA1A1}" destId="{1A9E8B3C-4072-4F77-BC87-F13328C5E741}" srcOrd="6" destOrd="0" parTransId="{D1B2A391-F9E0-4C07-982E-2496857E0B39}" sibTransId="{5729D78C-D669-4742-875C-64C2240E18EC}"/>
    <dgm:cxn modelId="{48735986-B4D3-4B1A-A17D-4298A1DDC256}" type="presOf" srcId="{6391D0F0-F8DA-4892-9278-71ECA62090AD}" destId="{9F9ABEAA-FED2-4888-8EAA-2D69DAE98004}" srcOrd="0" destOrd="0" presId="urn:microsoft.com/office/officeart/2005/8/layout/StepDownProcess"/>
    <dgm:cxn modelId="{A9259075-718B-490D-A326-9BDD22E88D2D}" srcId="{5FF4AD7F-27FC-4E3C-B5D8-A50C240E403B}" destId="{86EABF18-F68A-4F57-ACE4-9CC57ADD31B3}" srcOrd="2" destOrd="0" parTransId="{DADAB1E6-F320-41D2-842C-0FB6EF9AF94F}" sibTransId="{6B221BEF-CD52-4962-BEA3-53E1EF824783}"/>
    <dgm:cxn modelId="{16C3B079-E755-466A-BAA4-E8CD92506DEC}" type="presOf" srcId="{3C6E3491-37BC-41F5-BED4-E58C7706D817}" destId="{0D4414E0-FC17-41F8-A93A-AF62DBD6775B}" srcOrd="0" destOrd="0" presId="urn:microsoft.com/office/officeart/2005/8/layout/StepDownProcess"/>
    <dgm:cxn modelId="{6770C86C-8A6F-4FDA-8717-169BBBFC0B5B}" type="presOf" srcId="{2C64AD3F-6609-4A5F-98A2-C37B3DDA613F}" destId="{A049F8C4-F7ED-47BF-BAC5-BB703752363B}" srcOrd="0" destOrd="2" presId="urn:microsoft.com/office/officeart/2005/8/layout/StepDownProcess"/>
    <dgm:cxn modelId="{C3DE5C52-115D-449C-824E-93ABBCFCBA1A}" srcId="{B3D05AB4-07DA-4B61-A208-2F45CB072AB9}" destId="{1574CF74-CAF8-4EC2-8010-4E04D8F8A4B2}" srcOrd="1" destOrd="0" parTransId="{DC594339-E8DC-4DCE-AEE3-F88BD4710E2F}" sibTransId="{8323D4F9-FB91-4B14-B10D-38D26BC931BC}"/>
    <dgm:cxn modelId="{5E213AE7-39C2-4A7A-A9A9-7692E898B39D}" type="presOf" srcId="{86EABF18-F68A-4F57-ACE4-9CC57ADD31B3}" destId="{9F9ABEAA-FED2-4888-8EAA-2D69DAE98004}" srcOrd="0" destOrd="2" presId="urn:microsoft.com/office/officeart/2005/8/layout/StepDownProcess"/>
    <dgm:cxn modelId="{5B21867A-D534-4D54-B0E7-FA2CA15A4544}" srcId="{73BF3CE1-9067-4FBE-80F3-844DA74B8CDF}" destId="{302F5D5C-B775-47CE-ACF7-2570D314CE9E}" srcOrd="1" destOrd="0" parTransId="{9E94B73F-D154-437C-8E6B-DC614BD60BD2}" sibTransId="{2096D5F9-0783-4AEA-9853-263978BFA0EA}"/>
    <dgm:cxn modelId="{983F4282-55C0-4DDD-8DE2-F47A00946BD4}" type="presOf" srcId="{73BF3CE1-9067-4FBE-80F3-844DA74B8CDF}" destId="{45598C1F-7E67-4B06-BA11-BBF560C38E33}" srcOrd="0" destOrd="0" presId="urn:microsoft.com/office/officeart/2005/8/layout/StepDownProcess"/>
    <dgm:cxn modelId="{CF5B5367-41FB-41F2-BF74-8D8B2C5D640E}" srcId="{5FF4AD7F-27FC-4E3C-B5D8-A50C240E403B}" destId="{6391D0F0-F8DA-4892-9278-71ECA62090AD}" srcOrd="0" destOrd="0" parTransId="{E4EE209C-E2C7-4C3B-B95D-724B1283F117}" sibTransId="{ACEF8A6F-A6F5-4C4A-AB65-BECF2B5C73F2}"/>
    <dgm:cxn modelId="{81754191-C6CB-47D5-A1ED-720EFF9D866D}" srcId="{8CFBB586-7FC9-4118-8178-0D4C593DA1A1}" destId="{E962656C-4DF8-47AA-BEE8-D350D5FE0221}" srcOrd="3" destOrd="0" parTransId="{EA1507FC-9725-4E28-8308-430CC660686F}" sibTransId="{1A51A9FD-2FDA-4691-BB58-BEA73E6C186F}"/>
    <dgm:cxn modelId="{B0D818EC-2773-4223-9F5C-8C5EFA625C00}" type="presOf" srcId="{58043012-50A8-40AC-B70F-0726B395595B}" destId="{A049F8C4-F7ED-47BF-BAC5-BB703752363B}" srcOrd="0" destOrd="0" presId="urn:microsoft.com/office/officeart/2005/8/layout/StepDownProcess"/>
    <dgm:cxn modelId="{63FEAB72-59ED-4547-8AD5-679AB2B50043}" type="presOf" srcId="{7483AF9C-D777-4DF0-9CF5-596C06EA6695}" destId="{9324E64F-AEBB-48D7-84EA-A3617CAF8DA4}" srcOrd="0" destOrd="0" presId="urn:microsoft.com/office/officeart/2005/8/layout/StepDownProcess"/>
    <dgm:cxn modelId="{BCA2C8A1-A911-48CA-BCBB-E775E04D8F27}" type="presOf" srcId="{FE9B1F4E-17D6-45DB-B14C-0ACC4ED0273C}" destId="{9F9ABEAA-FED2-4888-8EAA-2D69DAE98004}" srcOrd="0" destOrd="1" presId="urn:microsoft.com/office/officeart/2005/8/layout/StepDownProcess"/>
    <dgm:cxn modelId="{A77D7F55-23FE-4EFB-906C-34E2A6A01420}" type="presOf" srcId="{B3D05AB4-07DA-4B61-A208-2F45CB072AB9}" destId="{E75B1A52-85B8-416D-A17D-AC1EB56BDF48}" srcOrd="0" destOrd="0" presId="urn:microsoft.com/office/officeart/2005/8/layout/StepDownProcess"/>
    <dgm:cxn modelId="{B2ED4C1B-31BE-44CF-B22F-B8BE67908B59}" type="presOf" srcId="{E8EA42D4-2E5B-482D-80CE-D81136C71A9B}" destId="{83203F55-4B90-4CAB-9487-697ECB985D2A}" srcOrd="0" destOrd="0" presId="urn:microsoft.com/office/officeart/2005/8/layout/StepDownProcess"/>
    <dgm:cxn modelId="{4F2EB7B5-9DF6-43A6-BA25-97D17B317D5D}" type="presOf" srcId="{8CFBB586-7FC9-4118-8178-0D4C593DA1A1}" destId="{A512B80B-3B94-4A76-80AD-0FAF24662D0D}" srcOrd="0" destOrd="0" presId="urn:microsoft.com/office/officeart/2005/8/layout/StepDownProcess"/>
    <dgm:cxn modelId="{392D4B47-15EC-4E51-B35E-42FBE8C1C3AC}" srcId="{5FF4AD7F-27FC-4E3C-B5D8-A50C240E403B}" destId="{FE9B1F4E-17D6-45DB-B14C-0ACC4ED0273C}" srcOrd="1" destOrd="0" parTransId="{F8F022C5-CFFE-4BAF-A88A-024E48CA4FAD}" sibTransId="{99B03FE0-8738-464A-BB76-0E40B9E62843}"/>
    <dgm:cxn modelId="{66B5D9B2-8185-4913-A828-700D3E924099}" srcId="{B3D05AB4-07DA-4B61-A208-2F45CB072AB9}" destId="{2C64AD3F-6609-4A5F-98A2-C37B3DDA613F}" srcOrd="2" destOrd="0" parTransId="{C4F5235F-4D39-454D-ADC4-E76AF83526AF}" sibTransId="{E5E92067-DC08-40A2-889A-4E23CFD08F91}"/>
    <dgm:cxn modelId="{264BB431-5C15-465F-895E-A253EE627E70}" type="presOf" srcId="{5FF4AD7F-27FC-4E3C-B5D8-A50C240E403B}" destId="{C45AFF04-343F-4E9E-97D1-C762C0DCEDA7}" srcOrd="0" destOrd="0" presId="urn:microsoft.com/office/officeart/2005/8/layout/StepDownProcess"/>
    <dgm:cxn modelId="{01A7290F-564E-4DD7-A269-0C37567E51B8}" type="presOf" srcId="{1574CF74-CAF8-4EC2-8010-4E04D8F8A4B2}" destId="{A049F8C4-F7ED-47BF-BAC5-BB703752363B}" srcOrd="0" destOrd="1" presId="urn:microsoft.com/office/officeart/2005/8/layout/StepDownProcess"/>
    <dgm:cxn modelId="{ACE22F20-F263-42D4-A035-91D873509A36}" srcId="{8CFBB586-7FC9-4118-8178-0D4C593DA1A1}" destId="{E8EA42D4-2E5B-482D-80CE-D81136C71A9B}" srcOrd="5" destOrd="0" parTransId="{8F36A7E8-DCAF-40CF-870A-4C5D6A3DA8B3}" sibTransId="{C2BF29E1-A2F5-4C93-A8D4-763BBEAB9E2B}"/>
    <dgm:cxn modelId="{AE199B2D-032D-4237-89B9-978837EBBC08}" type="presParOf" srcId="{A512B80B-3B94-4A76-80AD-0FAF24662D0D}" destId="{4554AF16-BA09-4056-B460-8753CE2D5C91}" srcOrd="0" destOrd="0" presId="urn:microsoft.com/office/officeart/2005/8/layout/StepDownProcess"/>
    <dgm:cxn modelId="{AEFF3173-2AD6-4817-81C4-0B7AD9867DD6}" type="presParOf" srcId="{4554AF16-BA09-4056-B460-8753CE2D5C91}" destId="{A39A68C0-7C0F-4B2C-8015-02ABA3ECA676}" srcOrd="0" destOrd="0" presId="urn:microsoft.com/office/officeart/2005/8/layout/StepDownProcess"/>
    <dgm:cxn modelId="{E29C4869-E49B-4867-BE2F-44204306D23B}" type="presParOf" srcId="{4554AF16-BA09-4056-B460-8753CE2D5C91}" destId="{E75B1A52-85B8-416D-A17D-AC1EB56BDF48}" srcOrd="1" destOrd="0" presId="urn:microsoft.com/office/officeart/2005/8/layout/StepDownProcess"/>
    <dgm:cxn modelId="{978D5E1E-3F4A-4598-B430-7E4C54D2C389}" type="presParOf" srcId="{4554AF16-BA09-4056-B460-8753CE2D5C91}" destId="{A049F8C4-F7ED-47BF-BAC5-BB703752363B}" srcOrd="2" destOrd="0" presId="urn:microsoft.com/office/officeart/2005/8/layout/StepDownProcess"/>
    <dgm:cxn modelId="{C3FA732C-D0E9-4AE5-8BFF-8842BE8DBDC6}" type="presParOf" srcId="{A512B80B-3B94-4A76-80AD-0FAF24662D0D}" destId="{B5ED7E73-2D8D-4E59-9D08-603DE2AE7810}" srcOrd="1" destOrd="0" presId="urn:microsoft.com/office/officeart/2005/8/layout/StepDownProcess"/>
    <dgm:cxn modelId="{BD0DB43E-620E-4087-A22D-94C77353C3B2}" type="presParOf" srcId="{A512B80B-3B94-4A76-80AD-0FAF24662D0D}" destId="{0A954FA9-C51D-4BED-9972-3DBAF83A64ED}" srcOrd="2" destOrd="0" presId="urn:microsoft.com/office/officeart/2005/8/layout/StepDownProcess"/>
    <dgm:cxn modelId="{4992DF9F-F7B8-4FB6-AAF1-82E2BF06BBC1}" type="presParOf" srcId="{0A954FA9-C51D-4BED-9972-3DBAF83A64ED}" destId="{A7ED7154-B966-4D6F-AC5E-5353C4AAA0F0}" srcOrd="0" destOrd="0" presId="urn:microsoft.com/office/officeart/2005/8/layout/StepDownProcess"/>
    <dgm:cxn modelId="{F24076FE-352C-44FA-9E80-0444388E8A5D}" type="presParOf" srcId="{0A954FA9-C51D-4BED-9972-3DBAF83A64ED}" destId="{C45AFF04-343F-4E9E-97D1-C762C0DCEDA7}" srcOrd="1" destOrd="0" presId="urn:microsoft.com/office/officeart/2005/8/layout/StepDownProcess"/>
    <dgm:cxn modelId="{9D363C26-9C52-4EB0-8548-24D0F9D4544D}" type="presParOf" srcId="{0A954FA9-C51D-4BED-9972-3DBAF83A64ED}" destId="{9F9ABEAA-FED2-4888-8EAA-2D69DAE98004}" srcOrd="2" destOrd="0" presId="urn:microsoft.com/office/officeart/2005/8/layout/StepDownProcess"/>
    <dgm:cxn modelId="{CDE6FCF7-5679-41C1-9D6C-5DC21F776A8D}" type="presParOf" srcId="{A512B80B-3B94-4A76-80AD-0FAF24662D0D}" destId="{1B33947A-ADD3-43DB-85BF-A463B9461411}" srcOrd="3" destOrd="0" presId="urn:microsoft.com/office/officeart/2005/8/layout/StepDownProcess"/>
    <dgm:cxn modelId="{56892149-B4E4-4F16-86BE-F8D2997326B5}" type="presParOf" srcId="{A512B80B-3B94-4A76-80AD-0FAF24662D0D}" destId="{EFB88906-9789-4E54-B088-7C0343D10636}" srcOrd="4" destOrd="0" presId="urn:microsoft.com/office/officeart/2005/8/layout/StepDownProcess"/>
    <dgm:cxn modelId="{FE0E06F5-834E-4EF4-8CF4-D144C95037F4}" type="presParOf" srcId="{EFB88906-9789-4E54-B088-7C0343D10636}" destId="{6F6477AC-A982-4F43-8843-4EB90A464DF8}" srcOrd="0" destOrd="0" presId="urn:microsoft.com/office/officeart/2005/8/layout/StepDownProcess"/>
    <dgm:cxn modelId="{250FB328-EE06-4992-95AA-A19E09C30DD5}" type="presParOf" srcId="{EFB88906-9789-4E54-B088-7C0343D10636}" destId="{45598C1F-7E67-4B06-BA11-BBF560C38E33}" srcOrd="1" destOrd="0" presId="urn:microsoft.com/office/officeart/2005/8/layout/StepDownProcess"/>
    <dgm:cxn modelId="{AD2D6509-5261-4A00-AD12-69B9DCB9DBD1}" type="presParOf" srcId="{EFB88906-9789-4E54-B088-7C0343D10636}" destId="{9324E64F-AEBB-48D7-84EA-A3617CAF8DA4}" srcOrd="2" destOrd="0" presId="urn:microsoft.com/office/officeart/2005/8/layout/StepDownProcess"/>
    <dgm:cxn modelId="{4D8B4CE9-9F75-45F9-849C-92BD96FA643A}" type="presParOf" srcId="{A512B80B-3B94-4A76-80AD-0FAF24662D0D}" destId="{88D4CDE0-36E6-4EDB-BD4F-52FEDDAB2C1F}" srcOrd="5" destOrd="0" presId="urn:microsoft.com/office/officeart/2005/8/layout/StepDownProcess"/>
    <dgm:cxn modelId="{C6DDA2EE-625D-40DD-9D45-AFE3FEB0DC0F}" type="presParOf" srcId="{A512B80B-3B94-4A76-80AD-0FAF24662D0D}" destId="{1CF3F064-6FF1-4244-AAEA-6BC5827135FC}" srcOrd="6" destOrd="0" presId="urn:microsoft.com/office/officeart/2005/8/layout/StepDownProcess"/>
    <dgm:cxn modelId="{0035E3DF-C0BF-4C29-A66A-5D6698E53D55}" type="presParOf" srcId="{1CF3F064-6FF1-4244-AAEA-6BC5827135FC}" destId="{E8724F6B-888F-4FF8-9F4B-42CE6A0F7C79}" srcOrd="0" destOrd="0" presId="urn:microsoft.com/office/officeart/2005/8/layout/StepDownProcess"/>
    <dgm:cxn modelId="{F1705C39-A398-4EB2-A2CB-298F27D83BEC}" type="presParOf" srcId="{1CF3F064-6FF1-4244-AAEA-6BC5827135FC}" destId="{514F47F8-A377-4F55-A3F0-911B5A0C20D7}" srcOrd="1" destOrd="0" presId="urn:microsoft.com/office/officeart/2005/8/layout/StepDownProcess"/>
    <dgm:cxn modelId="{E628C831-2A63-49B7-9305-E6C997576F51}" type="presParOf" srcId="{1CF3F064-6FF1-4244-AAEA-6BC5827135FC}" destId="{0D4414E0-FC17-41F8-A93A-AF62DBD6775B}" srcOrd="2" destOrd="0" presId="urn:microsoft.com/office/officeart/2005/8/layout/StepDownProcess"/>
    <dgm:cxn modelId="{691D3518-0E5C-4574-9DCE-FECC0BCC4F4D}" type="presParOf" srcId="{A512B80B-3B94-4A76-80AD-0FAF24662D0D}" destId="{48A8CA77-7550-4D2F-BD45-F26ED3FD7A5B}" srcOrd="7" destOrd="0" presId="urn:microsoft.com/office/officeart/2005/8/layout/StepDownProcess"/>
    <dgm:cxn modelId="{BB776207-4BFC-42D1-AF56-6DF3BCAC1A4A}" type="presParOf" srcId="{A512B80B-3B94-4A76-80AD-0FAF24662D0D}" destId="{370539C9-767A-4CE4-AFB0-B90C102CE30F}" srcOrd="8" destOrd="0" presId="urn:microsoft.com/office/officeart/2005/8/layout/StepDownProcess"/>
    <dgm:cxn modelId="{5856B694-457C-4C00-BED7-FA2B4BC406D4}" type="presParOf" srcId="{370539C9-767A-4CE4-AFB0-B90C102CE30F}" destId="{31901A80-4FA7-4864-81AF-7387605EF481}" srcOrd="0" destOrd="0" presId="urn:microsoft.com/office/officeart/2005/8/layout/StepDownProcess"/>
    <dgm:cxn modelId="{0571C909-6375-428F-AB68-8494670CFB18}" type="presParOf" srcId="{370539C9-767A-4CE4-AFB0-B90C102CE30F}" destId="{91E8B0AB-2199-4587-91D2-DCEFA7559772}" srcOrd="1" destOrd="0" presId="urn:microsoft.com/office/officeart/2005/8/layout/StepDownProcess"/>
    <dgm:cxn modelId="{52A0F3F9-E94B-4E7B-96FC-B90AE9C9FACE}" type="presParOf" srcId="{370539C9-767A-4CE4-AFB0-B90C102CE30F}" destId="{B7E6DF32-AA94-42E6-999A-446E397F7251}" srcOrd="2" destOrd="0" presId="urn:microsoft.com/office/officeart/2005/8/layout/StepDownProcess"/>
    <dgm:cxn modelId="{C24B9540-9F2A-4CAD-BAD5-E5085763FBB0}" type="presParOf" srcId="{A512B80B-3B94-4A76-80AD-0FAF24662D0D}" destId="{9B0ACDE2-2CAE-4B4E-A295-FA22AFD1D1BC}" srcOrd="9" destOrd="0" presId="urn:microsoft.com/office/officeart/2005/8/layout/StepDownProcess"/>
    <dgm:cxn modelId="{20DAC776-96C7-4A53-9A6C-6C668A3814D1}" type="presParOf" srcId="{A512B80B-3B94-4A76-80AD-0FAF24662D0D}" destId="{F3C884E1-9EE7-45F6-A77C-20617C3D19B6}" srcOrd="10" destOrd="0" presId="urn:microsoft.com/office/officeart/2005/8/layout/StepDownProcess"/>
    <dgm:cxn modelId="{72EDE98C-18D7-40DE-84DA-63CA8D412159}" type="presParOf" srcId="{F3C884E1-9EE7-45F6-A77C-20617C3D19B6}" destId="{65BBB864-ED36-4A27-A912-725E3C61443D}" srcOrd="0" destOrd="0" presId="urn:microsoft.com/office/officeart/2005/8/layout/StepDownProcess"/>
    <dgm:cxn modelId="{3B03D4D1-7F82-459B-AC16-EC9983CAC549}" type="presParOf" srcId="{F3C884E1-9EE7-45F6-A77C-20617C3D19B6}" destId="{83203F55-4B90-4CAB-9487-697ECB985D2A}" srcOrd="1" destOrd="0" presId="urn:microsoft.com/office/officeart/2005/8/layout/StepDownProcess"/>
    <dgm:cxn modelId="{2A5A787C-8A05-4414-B62B-2167741E9DAE}" type="presParOf" srcId="{F3C884E1-9EE7-45F6-A77C-20617C3D19B6}" destId="{68356B05-7188-4700-B045-347435D5928D}" srcOrd="2" destOrd="0" presId="urn:microsoft.com/office/officeart/2005/8/layout/StepDownProcess"/>
    <dgm:cxn modelId="{5D86D908-93DA-48EC-9F7C-828BF672B251}" type="presParOf" srcId="{A512B80B-3B94-4A76-80AD-0FAF24662D0D}" destId="{36AE1408-0F21-49A6-9182-33FEDF794854}" srcOrd="11" destOrd="0" presId="urn:microsoft.com/office/officeart/2005/8/layout/StepDownProcess"/>
    <dgm:cxn modelId="{86C93E50-1C7F-4540-91AF-B8427A34C473}" type="presParOf" srcId="{A512B80B-3B94-4A76-80AD-0FAF24662D0D}" destId="{FF8802FC-3A4D-41D2-894B-1A15136F6E75}" srcOrd="12" destOrd="0" presId="urn:microsoft.com/office/officeart/2005/8/layout/StepDownProcess"/>
    <dgm:cxn modelId="{F6362B87-7F12-46F6-800E-AC4EA3979224}" type="presParOf" srcId="{FF8802FC-3A4D-41D2-894B-1A15136F6E75}" destId="{0B136353-BDDC-4628-AC6E-78DD6E63BFD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36CC0B-6357-46AB-A13D-2D1C39EDFE38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5055DFE0-BEDA-4F32-A6FC-AAE04D6B85C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Bookman Old Style" pitchFamily="18" charset="0"/>
            </a:rPr>
            <a:t>Программы общего характера</a:t>
          </a:r>
          <a:endParaRPr lang="ru-RU" sz="1600" dirty="0">
            <a:solidFill>
              <a:schemeClr val="bg1"/>
            </a:solidFill>
            <a:latin typeface="Bookman Old Style" pitchFamily="18" charset="0"/>
          </a:endParaRPr>
        </a:p>
      </dgm:t>
    </dgm:pt>
    <dgm:pt modelId="{316CF34D-6304-4541-831C-193E679985F2}" type="parTrans" cxnId="{2D35392A-0EDA-4D87-93D1-D626513CB1C9}">
      <dgm:prSet/>
      <dgm:spPr/>
      <dgm:t>
        <a:bodyPr/>
        <a:lstStyle/>
        <a:p>
          <a:endParaRPr lang="ru-RU"/>
        </a:p>
      </dgm:t>
    </dgm:pt>
    <dgm:pt modelId="{DFB48E16-DEEA-4395-9217-8144F7843955}" type="sibTrans" cxnId="{2D35392A-0EDA-4D87-93D1-D626513CB1C9}">
      <dgm:prSet/>
      <dgm:spPr/>
      <dgm:t>
        <a:bodyPr/>
        <a:lstStyle/>
        <a:p>
          <a:endParaRPr lang="ru-RU"/>
        </a:p>
      </dgm:t>
    </dgm:pt>
    <dgm:pt modelId="{BA9060F2-9622-40A1-AE64-0F59EBED7368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Bookman Old Style" pitchFamily="18" charset="0"/>
            </a:rPr>
            <a:t>Программы социального направления</a:t>
          </a:r>
        </a:p>
        <a:p>
          <a:endParaRPr lang="ru-RU" sz="1600" dirty="0">
            <a:latin typeface="Bookman Old Style" pitchFamily="18" charset="0"/>
          </a:endParaRPr>
        </a:p>
      </dgm:t>
    </dgm:pt>
    <dgm:pt modelId="{28DA654B-4DA8-4916-A6E0-FC5D852D2C58}" type="parTrans" cxnId="{073D2AD1-9CC7-4A09-81E0-A3EF889276D3}">
      <dgm:prSet/>
      <dgm:spPr/>
      <dgm:t>
        <a:bodyPr/>
        <a:lstStyle/>
        <a:p>
          <a:endParaRPr lang="ru-RU"/>
        </a:p>
      </dgm:t>
    </dgm:pt>
    <dgm:pt modelId="{58793128-8990-40D6-B4AB-D7F705820728}" type="sibTrans" cxnId="{073D2AD1-9CC7-4A09-81E0-A3EF889276D3}">
      <dgm:prSet/>
      <dgm:spPr/>
      <dgm:t>
        <a:bodyPr/>
        <a:lstStyle/>
        <a:p>
          <a:endParaRPr lang="ru-RU"/>
        </a:p>
      </dgm:t>
    </dgm:pt>
    <dgm:pt modelId="{EFA56402-B235-4628-B921-F4A58BF263FD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Bookman Old Style" pitchFamily="18" charset="0"/>
            </a:rPr>
            <a:t>Программы обеспечения безопасных условий жизни</a:t>
          </a:r>
          <a:endParaRPr lang="ru-RU" sz="1600" dirty="0">
            <a:solidFill>
              <a:schemeClr val="bg1"/>
            </a:solidFill>
            <a:latin typeface="Bookman Old Style" pitchFamily="18" charset="0"/>
          </a:endParaRPr>
        </a:p>
      </dgm:t>
    </dgm:pt>
    <dgm:pt modelId="{F3BB3A55-870F-4FCF-A5B6-43964BF2550B}" type="parTrans" cxnId="{013C74F3-65CD-468D-B9DB-94846BC0D7E4}">
      <dgm:prSet/>
      <dgm:spPr/>
      <dgm:t>
        <a:bodyPr/>
        <a:lstStyle/>
        <a:p>
          <a:endParaRPr lang="ru-RU"/>
        </a:p>
      </dgm:t>
    </dgm:pt>
    <dgm:pt modelId="{8C703B53-871F-4068-B8AE-109D813E70F9}" type="sibTrans" cxnId="{013C74F3-65CD-468D-B9DB-94846BC0D7E4}">
      <dgm:prSet/>
      <dgm:spPr/>
      <dgm:t>
        <a:bodyPr/>
        <a:lstStyle/>
        <a:p>
          <a:endParaRPr lang="ru-RU"/>
        </a:p>
      </dgm:t>
    </dgm:pt>
    <dgm:pt modelId="{31D42375-C54C-4168-B181-5D519291FD09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846AABA-267F-467C-97A0-825CC73D227B}" type="parTrans" cxnId="{D984641B-A8E4-4912-AE51-3BA73B44770A}">
      <dgm:prSet/>
      <dgm:spPr/>
      <dgm:t>
        <a:bodyPr/>
        <a:lstStyle/>
        <a:p>
          <a:endParaRPr lang="ru-RU"/>
        </a:p>
      </dgm:t>
    </dgm:pt>
    <dgm:pt modelId="{E829916C-D6F7-473C-9DA6-B0EA3BBF655E}" type="sibTrans" cxnId="{D984641B-A8E4-4912-AE51-3BA73B44770A}">
      <dgm:prSet/>
      <dgm:spPr/>
      <dgm:t>
        <a:bodyPr/>
        <a:lstStyle/>
        <a:p>
          <a:endParaRPr lang="ru-RU"/>
        </a:p>
      </dgm:t>
    </dgm:pt>
    <dgm:pt modelId="{49570EE6-0EBA-4E3D-9ABA-41BA92625188}" type="pres">
      <dgm:prSet presAssocID="{7036CC0B-6357-46AB-A13D-2D1C39EDFE38}" presName="Name0" presStyleCnt="0">
        <dgm:presLayoutVars>
          <dgm:dir/>
          <dgm:resizeHandles val="exact"/>
        </dgm:presLayoutVars>
      </dgm:prSet>
      <dgm:spPr/>
    </dgm:pt>
    <dgm:pt modelId="{C2700C4A-78A5-4458-AE4E-4BF650326AC9}" type="pres">
      <dgm:prSet presAssocID="{7036CC0B-6357-46AB-A13D-2D1C39EDFE38}" presName="fgShape" presStyleLbl="fgShp" presStyleIdx="0" presStyleCnt="1" custScaleY="203704"/>
      <dgm:spPr>
        <a:solidFill>
          <a:srgbClr val="0066FF"/>
        </a:solidFill>
      </dgm:spPr>
    </dgm:pt>
    <dgm:pt modelId="{D91937DB-762E-415D-A23D-002C7C1631FA}" type="pres">
      <dgm:prSet presAssocID="{7036CC0B-6357-46AB-A13D-2D1C39EDFE38}" presName="linComp" presStyleCnt="0"/>
      <dgm:spPr/>
    </dgm:pt>
    <dgm:pt modelId="{2035ABE6-0284-477B-BB4E-394562904661}" type="pres">
      <dgm:prSet presAssocID="{5055DFE0-BEDA-4F32-A6FC-AAE04D6B85CC}" presName="compNode" presStyleCnt="0"/>
      <dgm:spPr/>
    </dgm:pt>
    <dgm:pt modelId="{F13C8193-3BEF-40FD-ABC8-E40EBBCB3B52}" type="pres">
      <dgm:prSet presAssocID="{5055DFE0-BEDA-4F32-A6FC-AAE04D6B85CC}" presName="bkgdShape" presStyleLbl="node1" presStyleIdx="0" presStyleCnt="4" custScaleX="107630" custLinFactNeighborX="4196" custLinFactNeighborY="-463"/>
      <dgm:spPr/>
      <dgm:t>
        <a:bodyPr/>
        <a:lstStyle/>
        <a:p>
          <a:endParaRPr lang="ru-RU"/>
        </a:p>
      </dgm:t>
    </dgm:pt>
    <dgm:pt modelId="{06005192-9F8F-4998-8114-854CE5C5AEDF}" type="pres">
      <dgm:prSet presAssocID="{5055DFE0-BEDA-4F32-A6FC-AAE04D6B85C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3954B-05C9-46F8-8913-89945F021FCA}" type="pres">
      <dgm:prSet presAssocID="{5055DFE0-BEDA-4F32-A6FC-AAE04D6B85CC}" presName="invisiNode" presStyleLbl="node1" presStyleIdx="0" presStyleCnt="4"/>
      <dgm:spPr/>
    </dgm:pt>
    <dgm:pt modelId="{618E9A71-C7B6-49E6-AD40-F59AFA2FF54E}" type="pres">
      <dgm:prSet presAssocID="{5055DFE0-BEDA-4F32-A6FC-AAE04D6B85CC}" presName="imagNode" presStyleLbl="fgImgPlace1" presStyleIdx="0" presStyleCnt="4"/>
      <dgm:spPr>
        <a:solidFill>
          <a:srgbClr val="0066FF"/>
        </a:solidFill>
      </dgm:spPr>
    </dgm:pt>
    <dgm:pt modelId="{5986307E-832D-44AA-AE1A-8A901CCB3D3A}" type="pres">
      <dgm:prSet presAssocID="{DFB48E16-DEEA-4395-9217-8144F78439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64844A-CE3C-4D12-BC6D-567E2624BF0A}" type="pres">
      <dgm:prSet presAssocID="{BA9060F2-9622-40A1-AE64-0F59EBED7368}" presName="compNode" presStyleCnt="0"/>
      <dgm:spPr/>
    </dgm:pt>
    <dgm:pt modelId="{D5EC9A90-4CEF-4703-98CE-D9F30A7EB930}" type="pres">
      <dgm:prSet presAssocID="{BA9060F2-9622-40A1-AE64-0F59EBED7368}" presName="bkgdShape" presStyleLbl="node1" presStyleIdx="1" presStyleCnt="4" custScaleX="96647" custLinFactNeighborX="953" custLinFactNeighborY="-463"/>
      <dgm:spPr/>
      <dgm:t>
        <a:bodyPr/>
        <a:lstStyle/>
        <a:p>
          <a:endParaRPr lang="ru-RU"/>
        </a:p>
      </dgm:t>
    </dgm:pt>
    <dgm:pt modelId="{6CC42EB9-1067-462D-A17E-5C1F06D9A09D}" type="pres">
      <dgm:prSet presAssocID="{BA9060F2-9622-40A1-AE64-0F59EBED736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937BA-C946-4CFC-9EF8-58693F3478F4}" type="pres">
      <dgm:prSet presAssocID="{BA9060F2-9622-40A1-AE64-0F59EBED7368}" presName="invisiNode" presStyleLbl="node1" presStyleIdx="1" presStyleCnt="4"/>
      <dgm:spPr/>
    </dgm:pt>
    <dgm:pt modelId="{0C4286C5-0555-4054-A647-3B434F87A041}" type="pres">
      <dgm:prSet presAssocID="{BA9060F2-9622-40A1-AE64-0F59EBED7368}" presName="imagNode" presStyleLbl="fgImgPlace1" presStyleIdx="1" presStyleCnt="4"/>
      <dgm:spPr>
        <a:solidFill>
          <a:srgbClr val="0066FF"/>
        </a:solidFill>
      </dgm:spPr>
    </dgm:pt>
    <dgm:pt modelId="{EED77CB7-5145-4787-B7DF-270D58AA57A5}" type="pres">
      <dgm:prSet presAssocID="{58793128-8990-40D6-B4AB-D7F70582072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988AD4-F417-44C8-863E-7EE42C9D38C9}" type="pres">
      <dgm:prSet presAssocID="{31D42375-C54C-4168-B181-5D519291FD09}" presName="compNode" presStyleCnt="0"/>
      <dgm:spPr/>
    </dgm:pt>
    <dgm:pt modelId="{AD37F67C-D0F9-4FC6-8104-448637C00417}" type="pres">
      <dgm:prSet presAssocID="{31D42375-C54C-4168-B181-5D519291FD09}" presName="bkgdShape" presStyleLbl="node1" presStyleIdx="2" presStyleCnt="4" custLinFactNeighborX="2435" custLinFactNeighborY="312"/>
      <dgm:spPr/>
      <dgm:t>
        <a:bodyPr/>
        <a:lstStyle/>
        <a:p>
          <a:endParaRPr lang="ru-RU"/>
        </a:p>
      </dgm:t>
    </dgm:pt>
    <dgm:pt modelId="{AE805E46-41EB-4E2E-BB18-B6DDA4569B3B}" type="pres">
      <dgm:prSet presAssocID="{31D42375-C54C-4168-B181-5D519291FD0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A1EA5-1296-48EC-89B8-F79AC194A279}" type="pres">
      <dgm:prSet presAssocID="{31D42375-C54C-4168-B181-5D519291FD09}" presName="invisiNode" presStyleLbl="node1" presStyleIdx="2" presStyleCnt="4"/>
      <dgm:spPr/>
    </dgm:pt>
    <dgm:pt modelId="{BBEE444F-A7A9-4A63-9620-81A4A08103A6}" type="pres">
      <dgm:prSet presAssocID="{31D42375-C54C-4168-B181-5D519291FD09}" presName="imagNode" presStyleLbl="fgImgPlace1" presStyleIdx="2" presStyleCnt="4"/>
      <dgm:spPr>
        <a:solidFill>
          <a:srgbClr val="0066FF"/>
        </a:solidFill>
      </dgm:spPr>
    </dgm:pt>
    <dgm:pt modelId="{3F2378FF-1457-4F96-BDD6-206FDC326EB5}" type="pres">
      <dgm:prSet presAssocID="{E829916C-D6F7-473C-9DA6-B0EA3BBF65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062F4C-8778-4D66-97F7-7F42D3FA652F}" type="pres">
      <dgm:prSet presAssocID="{EFA56402-B235-4628-B921-F4A58BF263FD}" presName="compNode" presStyleCnt="0"/>
      <dgm:spPr/>
    </dgm:pt>
    <dgm:pt modelId="{C255A7CB-FA83-4C1B-9DA6-1B847729F468}" type="pres">
      <dgm:prSet presAssocID="{EFA56402-B235-4628-B921-F4A58BF263FD}" presName="bkgdShape" presStyleLbl="node1" presStyleIdx="3" presStyleCnt="4"/>
      <dgm:spPr/>
      <dgm:t>
        <a:bodyPr/>
        <a:lstStyle/>
        <a:p>
          <a:endParaRPr lang="ru-RU"/>
        </a:p>
      </dgm:t>
    </dgm:pt>
    <dgm:pt modelId="{16802BB8-969C-40DF-A150-CC71C648CD7A}" type="pres">
      <dgm:prSet presAssocID="{EFA56402-B235-4628-B921-F4A58BF263F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4D925-4B59-49AD-92F4-9BE448C0A17B}" type="pres">
      <dgm:prSet presAssocID="{EFA56402-B235-4628-B921-F4A58BF263FD}" presName="invisiNode" presStyleLbl="node1" presStyleIdx="3" presStyleCnt="4"/>
      <dgm:spPr/>
    </dgm:pt>
    <dgm:pt modelId="{A0713DDE-9676-4FDA-A941-FBD2D7810897}" type="pres">
      <dgm:prSet presAssocID="{EFA56402-B235-4628-B921-F4A58BF263FD}" presName="imagNode" presStyleLbl="fgImgPlace1" presStyleIdx="3" presStyleCnt="4"/>
      <dgm:spPr>
        <a:solidFill>
          <a:srgbClr val="0066FF"/>
        </a:solidFill>
      </dgm:spPr>
    </dgm:pt>
  </dgm:ptLst>
  <dgm:cxnLst>
    <dgm:cxn modelId="{013C74F3-65CD-468D-B9DB-94846BC0D7E4}" srcId="{7036CC0B-6357-46AB-A13D-2D1C39EDFE38}" destId="{EFA56402-B235-4628-B921-F4A58BF263FD}" srcOrd="3" destOrd="0" parTransId="{F3BB3A55-870F-4FCF-A5B6-43964BF2550B}" sibTransId="{8C703B53-871F-4068-B8AE-109D813E70F9}"/>
    <dgm:cxn modelId="{2D35392A-0EDA-4D87-93D1-D626513CB1C9}" srcId="{7036CC0B-6357-46AB-A13D-2D1C39EDFE38}" destId="{5055DFE0-BEDA-4F32-A6FC-AAE04D6B85CC}" srcOrd="0" destOrd="0" parTransId="{316CF34D-6304-4541-831C-193E679985F2}" sibTransId="{DFB48E16-DEEA-4395-9217-8144F7843955}"/>
    <dgm:cxn modelId="{96D1CCE7-0682-497B-A030-2C841188139C}" type="presOf" srcId="{31D42375-C54C-4168-B181-5D519291FD09}" destId="{AE805E46-41EB-4E2E-BB18-B6DDA4569B3B}" srcOrd="1" destOrd="0" presId="urn:microsoft.com/office/officeart/2005/8/layout/hList7#1"/>
    <dgm:cxn modelId="{8164816C-3F24-47E5-8E8B-CCAACA16B9D4}" type="presOf" srcId="{BA9060F2-9622-40A1-AE64-0F59EBED7368}" destId="{D5EC9A90-4CEF-4703-98CE-D9F30A7EB930}" srcOrd="0" destOrd="0" presId="urn:microsoft.com/office/officeart/2005/8/layout/hList7#1"/>
    <dgm:cxn modelId="{DB166798-1896-4FD7-AEE3-150163C1EE94}" type="presOf" srcId="{7036CC0B-6357-46AB-A13D-2D1C39EDFE38}" destId="{49570EE6-0EBA-4E3D-9ABA-41BA92625188}" srcOrd="0" destOrd="0" presId="urn:microsoft.com/office/officeart/2005/8/layout/hList7#1"/>
    <dgm:cxn modelId="{A1D661E0-8BCC-4783-ABBD-2295B8F402C7}" type="presOf" srcId="{E829916C-D6F7-473C-9DA6-B0EA3BBF655E}" destId="{3F2378FF-1457-4F96-BDD6-206FDC326EB5}" srcOrd="0" destOrd="0" presId="urn:microsoft.com/office/officeart/2005/8/layout/hList7#1"/>
    <dgm:cxn modelId="{2E78DBEC-A6A1-44C4-AE4C-C981AF00AE56}" type="presOf" srcId="{58793128-8990-40D6-B4AB-D7F705820728}" destId="{EED77CB7-5145-4787-B7DF-270D58AA57A5}" srcOrd="0" destOrd="0" presId="urn:microsoft.com/office/officeart/2005/8/layout/hList7#1"/>
    <dgm:cxn modelId="{E44310CC-D62A-4C68-A70C-AB9012B30C1D}" type="presOf" srcId="{31D42375-C54C-4168-B181-5D519291FD09}" destId="{AD37F67C-D0F9-4FC6-8104-448637C00417}" srcOrd="0" destOrd="0" presId="urn:microsoft.com/office/officeart/2005/8/layout/hList7#1"/>
    <dgm:cxn modelId="{073D2AD1-9CC7-4A09-81E0-A3EF889276D3}" srcId="{7036CC0B-6357-46AB-A13D-2D1C39EDFE38}" destId="{BA9060F2-9622-40A1-AE64-0F59EBED7368}" srcOrd="1" destOrd="0" parTransId="{28DA654B-4DA8-4916-A6E0-FC5D852D2C58}" sibTransId="{58793128-8990-40D6-B4AB-D7F705820728}"/>
    <dgm:cxn modelId="{0F9AD043-BBFB-44B7-A517-A2F51462A874}" type="presOf" srcId="{DFB48E16-DEEA-4395-9217-8144F7843955}" destId="{5986307E-832D-44AA-AE1A-8A901CCB3D3A}" srcOrd="0" destOrd="0" presId="urn:microsoft.com/office/officeart/2005/8/layout/hList7#1"/>
    <dgm:cxn modelId="{DE1A4D77-6248-47A7-A158-4608A6C27550}" type="presOf" srcId="{EFA56402-B235-4628-B921-F4A58BF263FD}" destId="{C255A7CB-FA83-4C1B-9DA6-1B847729F468}" srcOrd="0" destOrd="0" presId="urn:microsoft.com/office/officeart/2005/8/layout/hList7#1"/>
    <dgm:cxn modelId="{D984641B-A8E4-4912-AE51-3BA73B44770A}" srcId="{7036CC0B-6357-46AB-A13D-2D1C39EDFE38}" destId="{31D42375-C54C-4168-B181-5D519291FD09}" srcOrd="2" destOrd="0" parTransId="{C846AABA-267F-467C-97A0-825CC73D227B}" sibTransId="{E829916C-D6F7-473C-9DA6-B0EA3BBF655E}"/>
    <dgm:cxn modelId="{4B3C0283-E6B8-4517-8E4A-68048BBF45ED}" type="presOf" srcId="{5055DFE0-BEDA-4F32-A6FC-AAE04D6B85CC}" destId="{F13C8193-3BEF-40FD-ABC8-E40EBBCB3B52}" srcOrd="0" destOrd="0" presId="urn:microsoft.com/office/officeart/2005/8/layout/hList7#1"/>
    <dgm:cxn modelId="{B74EC538-9265-4A79-B4D0-A9898E5B29C6}" type="presOf" srcId="{BA9060F2-9622-40A1-AE64-0F59EBED7368}" destId="{6CC42EB9-1067-462D-A17E-5C1F06D9A09D}" srcOrd="1" destOrd="0" presId="urn:microsoft.com/office/officeart/2005/8/layout/hList7#1"/>
    <dgm:cxn modelId="{3CD83F71-982F-4DB1-8740-D18D185D8C78}" type="presOf" srcId="{EFA56402-B235-4628-B921-F4A58BF263FD}" destId="{16802BB8-969C-40DF-A150-CC71C648CD7A}" srcOrd="1" destOrd="0" presId="urn:microsoft.com/office/officeart/2005/8/layout/hList7#1"/>
    <dgm:cxn modelId="{F08171D5-53CB-49C0-80AC-F100DF21C506}" type="presOf" srcId="{5055DFE0-BEDA-4F32-A6FC-AAE04D6B85CC}" destId="{06005192-9F8F-4998-8114-854CE5C5AEDF}" srcOrd="1" destOrd="0" presId="urn:microsoft.com/office/officeart/2005/8/layout/hList7#1"/>
    <dgm:cxn modelId="{33F623D3-929B-425F-8C43-766092EDDE7C}" type="presParOf" srcId="{49570EE6-0EBA-4E3D-9ABA-41BA92625188}" destId="{C2700C4A-78A5-4458-AE4E-4BF650326AC9}" srcOrd="0" destOrd="0" presId="urn:microsoft.com/office/officeart/2005/8/layout/hList7#1"/>
    <dgm:cxn modelId="{E70E7A5A-ED77-4664-A56C-3A61F1039576}" type="presParOf" srcId="{49570EE6-0EBA-4E3D-9ABA-41BA92625188}" destId="{D91937DB-762E-415D-A23D-002C7C1631FA}" srcOrd="1" destOrd="0" presId="urn:microsoft.com/office/officeart/2005/8/layout/hList7#1"/>
    <dgm:cxn modelId="{D50EBA52-C169-44AB-9A76-3C7EB103F68D}" type="presParOf" srcId="{D91937DB-762E-415D-A23D-002C7C1631FA}" destId="{2035ABE6-0284-477B-BB4E-394562904661}" srcOrd="0" destOrd="0" presId="urn:microsoft.com/office/officeart/2005/8/layout/hList7#1"/>
    <dgm:cxn modelId="{6BF2B621-0EA4-45AA-A716-170FDB29DA98}" type="presParOf" srcId="{2035ABE6-0284-477B-BB4E-394562904661}" destId="{F13C8193-3BEF-40FD-ABC8-E40EBBCB3B52}" srcOrd="0" destOrd="0" presId="urn:microsoft.com/office/officeart/2005/8/layout/hList7#1"/>
    <dgm:cxn modelId="{48344400-AB8E-4448-9CB7-40B2BB5637EE}" type="presParOf" srcId="{2035ABE6-0284-477B-BB4E-394562904661}" destId="{06005192-9F8F-4998-8114-854CE5C5AEDF}" srcOrd="1" destOrd="0" presId="urn:microsoft.com/office/officeart/2005/8/layout/hList7#1"/>
    <dgm:cxn modelId="{939E69E9-DF20-4C01-8C5C-97D9E6DEFAA5}" type="presParOf" srcId="{2035ABE6-0284-477B-BB4E-394562904661}" destId="{2823954B-05C9-46F8-8913-89945F021FCA}" srcOrd="2" destOrd="0" presId="urn:microsoft.com/office/officeart/2005/8/layout/hList7#1"/>
    <dgm:cxn modelId="{11958E86-FD86-44FF-A3C5-FA9DF8AB7200}" type="presParOf" srcId="{2035ABE6-0284-477B-BB4E-394562904661}" destId="{618E9A71-C7B6-49E6-AD40-F59AFA2FF54E}" srcOrd="3" destOrd="0" presId="urn:microsoft.com/office/officeart/2005/8/layout/hList7#1"/>
    <dgm:cxn modelId="{35E3F805-BF24-493E-8F41-9969332D7F28}" type="presParOf" srcId="{D91937DB-762E-415D-A23D-002C7C1631FA}" destId="{5986307E-832D-44AA-AE1A-8A901CCB3D3A}" srcOrd="1" destOrd="0" presId="urn:microsoft.com/office/officeart/2005/8/layout/hList7#1"/>
    <dgm:cxn modelId="{80A16E6E-F069-4D89-AAC0-961081B8F581}" type="presParOf" srcId="{D91937DB-762E-415D-A23D-002C7C1631FA}" destId="{D664844A-CE3C-4D12-BC6D-567E2624BF0A}" srcOrd="2" destOrd="0" presId="urn:microsoft.com/office/officeart/2005/8/layout/hList7#1"/>
    <dgm:cxn modelId="{73929EAB-8737-42A3-89AF-ADDF425C8F64}" type="presParOf" srcId="{D664844A-CE3C-4D12-BC6D-567E2624BF0A}" destId="{D5EC9A90-4CEF-4703-98CE-D9F30A7EB930}" srcOrd="0" destOrd="0" presId="urn:microsoft.com/office/officeart/2005/8/layout/hList7#1"/>
    <dgm:cxn modelId="{1407DBE5-CC6A-47A8-8749-45483486D636}" type="presParOf" srcId="{D664844A-CE3C-4D12-BC6D-567E2624BF0A}" destId="{6CC42EB9-1067-462D-A17E-5C1F06D9A09D}" srcOrd="1" destOrd="0" presId="urn:microsoft.com/office/officeart/2005/8/layout/hList7#1"/>
    <dgm:cxn modelId="{DE15074D-B7B2-4CA5-8EF0-4DAB8EA1AC94}" type="presParOf" srcId="{D664844A-CE3C-4D12-BC6D-567E2624BF0A}" destId="{67B937BA-C946-4CFC-9EF8-58693F3478F4}" srcOrd="2" destOrd="0" presId="urn:microsoft.com/office/officeart/2005/8/layout/hList7#1"/>
    <dgm:cxn modelId="{FB2E7CF1-4F42-4C2F-91F5-EB1FB3356624}" type="presParOf" srcId="{D664844A-CE3C-4D12-BC6D-567E2624BF0A}" destId="{0C4286C5-0555-4054-A647-3B434F87A041}" srcOrd="3" destOrd="0" presId="urn:microsoft.com/office/officeart/2005/8/layout/hList7#1"/>
    <dgm:cxn modelId="{28454695-9A03-467C-BD5D-92B71AC6B1D9}" type="presParOf" srcId="{D91937DB-762E-415D-A23D-002C7C1631FA}" destId="{EED77CB7-5145-4787-B7DF-270D58AA57A5}" srcOrd="3" destOrd="0" presId="urn:microsoft.com/office/officeart/2005/8/layout/hList7#1"/>
    <dgm:cxn modelId="{620B4DAF-DA41-4CFA-987F-5C27BDAE9659}" type="presParOf" srcId="{D91937DB-762E-415D-A23D-002C7C1631FA}" destId="{C2988AD4-F417-44C8-863E-7EE42C9D38C9}" srcOrd="4" destOrd="0" presId="urn:microsoft.com/office/officeart/2005/8/layout/hList7#1"/>
    <dgm:cxn modelId="{3491E419-151F-42A4-86A5-14555436FC0A}" type="presParOf" srcId="{C2988AD4-F417-44C8-863E-7EE42C9D38C9}" destId="{AD37F67C-D0F9-4FC6-8104-448637C00417}" srcOrd="0" destOrd="0" presId="urn:microsoft.com/office/officeart/2005/8/layout/hList7#1"/>
    <dgm:cxn modelId="{0798F3E8-1DA3-4774-BC1A-D9AD1692E8DE}" type="presParOf" srcId="{C2988AD4-F417-44C8-863E-7EE42C9D38C9}" destId="{AE805E46-41EB-4E2E-BB18-B6DDA4569B3B}" srcOrd="1" destOrd="0" presId="urn:microsoft.com/office/officeart/2005/8/layout/hList7#1"/>
    <dgm:cxn modelId="{099AF230-2791-49EA-A240-5675891339EA}" type="presParOf" srcId="{C2988AD4-F417-44C8-863E-7EE42C9D38C9}" destId="{E76A1EA5-1296-48EC-89B8-F79AC194A279}" srcOrd="2" destOrd="0" presId="urn:microsoft.com/office/officeart/2005/8/layout/hList7#1"/>
    <dgm:cxn modelId="{B09B25CA-2F9B-40F3-A907-923ECC046312}" type="presParOf" srcId="{C2988AD4-F417-44C8-863E-7EE42C9D38C9}" destId="{BBEE444F-A7A9-4A63-9620-81A4A08103A6}" srcOrd="3" destOrd="0" presId="urn:microsoft.com/office/officeart/2005/8/layout/hList7#1"/>
    <dgm:cxn modelId="{C3E78D97-3DB8-49C5-9C9C-34A1223B0700}" type="presParOf" srcId="{D91937DB-762E-415D-A23D-002C7C1631FA}" destId="{3F2378FF-1457-4F96-BDD6-206FDC326EB5}" srcOrd="5" destOrd="0" presId="urn:microsoft.com/office/officeart/2005/8/layout/hList7#1"/>
    <dgm:cxn modelId="{E43C24F2-16B0-4B8F-83C8-94299423C93E}" type="presParOf" srcId="{D91937DB-762E-415D-A23D-002C7C1631FA}" destId="{41062F4C-8778-4D66-97F7-7F42D3FA652F}" srcOrd="6" destOrd="0" presId="urn:microsoft.com/office/officeart/2005/8/layout/hList7#1"/>
    <dgm:cxn modelId="{53F10008-EC94-4E3F-8EBC-2D0700826479}" type="presParOf" srcId="{41062F4C-8778-4D66-97F7-7F42D3FA652F}" destId="{C255A7CB-FA83-4C1B-9DA6-1B847729F468}" srcOrd="0" destOrd="0" presId="urn:microsoft.com/office/officeart/2005/8/layout/hList7#1"/>
    <dgm:cxn modelId="{680BE26F-F0F0-4924-97A3-5424822B2721}" type="presParOf" srcId="{41062F4C-8778-4D66-97F7-7F42D3FA652F}" destId="{16802BB8-969C-40DF-A150-CC71C648CD7A}" srcOrd="1" destOrd="0" presId="urn:microsoft.com/office/officeart/2005/8/layout/hList7#1"/>
    <dgm:cxn modelId="{A76BCE86-BC57-4897-86B6-385E232BBB28}" type="presParOf" srcId="{41062F4C-8778-4D66-97F7-7F42D3FA652F}" destId="{68A4D925-4B59-49AD-92F4-9BE448C0A17B}" srcOrd="2" destOrd="0" presId="urn:microsoft.com/office/officeart/2005/8/layout/hList7#1"/>
    <dgm:cxn modelId="{8C509B8A-B0A5-4249-A7D9-524D4EC50484}" type="presParOf" srcId="{41062F4C-8778-4D66-97F7-7F42D3FA652F}" destId="{A0713DDE-9676-4FDA-A941-FBD2D781089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13F9EA-7FC0-4D65-9571-B246D3FE48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213FF-7831-4207-BAE7-21AE904048D2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Обеспечение мероприятий в области ЖКХ                            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2683C8-B474-4D44-A5C8-B87B71366626}" type="parTrans" cxnId="{CB8BE60C-EF1C-41AE-8843-E04683A351E2}">
      <dgm:prSet/>
      <dgm:spPr/>
      <dgm:t>
        <a:bodyPr/>
        <a:lstStyle/>
        <a:p>
          <a:endParaRPr lang="ru-RU"/>
        </a:p>
      </dgm:t>
    </dgm:pt>
    <dgm:pt modelId="{C71CEA81-B3A6-4473-ADEE-B997391B9B68}" type="sibTrans" cxnId="{CB8BE60C-EF1C-41AE-8843-E04683A351E2}">
      <dgm:prSet/>
      <dgm:spPr/>
      <dgm:t>
        <a:bodyPr/>
        <a:lstStyle/>
        <a:p>
          <a:endParaRPr lang="ru-RU"/>
        </a:p>
      </dgm:t>
    </dgm:pt>
    <dgm:pt modelId="{7A6BBE88-CF50-4EB4-B916-8E0E29235C1B}">
      <dgm:prSet phldrT="[Текст]" custT="1"/>
      <dgm:spPr>
        <a:solidFill>
          <a:srgbClr val="33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Обеспечение мероприятий в области </a:t>
          </a:r>
        </a:p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благоустройства                                                                                      </a:t>
          </a:r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      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696D07-DD6B-449C-8597-98BCFFFA1246}" type="parTrans" cxnId="{8443A1A5-94DA-495D-8109-52BB52D5CAAD}">
      <dgm:prSet/>
      <dgm:spPr/>
      <dgm:t>
        <a:bodyPr/>
        <a:lstStyle/>
        <a:p>
          <a:endParaRPr lang="ru-RU"/>
        </a:p>
      </dgm:t>
    </dgm:pt>
    <dgm:pt modelId="{6AAC3FF8-BAC5-4C4A-9730-2B95ED2B9E04}" type="sibTrans" cxnId="{8443A1A5-94DA-495D-8109-52BB52D5CAAD}">
      <dgm:prSet/>
      <dgm:spPr/>
      <dgm:t>
        <a:bodyPr/>
        <a:lstStyle/>
        <a:p>
          <a:endParaRPr lang="ru-RU"/>
        </a:p>
      </dgm:t>
    </dgm:pt>
    <dgm:pt modelId="{A3713289-2A47-4150-94EF-ED0ADAAA47C1}">
      <dgm:prSet custT="1"/>
      <dgm:spPr>
        <a:solidFill>
          <a:srgbClr val="FF9900"/>
        </a:solidFill>
        <a:ln>
          <a:solidFill>
            <a:srgbClr val="FF5050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Развитие и укрепление культурно-досуговой </a:t>
          </a:r>
        </a:p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деятельности</a:t>
          </a:r>
          <a:r>
            <a:rPr lang="ru-RU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                                                                </a:t>
          </a:r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     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DBC9B8-6FFD-4769-B94B-5C621BE6ACEC}" type="parTrans" cxnId="{B034F25F-3AA0-4507-B21B-1B09443E9416}">
      <dgm:prSet/>
      <dgm:spPr/>
      <dgm:t>
        <a:bodyPr/>
        <a:lstStyle/>
        <a:p>
          <a:endParaRPr lang="ru-RU"/>
        </a:p>
      </dgm:t>
    </dgm:pt>
    <dgm:pt modelId="{7C705737-4D5F-4FD2-8667-E343E4226A4B}" type="sibTrans" cxnId="{B034F25F-3AA0-4507-B21B-1B09443E9416}">
      <dgm:prSet/>
      <dgm:spPr/>
      <dgm:t>
        <a:bodyPr/>
        <a:lstStyle/>
        <a:p>
          <a:endParaRPr lang="ru-RU"/>
        </a:p>
      </dgm:t>
    </dgm:pt>
    <dgm:pt modelId="{4FEAAE54-1189-44D2-86AD-5011320001F7}" type="pres">
      <dgm:prSet presAssocID="{1913F9EA-7FC0-4D65-9571-B246D3FE48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4FE7CE-31AA-48E1-A8BA-8711880E88AE}" type="pres">
      <dgm:prSet presAssocID="{1913F9EA-7FC0-4D65-9571-B246D3FE48CF}" presName="Name1" presStyleCnt="0"/>
      <dgm:spPr/>
    </dgm:pt>
    <dgm:pt modelId="{4FC1B559-90CE-47D3-866D-07B1D45F70A9}" type="pres">
      <dgm:prSet presAssocID="{1913F9EA-7FC0-4D65-9571-B246D3FE48CF}" presName="cycle" presStyleCnt="0"/>
      <dgm:spPr/>
    </dgm:pt>
    <dgm:pt modelId="{A53C0F48-965D-4BBC-BABF-3FDC2261D336}" type="pres">
      <dgm:prSet presAssocID="{1913F9EA-7FC0-4D65-9571-B246D3FE48CF}" presName="srcNode" presStyleLbl="node1" presStyleIdx="0" presStyleCnt="3"/>
      <dgm:spPr/>
    </dgm:pt>
    <dgm:pt modelId="{3CEA92A9-AA80-4F77-8660-1169D430B1AF}" type="pres">
      <dgm:prSet presAssocID="{1913F9EA-7FC0-4D65-9571-B246D3FE48CF}" presName="conn" presStyleLbl="parChTrans1D2" presStyleIdx="0" presStyleCnt="1"/>
      <dgm:spPr/>
      <dgm:t>
        <a:bodyPr/>
        <a:lstStyle/>
        <a:p>
          <a:endParaRPr lang="ru-RU"/>
        </a:p>
      </dgm:t>
    </dgm:pt>
    <dgm:pt modelId="{4E39C822-C5E7-4A2E-B498-235C402D8401}" type="pres">
      <dgm:prSet presAssocID="{1913F9EA-7FC0-4D65-9571-B246D3FE48CF}" presName="extraNode" presStyleLbl="node1" presStyleIdx="0" presStyleCnt="3"/>
      <dgm:spPr/>
    </dgm:pt>
    <dgm:pt modelId="{F6BB9BDE-EA97-4A3C-944F-7721CD357682}" type="pres">
      <dgm:prSet presAssocID="{1913F9EA-7FC0-4D65-9571-B246D3FE48CF}" presName="dstNode" presStyleLbl="node1" presStyleIdx="0" presStyleCnt="3"/>
      <dgm:spPr/>
    </dgm:pt>
    <dgm:pt modelId="{38234A8C-CDAF-4198-9F19-CB20FDD107AD}" type="pres">
      <dgm:prSet presAssocID="{362213FF-7831-4207-BAE7-21AE904048D2}" presName="text_1" presStyleLbl="node1" presStyleIdx="0" presStyleCnt="3" custScaleY="11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D6156-EF00-4B77-84D1-27E50E535D2A}" type="pres">
      <dgm:prSet presAssocID="{362213FF-7831-4207-BAE7-21AE904048D2}" presName="accent_1" presStyleCnt="0"/>
      <dgm:spPr/>
    </dgm:pt>
    <dgm:pt modelId="{FF99D6D2-A899-46E6-8EA9-77851C93F82E}" type="pres">
      <dgm:prSet presAssocID="{362213FF-7831-4207-BAE7-21AE904048D2}" presName="accentRepeatNode" presStyleLbl="solidFgAcc1" presStyleIdx="0" presStyleCnt="3"/>
      <dgm:spPr/>
    </dgm:pt>
    <dgm:pt modelId="{B4A324C6-0F0A-4E62-B1F5-5F86C5A15092}" type="pres">
      <dgm:prSet presAssocID="{7A6BBE88-CF50-4EB4-B916-8E0E29235C1B}" presName="text_2" presStyleLbl="node1" presStyleIdx="1" presStyleCnt="3" custScaleY="12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07A1E-2016-4E87-AF81-4E0AE031CBBC}" type="pres">
      <dgm:prSet presAssocID="{7A6BBE88-CF50-4EB4-B916-8E0E29235C1B}" presName="accent_2" presStyleCnt="0"/>
      <dgm:spPr/>
    </dgm:pt>
    <dgm:pt modelId="{BC79A942-267F-4463-B981-2279469AD63A}" type="pres">
      <dgm:prSet presAssocID="{7A6BBE88-CF50-4EB4-B916-8E0E29235C1B}" presName="accentRepeatNode" presStyleLbl="solidFgAcc1" presStyleIdx="1" presStyleCnt="3" custLinFactNeighborX="3083" custLinFactNeighborY="-373"/>
      <dgm:spPr/>
    </dgm:pt>
    <dgm:pt modelId="{9E87800D-A2A0-4CC4-B360-61E57DCDF2DC}" type="pres">
      <dgm:prSet presAssocID="{A3713289-2A47-4150-94EF-ED0ADAAA47C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673C0-8A01-4F0D-8D09-1509ADA0A896}" type="pres">
      <dgm:prSet presAssocID="{A3713289-2A47-4150-94EF-ED0ADAAA47C1}" presName="accent_3" presStyleCnt="0"/>
      <dgm:spPr/>
    </dgm:pt>
    <dgm:pt modelId="{BFD93F76-1C52-42F1-B278-B9973C9DD34B}" type="pres">
      <dgm:prSet presAssocID="{A3713289-2A47-4150-94EF-ED0ADAAA47C1}" presName="accentRepeatNode" presStyleLbl="solidFgAcc1" presStyleIdx="2" presStyleCnt="3"/>
      <dgm:spPr/>
    </dgm:pt>
  </dgm:ptLst>
  <dgm:cxnLst>
    <dgm:cxn modelId="{8443A1A5-94DA-495D-8109-52BB52D5CAAD}" srcId="{1913F9EA-7FC0-4D65-9571-B246D3FE48CF}" destId="{7A6BBE88-CF50-4EB4-B916-8E0E29235C1B}" srcOrd="1" destOrd="0" parTransId="{D3696D07-DD6B-449C-8597-98BCFFFA1246}" sibTransId="{6AAC3FF8-BAC5-4C4A-9730-2B95ED2B9E04}"/>
    <dgm:cxn modelId="{B034F25F-3AA0-4507-B21B-1B09443E9416}" srcId="{1913F9EA-7FC0-4D65-9571-B246D3FE48CF}" destId="{A3713289-2A47-4150-94EF-ED0ADAAA47C1}" srcOrd="2" destOrd="0" parTransId="{3DDBC9B8-6FFD-4769-B94B-5C621BE6ACEC}" sibTransId="{7C705737-4D5F-4FD2-8667-E343E4226A4B}"/>
    <dgm:cxn modelId="{C411FFAF-893F-4C9D-95D5-EC480A4A335E}" type="presOf" srcId="{A3713289-2A47-4150-94EF-ED0ADAAA47C1}" destId="{9E87800D-A2A0-4CC4-B360-61E57DCDF2DC}" srcOrd="0" destOrd="0" presId="urn:microsoft.com/office/officeart/2008/layout/VerticalCurvedList"/>
    <dgm:cxn modelId="{54E40E19-FD72-4385-9573-05D3D7DA43EF}" type="presOf" srcId="{C71CEA81-B3A6-4473-ADEE-B997391B9B68}" destId="{3CEA92A9-AA80-4F77-8660-1169D430B1AF}" srcOrd="0" destOrd="0" presId="urn:microsoft.com/office/officeart/2008/layout/VerticalCurvedList"/>
    <dgm:cxn modelId="{D9102DC8-AED6-4DDB-A6B8-22F5EE5B7DA2}" type="presOf" srcId="{362213FF-7831-4207-BAE7-21AE904048D2}" destId="{38234A8C-CDAF-4198-9F19-CB20FDD107AD}" srcOrd="0" destOrd="0" presId="urn:microsoft.com/office/officeart/2008/layout/VerticalCurvedList"/>
    <dgm:cxn modelId="{CB8BE60C-EF1C-41AE-8843-E04683A351E2}" srcId="{1913F9EA-7FC0-4D65-9571-B246D3FE48CF}" destId="{362213FF-7831-4207-BAE7-21AE904048D2}" srcOrd="0" destOrd="0" parTransId="{192683C8-B474-4D44-A5C8-B87B71366626}" sibTransId="{C71CEA81-B3A6-4473-ADEE-B997391B9B68}"/>
    <dgm:cxn modelId="{E30EBEF1-2D8F-43AB-93F6-B8ABC2D7237D}" type="presOf" srcId="{1913F9EA-7FC0-4D65-9571-B246D3FE48CF}" destId="{4FEAAE54-1189-44D2-86AD-5011320001F7}" srcOrd="0" destOrd="0" presId="urn:microsoft.com/office/officeart/2008/layout/VerticalCurvedList"/>
    <dgm:cxn modelId="{6F4D186B-CF90-4B1A-A696-548F98D871E2}" type="presOf" srcId="{7A6BBE88-CF50-4EB4-B916-8E0E29235C1B}" destId="{B4A324C6-0F0A-4E62-B1F5-5F86C5A15092}" srcOrd="0" destOrd="0" presId="urn:microsoft.com/office/officeart/2008/layout/VerticalCurvedList"/>
    <dgm:cxn modelId="{CA080DEC-1672-4B9C-AB6A-F47372EF2058}" type="presParOf" srcId="{4FEAAE54-1189-44D2-86AD-5011320001F7}" destId="{C04FE7CE-31AA-48E1-A8BA-8711880E88AE}" srcOrd="0" destOrd="0" presId="urn:microsoft.com/office/officeart/2008/layout/VerticalCurvedList"/>
    <dgm:cxn modelId="{06D14607-465B-43E9-84C7-F5EC25E1E5DB}" type="presParOf" srcId="{C04FE7CE-31AA-48E1-A8BA-8711880E88AE}" destId="{4FC1B559-90CE-47D3-866D-07B1D45F70A9}" srcOrd="0" destOrd="0" presId="urn:microsoft.com/office/officeart/2008/layout/VerticalCurvedList"/>
    <dgm:cxn modelId="{4D395385-6D3F-4131-B878-B6C3F6145E44}" type="presParOf" srcId="{4FC1B559-90CE-47D3-866D-07B1D45F70A9}" destId="{A53C0F48-965D-4BBC-BABF-3FDC2261D336}" srcOrd="0" destOrd="0" presId="urn:microsoft.com/office/officeart/2008/layout/VerticalCurvedList"/>
    <dgm:cxn modelId="{4D4F13D5-310F-4472-AEEE-9E28C37129A8}" type="presParOf" srcId="{4FC1B559-90CE-47D3-866D-07B1D45F70A9}" destId="{3CEA92A9-AA80-4F77-8660-1169D430B1AF}" srcOrd="1" destOrd="0" presId="urn:microsoft.com/office/officeart/2008/layout/VerticalCurvedList"/>
    <dgm:cxn modelId="{936DBF7E-E429-47F5-B394-A2C0EBC4C344}" type="presParOf" srcId="{4FC1B559-90CE-47D3-866D-07B1D45F70A9}" destId="{4E39C822-C5E7-4A2E-B498-235C402D8401}" srcOrd="2" destOrd="0" presId="urn:microsoft.com/office/officeart/2008/layout/VerticalCurvedList"/>
    <dgm:cxn modelId="{18CE7E47-4258-4007-8C86-504508E8645A}" type="presParOf" srcId="{4FC1B559-90CE-47D3-866D-07B1D45F70A9}" destId="{F6BB9BDE-EA97-4A3C-944F-7721CD357682}" srcOrd="3" destOrd="0" presId="urn:microsoft.com/office/officeart/2008/layout/VerticalCurvedList"/>
    <dgm:cxn modelId="{5F33FEAA-C5C2-4C78-ABB8-61C2B3D82D73}" type="presParOf" srcId="{C04FE7CE-31AA-48E1-A8BA-8711880E88AE}" destId="{38234A8C-CDAF-4198-9F19-CB20FDD107AD}" srcOrd="1" destOrd="0" presId="urn:microsoft.com/office/officeart/2008/layout/VerticalCurvedList"/>
    <dgm:cxn modelId="{2F0A48DF-5ACC-4945-A719-12AAB89BA8DC}" type="presParOf" srcId="{C04FE7CE-31AA-48E1-A8BA-8711880E88AE}" destId="{92ED6156-EF00-4B77-84D1-27E50E535D2A}" srcOrd="2" destOrd="0" presId="urn:microsoft.com/office/officeart/2008/layout/VerticalCurvedList"/>
    <dgm:cxn modelId="{10A2E833-A1FF-4B23-B9BE-FCAAA4B3AAD1}" type="presParOf" srcId="{92ED6156-EF00-4B77-84D1-27E50E535D2A}" destId="{FF99D6D2-A899-46E6-8EA9-77851C93F82E}" srcOrd="0" destOrd="0" presId="urn:microsoft.com/office/officeart/2008/layout/VerticalCurvedList"/>
    <dgm:cxn modelId="{5D437F65-9777-4205-B1AB-E9AC2847FEEA}" type="presParOf" srcId="{C04FE7CE-31AA-48E1-A8BA-8711880E88AE}" destId="{B4A324C6-0F0A-4E62-B1F5-5F86C5A15092}" srcOrd="3" destOrd="0" presId="urn:microsoft.com/office/officeart/2008/layout/VerticalCurvedList"/>
    <dgm:cxn modelId="{84CD9593-0D49-4A16-A2AF-B7971E6B33DC}" type="presParOf" srcId="{C04FE7CE-31AA-48E1-A8BA-8711880E88AE}" destId="{D1E07A1E-2016-4E87-AF81-4E0AE031CBBC}" srcOrd="4" destOrd="0" presId="urn:microsoft.com/office/officeart/2008/layout/VerticalCurvedList"/>
    <dgm:cxn modelId="{CB278C17-DBBB-45BB-9A7E-66A78260E48E}" type="presParOf" srcId="{D1E07A1E-2016-4E87-AF81-4E0AE031CBBC}" destId="{BC79A942-267F-4463-B981-2279469AD63A}" srcOrd="0" destOrd="0" presId="urn:microsoft.com/office/officeart/2008/layout/VerticalCurvedList"/>
    <dgm:cxn modelId="{C2767CBE-FF2D-4D4C-AFC2-0A40AE912378}" type="presParOf" srcId="{C04FE7CE-31AA-48E1-A8BA-8711880E88AE}" destId="{9E87800D-A2A0-4CC4-B360-61E57DCDF2DC}" srcOrd="5" destOrd="0" presId="urn:microsoft.com/office/officeart/2008/layout/VerticalCurvedList"/>
    <dgm:cxn modelId="{07F13FF2-F3A2-44BF-9077-0E298498DE0D}" type="presParOf" srcId="{C04FE7CE-31AA-48E1-A8BA-8711880E88AE}" destId="{7E5673C0-8A01-4F0D-8D09-1509ADA0A896}" srcOrd="6" destOrd="0" presId="urn:microsoft.com/office/officeart/2008/layout/VerticalCurvedList"/>
    <dgm:cxn modelId="{92851E05-B69A-4C35-96EC-B4DE0C48FF39}" type="presParOf" srcId="{7E5673C0-8A01-4F0D-8D09-1509ADA0A896}" destId="{BFD93F76-1C52-42F1-B278-B9973C9DD3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13F9EA-7FC0-4D65-9571-B246D3FE48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213FF-7831-4207-BAE7-21AE904048D2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Региональный проект "Формирование</a:t>
          </a:r>
        </a:p>
        <a:p>
          <a:r>
            <a:rPr lang="ru-RU" sz="1600" dirty="0" smtClean="0">
              <a:solidFill>
                <a:schemeClr val="bg1"/>
              </a:solidFill>
            </a:rPr>
            <a:t> комфортной городской среды"</a:t>
          </a:r>
          <a:endParaRPr lang="ru-RU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2683C8-B474-4D44-A5C8-B87B71366626}" type="parTrans" cxnId="{CB8BE60C-EF1C-41AE-8843-E04683A351E2}">
      <dgm:prSet/>
      <dgm:spPr/>
      <dgm:t>
        <a:bodyPr/>
        <a:lstStyle/>
        <a:p>
          <a:endParaRPr lang="ru-RU"/>
        </a:p>
      </dgm:t>
    </dgm:pt>
    <dgm:pt modelId="{C71CEA81-B3A6-4473-ADEE-B997391B9B68}" type="sibTrans" cxnId="{CB8BE60C-EF1C-41AE-8843-E04683A351E2}">
      <dgm:prSet/>
      <dgm:spPr/>
      <dgm:t>
        <a:bodyPr/>
        <a:lstStyle/>
        <a:p>
          <a:endParaRPr lang="ru-RU"/>
        </a:p>
      </dgm:t>
    </dgm:pt>
    <dgm:pt modelId="{7A6BBE88-CF50-4EB4-B916-8E0E29235C1B}">
      <dgm:prSet phldrT="[Текст]" custT="1"/>
      <dgm:spPr>
        <a:solidFill>
          <a:srgbClr val="33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Мероприятия по благоустройству</a:t>
          </a:r>
        </a:p>
        <a:p>
          <a:r>
            <a:rPr lang="ru-RU" sz="1600" dirty="0" smtClean="0">
              <a:solidFill>
                <a:schemeClr val="bg1"/>
              </a:solidFill>
            </a:rPr>
            <a:t>мест массового посещения</a:t>
          </a:r>
          <a:endParaRPr lang="ru-RU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696D07-DD6B-449C-8597-98BCFFFA1246}" type="parTrans" cxnId="{8443A1A5-94DA-495D-8109-52BB52D5CAAD}">
      <dgm:prSet/>
      <dgm:spPr/>
      <dgm:t>
        <a:bodyPr/>
        <a:lstStyle/>
        <a:p>
          <a:endParaRPr lang="ru-RU"/>
        </a:p>
      </dgm:t>
    </dgm:pt>
    <dgm:pt modelId="{6AAC3FF8-BAC5-4C4A-9730-2B95ED2B9E04}" type="sibTrans" cxnId="{8443A1A5-94DA-495D-8109-52BB52D5CAAD}">
      <dgm:prSet/>
      <dgm:spPr/>
      <dgm:t>
        <a:bodyPr/>
        <a:lstStyle/>
        <a:p>
          <a:endParaRPr lang="ru-RU"/>
        </a:p>
      </dgm:t>
    </dgm:pt>
    <dgm:pt modelId="{91E6B8D4-57BB-4867-B206-452CC86039F3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Проведение мероприятий ,направленных</a:t>
          </a:r>
        </a:p>
        <a:p>
          <a:r>
            <a:rPr lang="ru-RU" sz="1600" dirty="0" smtClean="0">
              <a:solidFill>
                <a:schemeClr val="bg1"/>
              </a:solidFill>
            </a:rPr>
            <a:t> на устройство детских игровых площадок</a:t>
          </a:r>
        </a:p>
      </dgm:t>
    </dgm:pt>
    <dgm:pt modelId="{E06ECD76-F114-446C-903D-AEC8F5A0E310}" type="sibTrans" cxnId="{BEC8304E-57AF-4312-B5E7-CB4D132F056F}">
      <dgm:prSet/>
      <dgm:spPr/>
      <dgm:t>
        <a:bodyPr/>
        <a:lstStyle/>
        <a:p>
          <a:endParaRPr lang="ru-RU"/>
        </a:p>
      </dgm:t>
    </dgm:pt>
    <dgm:pt modelId="{0AB6AE24-AAA4-4A0B-91ED-B725F1279419}" type="parTrans" cxnId="{BEC8304E-57AF-4312-B5E7-CB4D132F056F}">
      <dgm:prSet/>
      <dgm:spPr/>
      <dgm:t>
        <a:bodyPr/>
        <a:lstStyle/>
        <a:p>
          <a:endParaRPr lang="ru-RU"/>
        </a:p>
      </dgm:t>
    </dgm:pt>
    <dgm:pt modelId="{4FEAAE54-1189-44D2-86AD-5011320001F7}" type="pres">
      <dgm:prSet presAssocID="{1913F9EA-7FC0-4D65-9571-B246D3FE48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4FE7CE-31AA-48E1-A8BA-8711880E88AE}" type="pres">
      <dgm:prSet presAssocID="{1913F9EA-7FC0-4D65-9571-B246D3FE48CF}" presName="Name1" presStyleCnt="0"/>
      <dgm:spPr/>
    </dgm:pt>
    <dgm:pt modelId="{4FC1B559-90CE-47D3-866D-07B1D45F70A9}" type="pres">
      <dgm:prSet presAssocID="{1913F9EA-7FC0-4D65-9571-B246D3FE48CF}" presName="cycle" presStyleCnt="0"/>
      <dgm:spPr/>
    </dgm:pt>
    <dgm:pt modelId="{A53C0F48-965D-4BBC-BABF-3FDC2261D336}" type="pres">
      <dgm:prSet presAssocID="{1913F9EA-7FC0-4D65-9571-B246D3FE48CF}" presName="srcNode" presStyleLbl="node1" presStyleIdx="0" presStyleCnt="3"/>
      <dgm:spPr/>
    </dgm:pt>
    <dgm:pt modelId="{3CEA92A9-AA80-4F77-8660-1169D430B1AF}" type="pres">
      <dgm:prSet presAssocID="{1913F9EA-7FC0-4D65-9571-B246D3FE48CF}" presName="conn" presStyleLbl="parChTrans1D2" presStyleIdx="0" presStyleCnt="1"/>
      <dgm:spPr/>
      <dgm:t>
        <a:bodyPr/>
        <a:lstStyle/>
        <a:p>
          <a:endParaRPr lang="ru-RU"/>
        </a:p>
      </dgm:t>
    </dgm:pt>
    <dgm:pt modelId="{4E39C822-C5E7-4A2E-B498-235C402D8401}" type="pres">
      <dgm:prSet presAssocID="{1913F9EA-7FC0-4D65-9571-B246D3FE48CF}" presName="extraNode" presStyleLbl="node1" presStyleIdx="0" presStyleCnt="3"/>
      <dgm:spPr/>
    </dgm:pt>
    <dgm:pt modelId="{F6BB9BDE-EA97-4A3C-944F-7721CD357682}" type="pres">
      <dgm:prSet presAssocID="{1913F9EA-7FC0-4D65-9571-B246D3FE48CF}" presName="dstNode" presStyleLbl="node1" presStyleIdx="0" presStyleCnt="3"/>
      <dgm:spPr/>
    </dgm:pt>
    <dgm:pt modelId="{38234A8C-CDAF-4198-9F19-CB20FDD107AD}" type="pres">
      <dgm:prSet presAssocID="{362213FF-7831-4207-BAE7-21AE904048D2}" presName="text_1" presStyleLbl="node1" presStyleIdx="0" presStyleCnt="3" custScaleX="101952" custScaleY="11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D6156-EF00-4B77-84D1-27E50E535D2A}" type="pres">
      <dgm:prSet presAssocID="{362213FF-7831-4207-BAE7-21AE904048D2}" presName="accent_1" presStyleCnt="0"/>
      <dgm:spPr/>
    </dgm:pt>
    <dgm:pt modelId="{FF99D6D2-A899-46E6-8EA9-77851C93F82E}" type="pres">
      <dgm:prSet presAssocID="{362213FF-7831-4207-BAE7-21AE904048D2}" presName="accentRepeatNode" presStyleLbl="solidFgAcc1" presStyleIdx="0" presStyleCnt="3"/>
      <dgm:spPr/>
    </dgm:pt>
    <dgm:pt modelId="{B4A324C6-0F0A-4E62-B1F5-5F86C5A15092}" type="pres">
      <dgm:prSet presAssocID="{7A6BBE88-CF50-4EB4-B916-8E0E29235C1B}" presName="text_2" presStyleLbl="node1" presStyleIdx="1" presStyleCnt="3" custScaleX="102590" custScaleY="123337" custLinFactNeighborX="-115" custLinFactNeighborY="-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07A1E-2016-4E87-AF81-4E0AE031CBBC}" type="pres">
      <dgm:prSet presAssocID="{7A6BBE88-CF50-4EB4-B916-8E0E29235C1B}" presName="accent_2" presStyleCnt="0"/>
      <dgm:spPr/>
    </dgm:pt>
    <dgm:pt modelId="{BC79A942-267F-4463-B981-2279469AD63A}" type="pres">
      <dgm:prSet presAssocID="{7A6BBE88-CF50-4EB4-B916-8E0E29235C1B}" presName="accentRepeatNode" presStyleLbl="solidFgAcc1" presStyleIdx="1" presStyleCnt="3" custLinFactNeighborX="3083" custLinFactNeighborY="-373"/>
      <dgm:spPr/>
    </dgm:pt>
    <dgm:pt modelId="{2726F6DA-961A-4F2E-845D-756E74A26CBF}" type="pres">
      <dgm:prSet presAssocID="{91E6B8D4-57BB-4867-B206-452CC86039F3}" presName="text_3" presStyleLbl="node1" presStyleIdx="2" presStyleCnt="3" custScaleX="103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D8474-40AF-49B8-97D6-259F53EF668E}" type="pres">
      <dgm:prSet presAssocID="{91E6B8D4-57BB-4867-B206-452CC86039F3}" presName="accent_3" presStyleCnt="0"/>
      <dgm:spPr/>
    </dgm:pt>
    <dgm:pt modelId="{D5EBE4D3-1B8B-44DF-A2E9-6859144F3818}" type="pres">
      <dgm:prSet presAssocID="{91E6B8D4-57BB-4867-B206-452CC86039F3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443A1A5-94DA-495D-8109-52BB52D5CAAD}" srcId="{1913F9EA-7FC0-4D65-9571-B246D3FE48CF}" destId="{7A6BBE88-CF50-4EB4-B916-8E0E29235C1B}" srcOrd="1" destOrd="0" parTransId="{D3696D07-DD6B-449C-8597-98BCFFFA1246}" sibTransId="{6AAC3FF8-BAC5-4C4A-9730-2B95ED2B9E04}"/>
    <dgm:cxn modelId="{6AFA7EBE-BF57-4A37-BC60-22243794C11F}" type="presOf" srcId="{1913F9EA-7FC0-4D65-9571-B246D3FE48CF}" destId="{4FEAAE54-1189-44D2-86AD-5011320001F7}" srcOrd="0" destOrd="0" presId="urn:microsoft.com/office/officeart/2008/layout/VerticalCurvedList"/>
    <dgm:cxn modelId="{E9113165-D14E-4764-9551-796D00B8984E}" type="presOf" srcId="{C71CEA81-B3A6-4473-ADEE-B997391B9B68}" destId="{3CEA92A9-AA80-4F77-8660-1169D430B1AF}" srcOrd="0" destOrd="0" presId="urn:microsoft.com/office/officeart/2008/layout/VerticalCurvedList"/>
    <dgm:cxn modelId="{7936D54B-5F82-404B-BB81-2307AF39ADBE}" type="presOf" srcId="{91E6B8D4-57BB-4867-B206-452CC86039F3}" destId="{2726F6DA-961A-4F2E-845D-756E74A26CBF}" srcOrd="0" destOrd="0" presId="urn:microsoft.com/office/officeart/2008/layout/VerticalCurvedList"/>
    <dgm:cxn modelId="{CB8BE60C-EF1C-41AE-8843-E04683A351E2}" srcId="{1913F9EA-7FC0-4D65-9571-B246D3FE48CF}" destId="{362213FF-7831-4207-BAE7-21AE904048D2}" srcOrd="0" destOrd="0" parTransId="{192683C8-B474-4D44-A5C8-B87B71366626}" sibTransId="{C71CEA81-B3A6-4473-ADEE-B997391B9B68}"/>
    <dgm:cxn modelId="{BEC8304E-57AF-4312-B5E7-CB4D132F056F}" srcId="{1913F9EA-7FC0-4D65-9571-B246D3FE48CF}" destId="{91E6B8D4-57BB-4867-B206-452CC86039F3}" srcOrd="2" destOrd="0" parTransId="{0AB6AE24-AAA4-4A0B-91ED-B725F1279419}" sibTransId="{E06ECD76-F114-446C-903D-AEC8F5A0E310}"/>
    <dgm:cxn modelId="{8A013D0E-E3AE-497F-87F3-942E83412A92}" type="presOf" srcId="{362213FF-7831-4207-BAE7-21AE904048D2}" destId="{38234A8C-CDAF-4198-9F19-CB20FDD107AD}" srcOrd="0" destOrd="0" presId="urn:microsoft.com/office/officeart/2008/layout/VerticalCurvedList"/>
    <dgm:cxn modelId="{97DD7554-655F-4826-9619-34FEDF8BA761}" type="presOf" srcId="{7A6BBE88-CF50-4EB4-B916-8E0E29235C1B}" destId="{B4A324C6-0F0A-4E62-B1F5-5F86C5A15092}" srcOrd="0" destOrd="0" presId="urn:microsoft.com/office/officeart/2008/layout/VerticalCurvedList"/>
    <dgm:cxn modelId="{F01F7F33-FB2B-47D1-8539-27F11CB76008}" type="presParOf" srcId="{4FEAAE54-1189-44D2-86AD-5011320001F7}" destId="{C04FE7CE-31AA-48E1-A8BA-8711880E88AE}" srcOrd="0" destOrd="0" presId="urn:microsoft.com/office/officeart/2008/layout/VerticalCurvedList"/>
    <dgm:cxn modelId="{94DA81F7-EF21-48B7-A3A2-9CB930BD74B4}" type="presParOf" srcId="{C04FE7CE-31AA-48E1-A8BA-8711880E88AE}" destId="{4FC1B559-90CE-47D3-866D-07B1D45F70A9}" srcOrd="0" destOrd="0" presId="urn:microsoft.com/office/officeart/2008/layout/VerticalCurvedList"/>
    <dgm:cxn modelId="{DC0795E5-FDB0-40B0-ADD9-70473375FF99}" type="presParOf" srcId="{4FC1B559-90CE-47D3-866D-07B1D45F70A9}" destId="{A53C0F48-965D-4BBC-BABF-3FDC2261D336}" srcOrd="0" destOrd="0" presId="urn:microsoft.com/office/officeart/2008/layout/VerticalCurvedList"/>
    <dgm:cxn modelId="{2208869D-6F1B-4C9D-BBBF-1006554BB1B5}" type="presParOf" srcId="{4FC1B559-90CE-47D3-866D-07B1D45F70A9}" destId="{3CEA92A9-AA80-4F77-8660-1169D430B1AF}" srcOrd="1" destOrd="0" presId="urn:microsoft.com/office/officeart/2008/layout/VerticalCurvedList"/>
    <dgm:cxn modelId="{520B755F-9FA6-412E-9075-5BA9D2EB3A12}" type="presParOf" srcId="{4FC1B559-90CE-47D3-866D-07B1D45F70A9}" destId="{4E39C822-C5E7-4A2E-B498-235C402D8401}" srcOrd="2" destOrd="0" presId="urn:microsoft.com/office/officeart/2008/layout/VerticalCurvedList"/>
    <dgm:cxn modelId="{D7366652-0987-4568-AAB0-70D15AEAB0D9}" type="presParOf" srcId="{4FC1B559-90CE-47D3-866D-07B1D45F70A9}" destId="{F6BB9BDE-EA97-4A3C-944F-7721CD357682}" srcOrd="3" destOrd="0" presId="urn:microsoft.com/office/officeart/2008/layout/VerticalCurvedList"/>
    <dgm:cxn modelId="{43DBD7A4-3058-4DE1-AD83-638A37C34258}" type="presParOf" srcId="{C04FE7CE-31AA-48E1-A8BA-8711880E88AE}" destId="{38234A8C-CDAF-4198-9F19-CB20FDD107AD}" srcOrd="1" destOrd="0" presId="urn:microsoft.com/office/officeart/2008/layout/VerticalCurvedList"/>
    <dgm:cxn modelId="{8E44F650-9AFB-469E-8CF6-C6358EB5FCD0}" type="presParOf" srcId="{C04FE7CE-31AA-48E1-A8BA-8711880E88AE}" destId="{92ED6156-EF00-4B77-84D1-27E50E535D2A}" srcOrd="2" destOrd="0" presId="urn:microsoft.com/office/officeart/2008/layout/VerticalCurvedList"/>
    <dgm:cxn modelId="{8E7D0213-173F-477D-8B4E-608D913CDE12}" type="presParOf" srcId="{92ED6156-EF00-4B77-84D1-27E50E535D2A}" destId="{FF99D6D2-A899-46E6-8EA9-77851C93F82E}" srcOrd="0" destOrd="0" presId="urn:microsoft.com/office/officeart/2008/layout/VerticalCurvedList"/>
    <dgm:cxn modelId="{A4E7A353-2BB6-4F87-A7B4-9555623788BE}" type="presParOf" srcId="{C04FE7CE-31AA-48E1-A8BA-8711880E88AE}" destId="{B4A324C6-0F0A-4E62-B1F5-5F86C5A15092}" srcOrd="3" destOrd="0" presId="urn:microsoft.com/office/officeart/2008/layout/VerticalCurvedList"/>
    <dgm:cxn modelId="{F0059422-44AE-429F-8E31-D67586F95F64}" type="presParOf" srcId="{C04FE7CE-31AA-48E1-A8BA-8711880E88AE}" destId="{D1E07A1E-2016-4E87-AF81-4E0AE031CBBC}" srcOrd="4" destOrd="0" presId="urn:microsoft.com/office/officeart/2008/layout/VerticalCurvedList"/>
    <dgm:cxn modelId="{67BEAAD0-B203-465D-AED0-BF74DDBA5695}" type="presParOf" srcId="{D1E07A1E-2016-4E87-AF81-4E0AE031CBBC}" destId="{BC79A942-267F-4463-B981-2279469AD63A}" srcOrd="0" destOrd="0" presId="urn:microsoft.com/office/officeart/2008/layout/VerticalCurvedList"/>
    <dgm:cxn modelId="{F0B9053B-CC13-4DF5-9085-1843F58B614D}" type="presParOf" srcId="{C04FE7CE-31AA-48E1-A8BA-8711880E88AE}" destId="{2726F6DA-961A-4F2E-845D-756E74A26CBF}" srcOrd="5" destOrd="0" presId="urn:microsoft.com/office/officeart/2008/layout/VerticalCurvedList"/>
    <dgm:cxn modelId="{A9859955-7744-4CC6-9AEE-5F4C4C622D1E}" type="presParOf" srcId="{C04FE7CE-31AA-48E1-A8BA-8711880E88AE}" destId="{B70D8474-40AF-49B8-97D6-259F53EF668E}" srcOrd="6" destOrd="0" presId="urn:microsoft.com/office/officeart/2008/layout/VerticalCurvedList"/>
    <dgm:cxn modelId="{3C820BC6-2352-4264-B210-1D365ABEB72D}" type="presParOf" srcId="{B70D8474-40AF-49B8-97D6-259F53EF668E}" destId="{D5EBE4D3-1B8B-44DF-A2E9-6859144F3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13F9EA-7FC0-4D65-9571-B246D3FE48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213FF-7831-4207-BAE7-21AE904048D2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Создание условий временного  трудоустройства несовершеннолетних граждан и предотвращение случаев безнадзорности и правонарушений среди несовершеннолетних</a:t>
          </a:r>
          <a:endParaRPr lang="ru-RU" sz="2000" b="0" dirty="0">
            <a:solidFill>
              <a:schemeClr val="bg1"/>
            </a:solidFill>
            <a:latin typeface="Times New Roman" pitchFamily="18" charset="0"/>
            <a:ea typeface="Cambria" panose="02040503050406030204" pitchFamily="18" charset="0"/>
            <a:cs typeface="Times New Roman" pitchFamily="18" charset="0"/>
          </a:endParaRPr>
        </a:p>
      </dgm:t>
    </dgm:pt>
    <dgm:pt modelId="{192683C8-B474-4D44-A5C8-B87B71366626}" type="parTrans" cxnId="{CB8BE60C-EF1C-41AE-8843-E04683A351E2}">
      <dgm:prSet/>
      <dgm:spPr/>
      <dgm:t>
        <a:bodyPr/>
        <a:lstStyle/>
        <a:p>
          <a:endParaRPr lang="ru-RU"/>
        </a:p>
      </dgm:t>
    </dgm:pt>
    <dgm:pt modelId="{C71CEA81-B3A6-4473-ADEE-B997391B9B68}" type="sibTrans" cxnId="{CB8BE60C-EF1C-41AE-8843-E04683A351E2}">
      <dgm:prSet/>
      <dgm:spPr/>
      <dgm:t>
        <a:bodyPr/>
        <a:lstStyle/>
        <a:p>
          <a:endParaRPr lang="ru-RU"/>
        </a:p>
      </dgm:t>
    </dgm:pt>
    <dgm:pt modelId="{4FEAAE54-1189-44D2-86AD-5011320001F7}" type="pres">
      <dgm:prSet presAssocID="{1913F9EA-7FC0-4D65-9571-B246D3FE48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4FE7CE-31AA-48E1-A8BA-8711880E88AE}" type="pres">
      <dgm:prSet presAssocID="{1913F9EA-7FC0-4D65-9571-B246D3FE48CF}" presName="Name1" presStyleCnt="0"/>
      <dgm:spPr/>
    </dgm:pt>
    <dgm:pt modelId="{4FC1B559-90CE-47D3-866D-07B1D45F70A9}" type="pres">
      <dgm:prSet presAssocID="{1913F9EA-7FC0-4D65-9571-B246D3FE48CF}" presName="cycle" presStyleCnt="0"/>
      <dgm:spPr/>
    </dgm:pt>
    <dgm:pt modelId="{A53C0F48-965D-4BBC-BABF-3FDC2261D336}" type="pres">
      <dgm:prSet presAssocID="{1913F9EA-7FC0-4D65-9571-B246D3FE48CF}" presName="srcNode" presStyleLbl="node1" presStyleIdx="0" presStyleCnt="1"/>
      <dgm:spPr/>
    </dgm:pt>
    <dgm:pt modelId="{3CEA92A9-AA80-4F77-8660-1169D430B1AF}" type="pres">
      <dgm:prSet presAssocID="{1913F9EA-7FC0-4D65-9571-B246D3FE48CF}" presName="conn" presStyleLbl="parChTrans1D2" presStyleIdx="0" presStyleCnt="1"/>
      <dgm:spPr/>
      <dgm:t>
        <a:bodyPr/>
        <a:lstStyle/>
        <a:p>
          <a:endParaRPr lang="ru-RU"/>
        </a:p>
      </dgm:t>
    </dgm:pt>
    <dgm:pt modelId="{4E39C822-C5E7-4A2E-B498-235C402D8401}" type="pres">
      <dgm:prSet presAssocID="{1913F9EA-7FC0-4D65-9571-B246D3FE48CF}" presName="extraNode" presStyleLbl="node1" presStyleIdx="0" presStyleCnt="1"/>
      <dgm:spPr/>
    </dgm:pt>
    <dgm:pt modelId="{F6BB9BDE-EA97-4A3C-944F-7721CD357682}" type="pres">
      <dgm:prSet presAssocID="{1913F9EA-7FC0-4D65-9571-B246D3FE48CF}" presName="dstNode" presStyleLbl="node1" presStyleIdx="0" presStyleCnt="1"/>
      <dgm:spPr/>
    </dgm:pt>
    <dgm:pt modelId="{38234A8C-CDAF-4198-9F19-CB20FDD107AD}" type="pres">
      <dgm:prSet presAssocID="{362213FF-7831-4207-BAE7-21AE904048D2}" presName="text_1" presStyleLbl="node1" presStyleIdx="0" presStyleCnt="1" custScaleY="111653" custLinFactNeighborX="88" custLinFactNeighborY="-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D6156-EF00-4B77-84D1-27E50E535D2A}" type="pres">
      <dgm:prSet presAssocID="{362213FF-7831-4207-BAE7-21AE904048D2}" presName="accent_1" presStyleCnt="0"/>
      <dgm:spPr/>
    </dgm:pt>
    <dgm:pt modelId="{FF99D6D2-A899-46E6-8EA9-77851C93F82E}" type="pres">
      <dgm:prSet presAssocID="{362213FF-7831-4207-BAE7-21AE904048D2}" presName="accentRepeatNode" presStyleLbl="solidFgAcc1" presStyleIdx="0" presStyleCnt="1" custLinFactNeighborY="-2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A548F0F-5375-499E-99D3-5607BC542C43}" type="presOf" srcId="{C71CEA81-B3A6-4473-ADEE-B997391B9B68}" destId="{3CEA92A9-AA80-4F77-8660-1169D430B1AF}" srcOrd="0" destOrd="0" presId="urn:microsoft.com/office/officeart/2008/layout/VerticalCurvedList"/>
    <dgm:cxn modelId="{5872E7F2-0882-4B04-B9E5-08E5417D40EF}" type="presOf" srcId="{362213FF-7831-4207-BAE7-21AE904048D2}" destId="{38234A8C-CDAF-4198-9F19-CB20FDD107AD}" srcOrd="0" destOrd="0" presId="urn:microsoft.com/office/officeart/2008/layout/VerticalCurvedList"/>
    <dgm:cxn modelId="{5070B53B-FB47-4726-A82B-38800A38F64D}" type="presOf" srcId="{1913F9EA-7FC0-4D65-9571-B246D3FE48CF}" destId="{4FEAAE54-1189-44D2-86AD-5011320001F7}" srcOrd="0" destOrd="0" presId="urn:microsoft.com/office/officeart/2008/layout/VerticalCurvedList"/>
    <dgm:cxn modelId="{CB8BE60C-EF1C-41AE-8843-E04683A351E2}" srcId="{1913F9EA-7FC0-4D65-9571-B246D3FE48CF}" destId="{362213FF-7831-4207-BAE7-21AE904048D2}" srcOrd="0" destOrd="0" parTransId="{192683C8-B474-4D44-A5C8-B87B71366626}" sibTransId="{C71CEA81-B3A6-4473-ADEE-B997391B9B68}"/>
    <dgm:cxn modelId="{86376F08-45B2-4095-A2AA-D5FA608592F4}" type="presParOf" srcId="{4FEAAE54-1189-44D2-86AD-5011320001F7}" destId="{C04FE7CE-31AA-48E1-A8BA-8711880E88AE}" srcOrd="0" destOrd="0" presId="urn:microsoft.com/office/officeart/2008/layout/VerticalCurvedList"/>
    <dgm:cxn modelId="{BD97BF2B-508C-4CBF-BBFB-4C055E38D9D1}" type="presParOf" srcId="{C04FE7CE-31AA-48E1-A8BA-8711880E88AE}" destId="{4FC1B559-90CE-47D3-866D-07B1D45F70A9}" srcOrd="0" destOrd="0" presId="urn:microsoft.com/office/officeart/2008/layout/VerticalCurvedList"/>
    <dgm:cxn modelId="{AA163654-8D51-445A-9D1E-6A3B5D9AEC4A}" type="presParOf" srcId="{4FC1B559-90CE-47D3-866D-07B1D45F70A9}" destId="{A53C0F48-965D-4BBC-BABF-3FDC2261D336}" srcOrd="0" destOrd="0" presId="urn:microsoft.com/office/officeart/2008/layout/VerticalCurvedList"/>
    <dgm:cxn modelId="{0FDEF6EC-5258-45B7-BDC8-89AB36393C95}" type="presParOf" srcId="{4FC1B559-90CE-47D3-866D-07B1D45F70A9}" destId="{3CEA92A9-AA80-4F77-8660-1169D430B1AF}" srcOrd="1" destOrd="0" presId="urn:microsoft.com/office/officeart/2008/layout/VerticalCurvedList"/>
    <dgm:cxn modelId="{C1471FCD-2CBA-4E2E-B1CC-42B8D2AEA495}" type="presParOf" srcId="{4FC1B559-90CE-47D3-866D-07B1D45F70A9}" destId="{4E39C822-C5E7-4A2E-B498-235C402D8401}" srcOrd="2" destOrd="0" presId="urn:microsoft.com/office/officeart/2008/layout/VerticalCurvedList"/>
    <dgm:cxn modelId="{1D0DEC18-4FD0-49FF-AD58-18CC2B21744A}" type="presParOf" srcId="{4FC1B559-90CE-47D3-866D-07B1D45F70A9}" destId="{F6BB9BDE-EA97-4A3C-944F-7721CD357682}" srcOrd="3" destOrd="0" presId="urn:microsoft.com/office/officeart/2008/layout/VerticalCurvedList"/>
    <dgm:cxn modelId="{A39F01D7-F04D-4C52-919A-4FCF69FC8B9E}" type="presParOf" srcId="{C04FE7CE-31AA-48E1-A8BA-8711880E88AE}" destId="{38234A8C-CDAF-4198-9F19-CB20FDD107AD}" srcOrd="1" destOrd="0" presId="urn:microsoft.com/office/officeart/2008/layout/VerticalCurvedList"/>
    <dgm:cxn modelId="{02E236DE-81E5-4A52-BBA6-C6D9D13196DB}" type="presParOf" srcId="{C04FE7CE-31AA-48E1-A8BA-8711880E88AE}" destId="{92ED6156-EF00-4B77-84D1-27E50E535D2A}" srcOrd="2" destOrd="0" presId="urn:microsoft.com/office/officeart/2008/layout/VerticalCurvedList"/>
    <dgm:cxn modelId="{1105D0F9-DA6F-4BB2-8C5B-7BA31D05AA1C}" type="presParOf" srcId="{92ED6156-EF00-4B77-84D1-27E50E535D2A}" destId="{FF99D6D2-A899-46E6-8EA9-77851C93F8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13F9EA-7FC0-4D65-9571-B246D3FE48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213FF-7831-4207-BAE7-21AE904048D2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Ремонт, строительство, проектирование и реконструкция автомобильных дорог общего пользования местного значения </a:t>
          </a:r>
          <a:endParaRPr lang="ru-RU" sz="20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683C8-B474-4D44-A5C8-B87B71366626}" type="parTrans" cxnId="{CB8BE60C-EF1C-41AE-8843-E04683A351E2}">
      <dgm:prSet/>
      <dgm:spPr/>
      <dgm:t>
        <a:bodyPr/>
        <a:lstStyle/>
        <a:p>
          <a:endParaRPr lang="ru-RU"/>
        </a:p>
      </dgm:t>
    </dgm:pt>
    <dgm:pt modelId="{C71CEA81-B3A6-4473-ADEE-B997391B9B68}" type="sibTrans" cxnId="{CB8BE60C-EF1C-41AE-8843-E04683A351E2}">
      <dgm:prSet/>
      <dgm:spPr/>
      <dgm:t>
        <a:bodyPr/>
        <a:lstStyle/>
        <a:p>
          <a:endParaRPr lang="ru-RU"/>
        </a:p>
      </dgm:t>
    </dgm:pt>
    <dgm:pt modelId="{4FEAAE54-1189-44D2-86AD-5011320001F7}" type="pres">
      <dgm:prSet presAssocID="{1913F9EA-7FC0-4D65-9571-B246D3FE48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4FE7CE-31AA-48E1-A8BA-8711880E88AE}" type="pres">
      <dgm:prSet presAssocID="{1913F9EA-7FC0-4D65-9571-B246D3FE48CF}" presName="Name1" presStyleCnt="0"/>
      <dgm:spPr/>
    </dgm:pt>
    <dgm:pt modelId="{4FC1B559-90CE-47D3-866D-07B1D45F70A9}" type="pres">
      <dgm:prSet presAssocID="{1913F9EA-7FC0-4D65-9571-B246D3FE48CF}" presName="cycle" presStyleCnt="0"/>
      <dgm:spPr/>
    </dgm:pt>
    <dgm:pt modelId="{A53C0F48-965D-4BBC-BABF-3FDC2261D336}" type="pres">
      <dgm:prSet presAssocID="{1913F9EA-7FC0-4D65-9571-B246D3FE48CF}" presName="srcNode" presStyleLbl="node1" presStyleIdx="0" presStyleCnt="1"/>
      <dgm:spPr/>
    </dgm:pt>
    <dgm:pt modelId="{3CEA92A9-AA80-4F77-8660-1169D430B1AF}" type="pres">
      <dgm:prSet presAssocID="{1913F9EA-7FC0-4D65-9571-B246D3FE48CF}" presName="conn" presStyleLbl="parChTrans1D2" presStyleIdx="0" presStyleCnt="1"/>
      <dgm:spPr/>
      <dgm:t>
        <a:bodyPr/>
        <a:lstStyle/>
        <a:p>
          <a:endParaRPr lang="ru-RU"/>
        </a:p>
      </dgm:t>
    </dgm:pt>
    <dgm:pt modelId="{4E39C822-C5E7-4A2E-B498-235C402D8401}" type="pres">
      <dgm:prSet presAssocID="{1913F9EA-7FC0-4D65-9571-B246D3FE48CF}" presName="extraNode" presStyleLbl="node1" presStyleIdx="0" presStyleCnt="1"/>
      <dgm:spPr/>
    </dgm:pt>
    <dgm:pt modelId="{F6BB9BDE-EA97-4A3C-944F-7721CD357682}" type="pres">
      <dgm:prSet presAssocID="{1913F9EA-7FC0-4D65-9571-B246D3FE48CF}" presName="dstNode" presStyleLbl="node1" presStyleIdx="0" presStyleCnt="1"/>
      <dgm:spPr/>
    </dgm:pt>
    <dgm:pt modelId="{38234A8C-CDAF-4198-9F19-CB20FDD107AD}" type="pres">
      <dgm:prSet presAssocID="{362213FF-7831-4207-BAE7-21AE904048D2}" presName="text_1" presStyleLbl="node1" presStyleIdx="0" presStyleCnt="1" custScaleX="105700" custScaleY="111653" custLinFactNeighborX="-1514" custLinFactNeighborY="-4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D6156-EF00-4B77-84D1-27E50E535D2A}" type="pres">
      <dgm:prSet presAssocID="{362213FF-7831-4207-BAE7-21AE904048D2}" presName="accent_1" presStyleCnt="0"/>
      <dgm:spPr/>
    </dgm:pt>
    <dgm:pt modelId="{FF99D6D2-A899-46E6-8EA9-77851C93F82E}" type="pres">
      <dgm:prSet presAssocID="{362213FF-7831-4207-BAE7-21AE904048D2}" presName="accentRepeatNode" presStyleLbl="solidFgAcc1" presStyleIdx="0" presStyleCnt="1" custLinFactNeighborY="-2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EA877FF-A48D-44FF-893C-F9E6930049BC}" type="presOf" srcId="{362213FF-7831-4207-BAE7-21AE904048D2}" destId="{38234A8C-CDAF-4198-9F19-CB20FDD107AD}" srcOrd="0" destOrd="0" presId="urn:microsoft.com/office/officeart/2008/layout/VerticalCurvedList"/>
    <dgm:cxn modelId="{8B62D737-AA9A-4732-8F9E-4E411AB0883D}" type="presOf" srcId="{1913F9EA-7FC0-4D65-9571-B246D3FE48CF}" destId="{4FEAAE54-1189-44D2-86AD-5011320001F7}" srcOrd="0" destOrd="0" presId="urn:microsoft.com/office/officeart/2008/layout/VerticalCurvedList"/>
    <dgm:cxn modelId="{2914E545-A0E1-4A7F-A0D5-DD6A215EDF66}" type="presOf" srcId="{C71CEA81-B3A6-4473-ADEE-B997391B9B68}" destId="{3CEA92A9-AA80-4F77-8660-1169D430B1AF}" srcOrd="0" destOrd="0" presId="urn:microsoft.com/office/officeart/2008/layout/VerticalCurvedList"/>
    <dgm:cxn modelId="{CB8BE60C-EF1C-41AE-8843-E04683A351E2}" srcId="{1913F9EA-7FC0-4D65-9571-B246D3FE48CF}" destId="{362213FF-7831-4207-BAE7-21AE904048D2}" srcOrd="0" destOrd="0" parTransId="{192683C8-B474-4D44-A5C8-B87B71366626}" sibTransId="{C71CEA81-B3A6-4473-ADEE-B997391B9B68}"/>
    <dgm:cxn modelId="{68E12C68-46F1-46D9-B6DE-26497CBC825A}" type="presParOf" srcId="{4FEAAE54-1189-44D2-86AD-5011320001F7}" destId="{C04FE7CE-31AA-48E1-A8BA-8711880E88AE}" srcOrd="0" destOrd="0" presId="urn:microsoft.com/office/officeart/2008/layout/VerticalCurvedList"/>
    <dgm:cxn modelId="{286C70FE-3224-457C-955D-D8A3B33D1B41}" type="presParOf" srcId="{C04FE7CE-31AA-48E1-A8BA-8711880E88AE}" destId="{4FC1B559-90CE-47D3-866D-07B1D45F70A9}" srcOrd="0" destOrd="0" presId="urn:microsoft.com/office/officeart/2008/layout/VerticalCurvedList"/>
    <dgm:cxn modelId="{3DBDA0E2-3EC9-41AC-8025-F3AD114F4C49}" type="presParOf" srcId="{4FC1B559-90CE-47D3-866D-07B1D45F70A9}" destId="{A53C0F48-965D-4BBC-BABF-3FDC2261D336}" srcOrd="0" destOrd="0" presId="urn:microsoft.com/office/officeart/2008/layout/VerticalCurvedList"/>
    <dgm:cxn modelId="{47340629-8152-4671-8BFB-D777DD5CEDDE}" type="presParOf" srcId="{4FC1B559-90CE-47D3-866D-07B1D45F70A9}" destId="{3CEA92A9-AA80-4F77-8660-1169D430B1AF}" srcOrd="1" destOrd="0" presId="urn:microsoft.com/office/officeart/2008/layout/VerticalCurvedList"/>
    <dgm:cxn modelId="{7A9A511D-0249-47B4-9686-2C262CF08E4B}" type="presParOf" srcId="{4FC1B559-90CE-47D3-866D-07B1D45F70A9}" destId="{4E39C822-C5E7-4A2E-B498-235C402D8401}" srcOrd="2" destOrd="0" presId="urn:microsoft.com/office/officeart/2008/layout/VerticalCurvedList"/>
    <dgm:cxn modelId="{6A54C151-790D-4744-9031-063602B5B729}" type="presParOf" srcId="{4FC1B559-90CE-47D3-866D-07B1D45F70A9}" destId="{F6BB9BDE-EA97-4A3C-944F-7721CD357682}" srcOrd="3" destOrd="0" presId="urn:microsoft.com/office/officeart/2008/layout/VerticalCurvedList"/>
    <dgm:cxn modelId="{2A7AC160-B76E-4236-9C39-A6096C004C4D}" type="presParOf" srcId="{C04FE7CE-31AA-48E1-A8BA-8711880E88AE}" destId="{38234A8C-CDAF-4198-9F19-CB20FDD107AD}" srcOrd="1" destOrd="0" presId="urn:microsoft.com/office/officeart/2008/layout/VerticalCurvedList"/>
    <dgm:cxn modelId="{C90CFBA1-74BC-49B1-88CD-1A720C726E37}" type="presParOf" srcId="{C04FE7CE-31AA-48E1-A8BA-8711880E88AE}" destId="{92ED6156-EF00-4B77-84D1-27E50E535D2A}" srcOrd="2" destOrd="0" presId="urn:microsoft.com/office/officeart/2008/layout/VerticalCurvedList"/>
    <dgm:cxn modelId="{EC54F5F3-3D5F-41C5-99E4-EB35EAA068B3}" type="presParOf" srcId="{92ED6156-EF00-4B77-84D1-27E50E535D2A}" destId="{FF99D6D2-A899-46E6-8EA9-77851C93F8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FF4E66-5E20-42CA-A0A8-94721BD8FA94}" type="doc">
      <dgm:prSet loTypeId="urn:microsoft.com/office/officeart/2008/layout/AscendingPictureAccent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C29DA9-B90D-463E-A5F6-36FEEB32254B}">
      <dgm:prSet phldrT="[Текст]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2 594,9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710354-410C-45C6-92F3-4D4B6D940A72}" type="parTrans" cxnId="{C8239A92-407B-480C-9815-FE9A306662EA}">
      <dgm:prSet/>
      <dgm:spPr/>
      <dgm:t>
        <a:bodyPr/>
        <a:lstStyle/>
        <a:p>
          <a:endParaRPr lang="ru-RU"/>
        </a:p>
      </dgm:t>
    </dgm:pt>
    <dgm:pt modelId="{82FBA381-BFE7-49BA-91D4-1CF326874C6E}" type="sibTrans" cxnId="{C8239A92-407B-480C-9815-FE9A306662EA}">
      <dgm:prSet/>
      <dgm:spPr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9471F366-F8E7-4981-8F48-EFDF7409D528}">
      <dgm:prSet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2 526,5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A8356AE-3515-4916-9E67-7F2CF944FBE0}" type="parTrans" cxnId="{53B98416-5644-497B-A7D9-7E368E5D2A07}">
      <dgm:prSet/>
      <dgm:spPr/>
      <dgm:t>
        <a:bodyPr/>
        <a:lstStyle/>
        <a:p>
          <a:endParaRPr lang="ru-RU"/>
        </a:p>
      </dgm:t>
    </dgm:pt>
    <dgm:pt modelId="{E6CCFEAA-BBF2-4D37-9672-EDA7D4CDC6A3}" type="sibTrans" cxnId="{53B98416-5644-497B-A7D9-7E368E5D2A07}">
      <dgm:prSet/>
      <dgm:spPr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4A27EDF6-0B82-41DE-9CFF-E46959158EF8}">
      <dgm:prSet phldrT="[Текст]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45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2 593,5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3B6BBE-A890-4F31-9E4D-12AE643B5116}" type="sibTrans" cxnId="{6C64F128-43ED-4E2D-BDEB-6308B324736F}">
      <dgm:prSet/>
      <dgm:spPr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B2568F09-C121-477A-94B1-9FEBFB8562B3}" type="parTrans" cxnId="{6C64F128-43ED-4E2D-BDEB-6308B324736F}">
      <dgm:prSet/>
      <dgm:spPr/>
      <dgm:t>
        <a:bodyPr/>
        <a:lstStyle/>
        <a:p>
          <a:endParaRPr lang="ru-RU"/>
        </a:p>
      </dgm:t>
    </dgm:pt>
    <dgm:pt modelId="{53AF3280-15C5-48E5-8C9F-0649AF7C0419}" type="pres">
      <dgm:prSet presAssocID="{5DFF4E66-5E20-42CA-A0A8-94721BD8FA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070225-05F4-47D0-998E-0E1E561D4F0C}" type="pres">
      <dgm:prSet presAssocID="{5DFF4E66-5E20-42CA-A0A8-94721BD8FA94}" presName="dot1" presStyleLbl="alignNode1" presStyleIdx="0" presStyleCnt="12"/>
      <dgm:spPr/>
    </dgm:pt>
    <dgm:pt modelId="{9ED4F3DA-BE38-48A5-B06E-4496ECED0981}" type="pres">
      <dgm:prSet presAssocID="{5DFF4E66-5E20-42CA-A0A8-94721BD8FA94}" presName="dot2" presStyleLbl="alignNode1" presStyleIdx="1" presStyleCnt="12"/>
      <dgm:spPr/>
    </dgm:pt>
    <dgm:pt modelId="{5AA2717C-B0D2-46C3-BEB5-4C909732AB90}" type="pres">
      <dgm:prSet presAssocID="{5DFF4E66-5E20-42CA-A0A8-94721BD8FA94}" presName="dot3" presStyleLbl="alignNode1" presStyleIdx="2" presStyleCnt="12"/>
      <dgm:spPr/>
    </dgm:pt>
    <dgm:pt modelId="{B77C6BEF-AF9D-48D2-B14D-24BB12D38764}" type="pres">
      <dgm:prSet presAssocID="{5DFF4E66-5E20-42CA-A0A8-94721BD8FA94}" presName="dot4" presStyleLbl="alignNode1" presStyleIdx="3" presStyleCnt="12" custLinFactNeighborX="16055" custLinFactNeighborY="24193"/>
      <dgm:spPr/>
    </dgm:pt>
    <dgm:pt modelId="{494B6142-56A6-4717-8D0D-A6BC2B4CB267}" type="pres">
      <dgm:prSet presAssocID="{5DFF4E66-5E20-42CA-A0A8-94721BD8FA94}" presName="dot5" presStyleLbl="alignNode1" presStyleIdx="4" presStyleCnt="12"/>
      <dgm:spPr/>
    </dgm:pt>
    <dgm:pt modelId="{1F03BE1A-E828-4543-B794-C2A808B21F69}" type="pres">
      <dgm:prSet presAssocID="{5DFF4E66-5E20-42CA-A0A8-94721BD8FA94}" presName="dotArrow1" presStyleLbl="alignNode1" presStyleIdx="5" presStyleCnt="12"/>
      <dgm:spPr/>
    </dgm:pt>
    <dgm:pt modelId="{40F72D36-5F36-4950-853F-6865F5CC40F1}" type="pres">
      <dgm:prSet presAssocID="{5DFF4E66-5E20-42CA-A0A8-94721BD8FA94}" presName="dotArrow2" presStyleLbl="alignNode1" presStyleIdx="6" presStyleCnt="12"/>
      <dgm:spPr/>
    </dgm:pt>
    <dgm:pt modelId="{5A422BFD-BEA9-4BB7-8D49-20199CD28B24}" type="pres">
      <dgm:prSet presAssocID="{5DFF4E66-5E20-42CA-A0A8-94721BD8FA94}" presName="dotArrow3" presStyleLbl="alignNode1" presStyleIdx="7" presStyleCnt="12"/>
      <dgm:spPr/>
    </dgm:pt>
    <dgm:pt modelId="{32703A5C-25CE-4B25-B88C-ABF749758181}" type="pres">
      <dgm:prSet presAssocID="{5DFF4E66-5E20-42CA-A0A8-94721BD8FA94}" presName="dotArrow4" presStyleLbl="alignNode1" presStyleIdx="8" presStyleCnt="12"/>
      <dgm:spPr/>
    </dgm:pt>
    <dgm:pt modelId="{063C4A27-0278-4807-90FE-271A46E51BB8}" type="pres">
      <dgm:prSet presAssocID="{5DFF4E66-5E20-42CA-A0A8-94721BD8FA94}" presName="dotArrow5" presStyleLbl="alignNode1" presStyleIdx="9" presStyleCnt="12"/>
      <dgm:spPr/>
    </dgm:pt>
    <dgm:pt modelId="{56D57483-BF8F-4EB1-B582-560AC66994B1}" type="pres">
      <dgm:prSet presAssocID="{5DFF4E66-5E20-42CA-A0A8-94721BD8FA94}" presName="dotArrow6" presStyleLbl="alignNode1" presStyleIdx="10" presStyleCnt="12"/>
      <dgm:spPr/>
    </dgm:pt>
    <dgm:pt modelId="{06ACDCAE-C3C3-43A1-9167-A5A3409352C0}" type="pres">
      <dgm:prSet presAssocID="{5DFF4E66-5E20-42CA-A0A8-94721BD8FA94}" presName="dotArrow7" presStyleLbl="alignNode1" presStyleIdx="11" presStyleCnt="12"/>
      <dgm:spPr/>
    </dgm:pt>
    <dgm:pt modelId="{99DC0741-1743-4FBB-BA2B-3108D15B206E}" type="pres">
      <dgm:prSet presAssocID="{9471F366-F8E7-4981-8F48-EFDF7409D528}" presName="parTx1" presStyleLbl="node1" presStyleIdx="0" presStyleCnt="3" custLinFactNeighborX="22339" custLinFactNeighborY="1472"/>
      <dgm:spPr/>
      <dgm:t>
        <a:bodyPr/>
        <a:lstStyle/>
        <a:p>
          <a:endParaRPr lang="ru-RU"/>
        </a:p>
      </dgm:t>
    </dgm:pt>
    <dgm:pt modelId="{661988A8-CE8E-490F-ADB8-BCA1B5FABD95}" type="pres">
      <dgm:prSet presAssocID="{E6CCFEAA-BBF2-4D37-9672-EDA7D4CDC6A3}" presName="picture1" presStyleCnt="0"/>
      <dgm:spPr/>
    </dgm:pt>
    <dgm:pt modelId="{83552E1F-D177-4C0A-9ABD-810A5E03917F}" type="pres">
      <dgm:prSet presAssocID="{E6CCFEAA-BBF2-4D37-9672-EDA7D4CDC6A3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108C4354-D485-49F4-985C-2FC24D783D99}" type="pres">
      <dgm:prSet presAssocID="{3FC29DA9-B90D-463E-A5F6-36FEEB32254B}" presName="parTx2" presStyleLbl="node1" presStyleIdx="1" presStyleCnt="3" custLinFactNeighborX="21125" custLinFactNeighborY="-36802"/>
      <dgm:spPr/>
      <dgm:t>
        <a:bodyPr/>
        <a:lstStyle/>
        <a:p>
          <a:endParaRPr lang="ru-RU"/>
        </a:p>
      </dgm:t>
    </dgm:pt>
    <dgm:pt modelId="{95240A88-CC0C-4BE5-A977-9605FFF09B9E}" type="pres">
      <dgm:prSet presAssocID="{82FBA381-BFE7-49BA-91D4-1CF326874C6E}" presName="picture2" presStyleCnt="0"/>
      <dgm:spPr/>
    </dgm:pt>
    <dgm:pt modelId="{D9AD9761-C148-435D-82AF-C06B2D750168}" type="pres">
      <dgm:prSet presAssocID="{82FBA381-BFE7-49BA-91D4-1CF326874C6E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855F9C94-9133-401D-A2D1-97C1472F48D3}" type="pres">
      <dgm:prSet presAssocID="{4A27EDF6-0B82-41DE-9CFF-E46959158EF8}" presName="parTx3" presStyleLbl="node1" presStyleIdx="2" presStyleCnt="3" custLinFactNeighborX="12738" custLinFactNeighborY="-16154"/>
      <dgm:spPr/>
      <dgm:t>
        <a:bodyPr/>
        <a:lstStyle/>
        <a:p>
          <a:endParaRPr lang="ru-RU"/>
        </a:p>
      </dgm:t>
    </dgm:pt>
    <dgm:pt modelId="{0FDBDEBD-BCDC-4A86-96D0-6E6AE933EF25}" type="pres">
      <dgm:prSet presAssocID="{E93B6BBE-A890-4F31-9E4D-12AE643B5116}" presName="picture3" presStyleCnt="0"/>
      <dgm:spPr/>
    </dgm:pt>
    <dgm:pt modelId="{C520EA85-6B0A-4D35-A8B4-DDEB729BA8A8}" type="pres">
      <dgm:prSet presAssocID="{E93B6BBE-A890-4F31-9E4D-12AE643B5116}" presName="imageRepeatNode" presStyleLbl="fgImgPlace1" presStyleIdx="2" presStyleCnt="3" custLinFactNeighborX="-14244" custLinFactNeighborY="3470"/>
      <dgm:spPr/>
      <dgm:t>
        <a:bodyPr/>
        <a:lstStyle/>
        <a:p>
          <a:endParaRPr lang="ru-RU"/>
        </a:p>
      </dgm:t>
    </dgm:pt>
  </dgm:ptLst>
  <dgm:cxnLst>
    <dgm:cxn modelId="{53B98416-5644-497B-A7D9-7E368E5D2A07}" srcId="{5DFF4E66-5E20-42CA-A0A8-94721BD8FA94}" destId="{9471F366-F8E7-4981-8F48-EFDF7409D528}" srcOrd="0" destOrd="0" parTransId="{9A8356AE-3515-4916-9E67-7F2CF944FBE0}" sibTransId="{E6CCFEAA-BBF2-4D37-9672-EDA7D4CDC6A3}"/>
    <dgm:cxn modelId="{C8239A92-407B-480C-9815-FE9A306662EA}" srcId="{5DFF4E66-5E20-42CA-A0A8-94721BD8FA94}" destId="{3FC29DA9-B90D-463E-A5F6-36FEEB32254B}" srcOrd="1" destOrd="0" parTransId="{6C710354-410C-45C6-92F3-4D4B6D940A72}" sibTransId="{82FBA381-BFE7-49BA-91D4-1CF326874C6E}"/>
    <dgm:cxn modelId="{81FD2111-DB09-462C-9FE6-F51E3B31AE0D}" type="presOf" srcId="{E93B6BBE-A890-4F31-9E4D-12AE643B5116}" destId="{C520EA85-6B0A-4D35-A8B4-DDEB729BA8A8}" srcOrd="0" destOrd="0" presId="urn:microsoft.com/office/officeart/2008/layout/AscendingPictureAccentProcess"/>
    <dgm:cxn modelId="{745DD362-833A-4DB3-A15A-D1D1E0C40208}" type="presOf" srcId="{4A27EDF6-0B82-41DE-9CFF-E46959158EF8}" destId="{855F9C94-9133-401D-A2D1-97C1472F48D3}" srcOrd="0" destOrd="0" presId="urn:microsoft.com/office/officeart/2008/layout/AscendingPictureAccentProcess"/>
    <dgm:cxn modelId="{2E28B326-EB68-4890-9635-E7E3C4F9A3DE}" type="presOf" srcId="{5DFF4E66-5E20-42CA-A0A8-94721BD8FA94}" destId="{53AF3280-15C5-48E5-8C9F-0649AF7C0419}" srcOrd="0" destOrd="0" presId="urn:microsoft.com/office/officeart/2008/layout/AscendingPictureAccentProcess"/>
    <dgm:cxn modelId="{78F2C6CD-2BF0-45AD-99EF-6C59B9CF49A6}" type="presOf" srcId="{E6CCFEAA-BBF2-4D37-9672-EDA7D4CDC6A3}" destId="{83552E1F-D177-4C0A-9ABD-810A5E03917F}" srcOrd="0" destOrd="0" presId="urn:microsoft.com/office/officeart/2008/layout/AscendingPictureAccentProcess"/>
    <dgm:cxn modelId="{F3CDD046-B38E-4145-9EBC-C8D5F4B73409}" type="presOf" srcId="{3FC29DA9-B90D-463E-A5F6-36FEEB32254B}" destId="{108C4354-D485-49F4-985C-2FC24D783D99}" srcOrd="0" destOrd="0" presId="urn:microsoft.com/office/officeart/2008/layout/AscendingPictureAccentProcess"/>
    <dgm:cxn modelId="{6C64F128-43ED-4E2D-BDEB-6308B324736F}" srcId="{5DFF4E66-5E20-42CA-A0A8-94721BD8FA94}" destId="{4A27EDF6-0B82-41DE-9CFF-E46959158EF8}" srcOrd="2" destOrd="0" parTransId="{B2568F09-C121-477A-94B1-9FEBFB8562B3}" sibTransId="{E93B6BBE-A890-4F31-9E4D-12AE643B5116}"/>
    <dgm:cxn modelId="{FEEE333D-3EA2-4512-A52C-18B8A6FFAC9D}" type="presOf" srcId="{82FBA381-BFE7-49BA-91D4-1CF326874C6E}" destId="{D9AD9761-C148-435D-82AF-C06B2D750168}" srcOrd="0" destOrd="0" presId="urn:microsoft.com/office/officeart/2008/layout/AscendingPictureAccentProcess"/>
    <dgm:cxn modelId="{ACE24C96-7552-46BA-BD5E-6D74B8CAA124}" type="presOf" srcId="{9471F366-F8E7-4981-8F48-EFDF7409D528}" destId="{99DC0741-1743-4FBB-BA2B-3108D15B206E}" srcOrd="0" destOrd="0" presId="urn:microsoft.com/office/officeart/2008/layout/AscendingPictureAccentProcess"/>
    <dgm:cxn modelId="{2B4571BC-BB9D-4C46-ABDC-31E109A709C2}" type="presParOf" srcId="{53AF3280-15C5-48E5-8C9F-0649AF7C0419}" destId="{39070225-05F4-47D0-998E-0E1E561D4F0C}" srcOrd="0" destOrd="0" presId="urn:microsoft.com/office/officeart/2008/layout/AscendingPictureAccentProcess"/>
    <dgm:cxn modelId="{B2244709-F936-4F12-A8C7-564AEDA2401A}" type="presParOf" srcId="{53AF3280-15C5-48E5-8C9F-0649AF7C0419}" destId="{9ED4F3DA-BE38-48A5-B06E-4496ECED0981}" srcOrd="1" destOrd="0" presId="urn:microsoft.com/office/officeart/2008/layout/AscendingPictureAccentProcess"/>
    <dgm:cxn modelId="{0AE32D2D-34E3-44A5-BD23-C117C81625C7}" type="presParOf" srcId="{53AF3280-15C5-48E5-8C9F-0649AF7C0419}" destId="{5AA2717C-B0D2-46C3-BEB5-4C909732AB90}" srcOrd="2" destOrd="0" presId="urn:microsoft.com/office/officeart/2008/layout/AscendingPictureAccentProcess"/>
    <dgm:cxn modelId="{C0D579CC-D882-4533-A803-6ED2DBC170C3}" type="presParOf" srcId="{53AF3280-15C5-48E5-8C9F-0649AF7C0419}" destId="{B77C6BEF-AF9D-48D2-B14D-24BB12D38764}" srcOrd="3" destOrd="0" presId="urn:microsoft.com/office/officeart/2008/layout/AscendingPictureAccentProcess"/>
    <dgm:cxn modelId="{C9AE91F2-D5EB-443E-BB4D-4912F1FF20AF}" type="presParOf" srcId="{53AF3280-15C5-48E5-8C9F-0649AF7C0419}" destId="{494B6142-56A6-4717-8D0D-A6BC2B4CB267}" srcOrd="4" destOrd="0" presId="urn:microsoft.com/office/officeart/2008/layout/AscendingPictureAccentProcess"/>
    <dgm:cxn modelId="{18FB4DE5-B7C2-4AD9-A717-AA389A547ACD}" type="presParOf" srcId="{53AF3280-15C5-48E5-8C9F-0649AF7C0419}" destId="{1F03BE1A-E828-4543-B794-C2A808B21F69}" srcOrd="5" destOrd="0" presId="urn:microsoft.com/office/officeart/2008/layout/AscendingPictureAccentProcess"/>
    <dgm:cxn modelId="{6A6AFB0A-C01A-4A63-BCB9-386E9D545D2D}" type="presParOf" srcId="{53AF3280-15C5-48E5-8C9F-0649AF7C0419}" destId="{40F72D36-5F36-4950-853F-6865F5CC40F1}" srcOrd="6" destOrd="0" presId="urn:microsoft.com/office/officeart/2008/layout/AscendingPictureAccentProcess"/>
    <dgm:cxn modelId="{6D5FDE7B-2705-49EA-BF3C-9757088C0E69}" type="presParOf" srcId="{53AF3280-15C5-48E5-8C9F-0649AF7C0419}" destId="{5A422BFD-BEA9-4BB7-8D49-20199CD28B24}" srcOrd="7" destOrd="0" presId="urn:microsoft.com/office/officeart/2008/layout/AscendingPictureAccentProcess"/>
    <dgm:cxn modelId="{5224D6DD-E9E6-48B3-9BBF-8D11612FBB0C}" type="presParOf" srcId="{53AF3280-15C5-48E5-8C9F-0649AF7C0419}" destId="{32703A5C-25CE-4B25-B88C-ABF749758181}" srcOrd="8" destOrd="0" presId="urn:microsoft.com/office/officeart/2008/layout/AscendingPictureAccentProcess"/>
    <dgm:cxn modelId="{DF8E1908-DC86-4B18-83E1-658ECFC5A354}" type="presParOf" srcId="{53AF3280-15C5-48E5-8C9F-0649AF7C0419}" destId="{063C4A27-0278-4807-90FE-271A46E51BB8}" srcOrd="9" destOrd="0" presId="urn:microsoft.com/office/officeart/2008/layout/AscendingPictureAccentProcess"/>
    <dgm:cxn modelId="{864A14B3-4CC1-49A8-9C47-650B3089366F}" type="presParOf" srcId="{53AF3280-15C5-48E5-8C9F-0649AF7C0419}" destId="{56D57483-BF8F-4EB1-B582-560AC66994B1}" srcOrd="10" destOrd="0" presId="urn:microsoft.com/office/officeart/2008/layout/AscendingPictureAccentProcess"/>
    <dgm:cxn modelId="{3A459E61-7FDB-48C9-8B48-6703510466DA}" type="presParOf" srcId="{53AF3280-15C5-48E5-8C9F-0649AF7C0419}" destId="{06ACDCAE-C3C3-43A1-9167-A5A3409352C0}" srcOrd="11" destOrd="0" presId="urn:microsoft.com/office/officeart/2008/layout/AscendingPictureAccentProcess"/>
    <dgm:cxn modelId="{60D10F55-A54E-4471-A7D4-437B5B3BF6C2}" type="presParOf" srcId="{53AF3280-15C5-48E5-8C9F-0649AF7C0419}" destId="{99DC0741-1743-4FBB-BA2B-3108D15B206E}" srcOrd="12" destOrd="0" presId="urn:microsoft.com/office/officeart/2008/layout/AscendingPictureAccentProcess"/>
    <dgm:cxn modelId="{955674A4-8381-4E80-9158-AE3E97C5EEB1}" type="presParOf" srcId="{53AF3280-15C5-48E5-8C9F-0649AF7C0419}" destId="{661988A8-CE8E-490F-ADB8-BCA1B5FABD95}" srcOrd="13" destOrd="0" presId="urn:microsoft.com/office/officeart/2008/layout/AscendingPictureAccentProcess"/>
    <dgm:cxn modelId="{D2ECF7AA-A3C0-4445-9C22-3338E2671ABA}" type="presParOf" srcId="{661988A8-CE8E-490F-ADB8-BCA1B5FABD95}" destId="{83552E1F-D177-4C0A-9ABD-810A5E03917F}" srcOrd="0" destOrd="0" presId="urn:microsoft.com/office/officeart/2008/layout/AscendingPictureAccentProcess"/>
    <dgm:cxn modelId="{78A1B48B-27F2-4CE2-ABA2-5D7289E59B48}" type="presParOf" srcId="{53AF3280-15C5-48E5-8C9F-0649AF7C0419}" destId="{108C4354-D485-49F4-985C-2FC24D783D99}" srcOrd="14" destOrd="0" presId="urn:microsoft.com/office/officeart/2008/layout/AscendingPictureAccentProcess"/>
    <dgm:cxn modelId="{61C916CE-6805-4DC5-B686-2B169EB0CE9A}" type="presParOf" srcId="{53AF3280-15C5-48E5-8C9F-0649AF7C0419}" destId="{95240A88-CC0C-4BE5-A977-9605FFF09B9E}" srcOrd="15" destOrd="0" presId="urn:microsoft.com/office/officeart/2008/layout/AscendingPictureAccentProcess"/>
    <dgm:cxn modelId="{B805BEC3-982E-44DA-8A87-929DB8ECE77B}" type="presParOf" srcId="{95240A88-CC0C-4BE5-A977-9605FFF09B9E}" destId="{D9AD9761-C148-435D-82AF-C06B2D750168}" srcOrd="0" destOrd="0" presId="urn:microsoft.com/office/officeart/2008/layout/AscendingPictureAccentProcess"/>
    <dgm:cxn modelId="{40117ED1-8705-4ACA-878C-53D009EBAF64}" type="presParOf" srcId="{53AF3280-15C5-48E5-8C9F-0649AF7C0419}" destId="{855F9C94-9133-401D-A2D1-97C1472F48D3}" srcOrd="16" destOrd="0" presId="urn:microsoft.com/office/officeart/2008/layout/AscendingPictureAccentProcess"/>
    <dgm:cxn modelId="{68DBE593-BE4F-4A60-8B28-9E466FF23E75}" type="presParOf" srcId="{53AF3280-15C5-48E5-8C9F-0649AF7C0419}" destId="{0FDBDEBD-BCDC-4A86-96D0-6E6AE933EF25}" srcOrd="17" destOrd="0" presId="urn:microsoft.com/office/officeart/2008/layout/AscendingPictureAccentProcess"/>
    <dgm:cxn modelId="{BDCAE345-E3D3-4C7D-B4D3-6142FC90A575}" type="presParOf" srcId="{0FDBDEBD-BCDC-4A86-96D0-6E6AE933EF25}" destId="{C520EA85-6B0A-4D35-A8B4-DDEB729BA8A8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377F2-6DE3-41EC-9D05-635A90327943}">
      <dsp:nvSpPr>
        <dsp:cNvPr id="0" name=""/>
        <dsp:cNvSpPr/>
      </dsp:nvSpPr>
      <dsp:spPr>
        <a:xfrm>
          <a:off x="2880352" y="3653794"/>
          <a:ext cx="2424756" cy="1890825"/>
        </a:xfrm>
        <a:prstGeom prst="ellipse">
          <a:avLst/>
        </a:prstGeom>
        <a:gradFill flip="none" rotWithShape="1">
          <a:gsLst>
            <a:gs pos="1700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5449" y="3930699"/>
        <a:ext cx="1714562" cy="1337015"/>
      </dsp:txXfrm>
    </dsp:sp>
    <dsp:sp modelId="{4D18CED3-1142-40EA-9116-88C40631624C}">
      <dsp:nvSpPr>
        <dsp:cNvPr id="0" name=""/>
        <dsp:cNvSpPr/>
      </dsp:nvSpPr>
      <dsp:spPr>
        <a:xfrm rot="12821257">
          <a:off x="1070173" y="2964898"/>
          <a:ext cx="2178414" cy="691055"/>
        </a:xfrm>
        <a:prstGeom prst="leftArrow">
          <a:avLst>
            <a:gd name="adj1" fmla="val 60000"/>
            <a:gd name="adj2" fmla="val 50000"/>
          </a:avLst>
        </a:prstGeom>
        <a:solidFill>
          <a:srgbClr val="00CC66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0436B6-97A1-4106-A465-1698EFC5DB02}">
      <dsp:nvSpPr>
        <dsp:cNvPr id="0" name=""/>
        <dsp:cNvSpPr/>
      </dsp:nvSpPr>
      <dsp:spPr>
        <a:xfrm>
          <a:off x="0" y="385781"/>
          <a:ext cx="2506159" cy="464100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39966">
                <a:shade val="30000"/>
                <a:satMod val="115000"/>
              </a:srgbClr>
            </a:gs>
            <a:gs pos="50000">
              <a:srgbClr val="339966">
                <a:shade val="67500"/>
                <a:satMod val="115000"/>
              </a:srgbClr>
            </a:gs>
            <a:gs pos="100000">
              <a:srgbClr val="339966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latin typeface="Times New Roman" pitchFamily="18" charset="0"/>
              <a:cs typeface="Times New Roman" pitchFamily="18" charset="0"/>
            </a:rPr>
            <a:t>Налоговые доходы-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доходы от уплаты налогов, установленных Налоговым кодексом  Российской Федерации (федеральные, региональные и местные налоги и сборы, специальные налоговые режимы: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- Налог на доходы физических лиц;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- Налоги  на совокупный доход;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- Государственная  пошлина;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- Другие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403" y="459184"/>
        <a:ext cx="2359353" cy="4494195"/>
      </dsp:txXfrm>
    </dsp:sp>
    <dsp:sp modelId="{33AE49E3-7EAF-4671-ACEC-5EF4114D59E5}">
      <dsp:nvSpPr>
        <dsp:cNvPr id="0" name=""/>
        <dsp:cNvSpPr/>
      </dsp:nvSpPr>
      <dsp:spPr>
        <a:xfrm rot="18880036">
          <a:off x="4731103" y="2610137"/>
          <a:ext cx="2768757" cy="691055"/>
        </a:xfrm>
        <a:prstGeom prst="leftArrow">
          <a:avLst>
            <a:gd name="adj1" fmla="val 60000"/>
            <a:gd name="adj2" fmla="val 50000"/>
          </a:avLst>
        </a:prstGeom>
        <a:solidFill>
          <a:srgbClr val="33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BB923-E7F2-4FAE-BCE2-9CBC75F98424}">
      <dsp:nvSpPr>
        <dsp:cNvPr id="0" name=""/>
        <dsp:cNvSpPr/>
      </dsp:nvSpPr>
      <dsp:spPr>
        <a:xfrm>
          <a:off x="5904664" y="315436"/>
          <a:ext cx="2303519" cy="291662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поступления-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поступающие в бюджет денежные средства из других бюджетов бюджетной системы РФ, а так же перечисления от  физических и юридических лиц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72132" y="382904"/>
        <a:ext cx="2168583" cy="2781687"/>
      </dsp:txXfrm>
    </dsp:sp>
    <dsp:sp modelId="{4C3C8D6A-0A5F-4907-83DC-AB25FCA93C97}">
      <dsp:nvSpPr>
        <dsp:cNvPr id="0" name=""/>
        <dsp:cNvSpPr/>
      </dsp:nvSpPr>
      <dsp:spPr>
        <a:xfrm rot="16192649">
          <a:off x="3098268" y="2305199"/>
          <a:ext cx="1987611" cy="691055"/>
        </a:xfrm>
        <a:prstGeom prst="leftArrow">
          <a:avLst>
            <a:gd name="adj1" fmla="val 60000"/>
            <a:gd name="adj2" fmla="val 50000"/>
          </a:avLst>
        </a:prstGeom>
        <a:solidFill>
          <a:srgbClr val="00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078B0-61B0-4A49-ACC5-75E45D65A14C}">
      <dsp:nvSpPr>
        <dsp:cNvPr id="0" name=""/>
        <dsp:cNvSpPr/>
      </dsp:nvSpPr>
      <dsp:spPr>
        <a:xfrm>
          <a:off x="2808311" y="0"/>
          <a:ext cx="2555800" cy="310101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3CC33">
                <a:shade val="30000"/>
                <a:satMod val="115000"/>
              </a:srgbClr>
            </a:gs>
            <a:gs pos="50000">
              <a:srgbClr val="33CC33">
                <a:shade val="67500"/>
                <a:satMod val="115000"/>
              </a:srgbClr>
            </a:gs>
            <a:gs pos="100000">
              <a:srgbClr val="33CC33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– доходы от использования имущества, находящегося в муниципальной собственности, плата за негативное воздействие на окружающую среду, доходы от продажи  материальных и нематериальных активов, штрафы, санкции, возмещения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3168" y="74857"/>
        <a:ext cx="2406086" cy="2951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0.19427</cdr:x>
      <cdr:y>0.06329</cdr:y>
    </cdr:from>
    <cdr:to>
      <cdr:x>0.29922</cdr:x>
      <cdr:y>0.11392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92696" y="36004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rgbClr val="003399"/>
            </a:solidFill>
            <a:latin typeface="Book Antiqu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0.5349</cdr:x>
      <cdr:y>0.22307</cdr:y>
    </cdr:from>
    <cdr:to>
      <cdr:x>0.69537</cdr:x>
      <cdr:y>0.35055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50405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0.32655</cdr:x>
      <cdr:y>0.41772</cdr:y>
    </cdr:from>
    <cdr:to>
      <cdr:x>0.43022</cdr:x>
      <cdr:y>0.57846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0.14736</cdr:x>
      <cdr:y>0.84538</cdr:y>
    </cdr:from>
    <cdr:to>
      <cdr:x>0.29079</cdr:x>
      <cdr:y>0.91946</cdr:y>
    </cdr:to>
    <cdr:sp macro="" textlink="">
      <cdr:nvSpPr>
        <cdr:cNvPr id="12" name="Прямоугольная выноска 11"/>
        <cdr:cNvSpPr/>
      </cdr:nvSpPr>
      <cdr:spPr>
        <a:xfrm xmlns:a="http://schemas.openxmlformats.org/drawingml/2006/main">
          <a:off x="1331640" y="4968552"/>
          <a:ext cx="1296104" cy="435388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6350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dirty="0" smtClean="0">
              <a:solidFill>
                <a:schemeClr val="bg1"/>
              </a:solidFill>
              <a:latin typeface="Book Antiqua" pitchFamily="18" charset="0"/>
            </a:rPr>
            <a:t>Налог на доходы физических лиц</a:t>
          </a:r>
          <a:endParaRPr lang="ru-RU" sz="1000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0.30673</cdr:x>
      <cdr:y>0.85212</cdr:y>
    </cdr:from>
    <cdr:to>
      <cdr:x>0.45016</cdr:x>
      <cdr:y>0.90891</cdr:y>
    </cdr:to>
    <cdr:sp macro="" textlink="">
      <cdr:nvSpPr>
        <cdr:cNvPr id="13" name="Прямоугольная выноска 12"/>
        <cdr:cNvSpPr/>
      </cdr:nvSpPr>
      <cdr:spPr>
        <a:xfrm xmlns:a="http://schemas.openxmlformats.org/drawingml/2006/main">
          <a:off x="2771800" y="4978940"/>
          <a:ext cx="1296105" cy="331826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6350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 Antiqua" pitchFamily="18" charset="0"/>
            </a:rPr>
            <a:t>Акцизы</a:t>
          </a:r>
          <a:endParaRPr lang="ru-RU" sz="1000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0.77688</cdr:x>
      <cdr:y>0.85764</cdr:y>
    </cdr:from>
    <cdr:to>
      <cdr:x>0.92031</cdr:x>
      <cdr:y>0.93171</cdr:y>
    </cdr:to>
    <cdr:sp macro="" textlink="">
      <cdr:nvSpPr>
        <cdr:cNvPr id="14" name="Прямоугольная выноска 13"/>
        <cdr:cNvSpPr/>
      </cdr:nvSpPr>
      <cdr:spPr>
        <a:xfrm xmlns:a="http://schemas.openxmlformats.org/drawingml/2006/main">
          <a:off x="7020272" y="5040560"/>
          <a:ext cx="1296105" cy="435330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solidFill xmlns:a="http://schemas.openxmlformats.org/drawingml/2006/main">
          <a:srgbClr val="66FFFF"/>
        </a:solidFill>
        <a:ln xmlns:a="http://schemas.openxmlformats.org/drawingml/2006/main" w="9525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 Antiqua" pitchFamily="18" charset="0"/>
            </a:rPr>
            <a:t>Неналоговые  доходы</a:t>
          </a:r>
          <a:endParaRPr lang="ru-RU" sz="1000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0.47413</cdr:x>
      <cdr:y>0.85764</cdr:y>
    </cdr:from>
    <cdr:to>
      <cdr:x>0.60157</cdr:x>
      <cdr:y>0.91097</cdr:y>
    </cdr:to>
    <cdr:sp macro="" textlink="">
      <cdr:nvSpPr>
        <cdr:cNvPr id="15" name="Прямоугольная выноска 14"/>
        <cdr:cNvSpPr/>
      </cdr:nvSpPr>
      <cdr:spPr>
        <a:xfrm xmlns:a="http://schemas.openxmlformats.org/drawingml/2006/main">
          <a:off x="4284476" y="5040560"/>
          <a:ext cx="1151620" cy="313454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9525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 Antiqua" pitchFamily="18" charset="0"/>
            </a:rPr>
            <a:t>НИФЛ</a:t>
          </a:r>
          <a:endParaRPr lang="ru-RU" sz="1000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0.18721</cdr:x>
      <cdr:y>0.44444</cdr:y>
    </cdr:from>
    <cdr:to>
      <cdr:x>0.21111</cdr:x>
      <cdr:y>0.55556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691680" y="2592288"/>
          <a:ext cx="2160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0.1633</cdr:x>
      <cdr:y>0.81481</cdr:y>
    </cdr:from>
    <cdr:to>
      <cdr:x>0.21111</cdr:x>
      <cdr:y>0.93827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475656" y="4752528"/>
          <a:ext cx="43204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0.32655</cdr:x>
      <cdr:y>0.41772</cdr:y>
    </cdr:from>
    <cdr:to>
      <cdr:x>0.43022</cdr:x>
      <cdr:y>0.57846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0.16327</cdr:x>
      <cdr:y>0.15789</cdr:y>
    </cdr:from>
    <cdr:to>
      <cdr:x>0.31838</cdr:x>
      <cdr:y>0.25759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864096"/>
          <a:ext cx="1368144" cy="545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0.34288</cdr:x>
      <cdr:y>0.55263</cdr:y>
    </cdr:from>
    <cdr:to>
      <cdr:x>0.48166</cdr:x>
      <cdr:y>0.64474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24363" y="3024336"/>
          <a:ext cx="122410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b="1" u="sng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0.53064</cdr:x>
      <cdr:y>1.82728E-7</cdr:y>
    </cdr:from>
    <cdr:to>
      <cdr:x>0.66126</cdr:x>
      <cdr:y>0.10526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80495" y="1"/>
          <a:ext cx="115213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endParaRPr lang="ru-RU" b="1" u="sng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0.71024</cdr:x>
      <cdr:y>0.56579</cdr:y>
    </cdr:from>
    <cdr:to>
      <cdr:x>0.82454</cdr:x>
      <cdr:y>0.71053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64652" y="3096344"/>
          <a:ext cx="10081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0.20409</cdr:x>
      <cdr:y>0.87342</cdr:y>
    </cdr:from>
    <cdr:to>
      <cdr:x>0.34287</cdr:x>
      <cdr:y>0.97468</cdr:y>
    </cdr:to>
    <cdr:sp macro="" textlink="">
      <cdr:nvSpPr>
        <cdr:cNvPr id="11" name="Прямоугольник с двумя скругленными противолежащими углами 10"/>
        <cdr:cNvSpPr/>
      </cdr:nvSpPr>
      <cdr:spPr>
        <a:xfrm xmlns:a="http://schemas.openxmlformats.org/drawingml/2006/main">
          <a:off x="1800200" y="4968552"/>
          <a:ext cx="1224105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>
          <a:solidFill>
            <a:srgbClr val="3399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 smtClean="0">
            <a:solidFill>
              <a:schemeClr val="bg1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Book Antiqua" pitchFamily="18" charset="0"/>
            </a:rPr>
            <a:t>Дотации</a:t>
          </a:r>
          <a:endParaRPr lang="ru-RU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0.44084</cdr:x>
      <cdr:y>0.87342</cdr:y>
    </cdr:from>
    <cdr:to>
      <cdr:x>0.57146</cdr:x>
      <cdr:y>0.97468</cdr:y>
    </cdr:to>
    <cdr:sp macro="" textlink="">
      <cdr:nvSpPr>
        <cdr:cNvPr id="12" name="Прямоугольник с двумя скругленными противолежащими углами 11"/>
        <cdr:cNvSpPr/>
      </cdr:nvSpPr>
      <cdr:spPr>
        <a:xfrm xmlns:a="http://schemas.openxmlformats.org/drawingml/2006/main">
          <a:off x="3888432" y="4968552"/>
          <a:ext cx="1152131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3399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b="1" dirty="0" smtClean="0">
            <a:solidFill>
              <a:sysClr val="windowText" lastClr="000000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Субсидии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0.66943</cdr:x>
      <cdr:y>0.87342</cdr:y>
    </cdr:from>
    <cdr:to>
      <cdr:x>0.80005</cdr:x>
      <cdr:y>0.97468</cdr:y>
    </cdr:to>
    <cdr:sp macro="" textlink="">
      <cdr:nvSpPr>
        <cdr:cNvPr id="13" name="Прямоугольник с двумя скругленными противолежащими углами 12"/>
        <cdr:cNvSpPr/>
      </cdr:nvSpPr>
      <cdr:spPr>
        <a:xfrm xmlns:a="http://schemas.openxmlformats.org/drawingml/2006/main">
          <a:off x="5904656" y="4968552"/>
          <a:ext cx="1152130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3399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b="1" dirty="0" smtClean="0">
            <a:solidFill>
              <a:sysClr val="windowText" lastClr="000000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Субвенции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0.06557</cdr:x>
      <cdr:y>0.8481</cdr:y>
    </cdr:from>
    <cdr:to>
      <cdr:x>0.92623</cdr:x>
      <cdr:y>0.94937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" y="4824536"/>
          <a:ext cx="7560840" cy="5760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0.03279</cdr:x>
      <cdr:y>0.03797</cdr:y>
    </cdr:from>
    <cdr:to>
      <cdr:x>0.95902</cdr:x>
      <cdr:y>0.16456</cdr:y>
    </cdr:to>
    <cdr:sp macro="" textlink="">
      <cdr:nvSpPr>
        <cdr:cNvPr id="9" name="Прямоугольник с двумя скругленными противолежащими углами 8"/>
        <cdr:cNvSpPr/>
      </cdr:nvSpPr>
      <cdr:spPr>
        <a:xfrm xmlns:a="http://schemas.openxmlformats.org/drawingml/2006/main">
          <a:off x="288032" y="216024"/>
          <a:ext cx="8136904" cy="720080"/>
        </a:xfrm>
        <a:prstGeom xmlns:a="http://schemas.openxmlformats.org/drawingml/2006/main" prst="round2Diag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ru-RU" sz="1600" b="1" baseline="0" dirty="0" smtClean="0">
              <a:solidFill>
                <a:schemeClr val="lt1"/>
              </a:solidFill>
              <a:latin typeface="Book Antiqua" pitchFamily="18" charset="0"/>
            </a:rPr>
            <a:t>Расходы бюджета - выплачиваемые из бюджета денежные средства, за исключением средств, являющихся источниками финансирования дефицита бюджета. </a:t>
          </a:r>
          <a:endParaRPr lang="ru-RU" sz="16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0.34146</cdr:x>
      <cdr:y>0.20253</cdr:y>
    </cdr:from>
    <cdr:to>
      <cdr:x>0.6748</cdr:x>
      <cdr:y>0.41772</cdr:y>
    </cdr:to>
    <cdr:sp macro="" textlink="">
      <cdr:nvSpPr>
        <cdr:cNvPr id="11" name="Блок-схема: несколько документов 10"/>
        <cdr:cNvSpPr/>
      </cdr:nvSpPr>
      <cdr:spPr>
        <a:xfrm xmlns:a="http://schemas.openxmlformats.org/drawingml/2006/main">
          <a:off x="3024336" y="1152128"/>
          <a:ext cx="2952328" cy="1224136"/>
        </a:xfrm>
        <a:prstGeom xmlns:a="http://schemas.openxmlformats.org/drawingml/2006/main" prst="flowChartMultidocumen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Book Antiqua" pitchFamily="18" charset="0"/>
            </a:rPr>
            <a:t>РАСХОДЫ делятся: </a:t>
          </a:r>
          <a:endParaRPr lang="ru-RU" sz="20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0.00813</cdr:x>
      <cdr:y>0.60759</cdr:y>
    </cdr:from>
    <cdr:to>
      <cdr:x>0.21305</cdr:x>
      <cdr:y>0.78481</cdr:y>
    </cdr:to>
    <cdr:sp macro="" textlink="">
      <cdr:nvSpPr>
        <cdr:cNvPr id="12" name="Прямоугольник с двумя вырезанными соседними углами 11"/>
        <cdr:cNvSpPr/>
      </cdr:nvSpPr>
      <cdr:spPr>
        <a:xfrm xmlns:a="http://schemas.openxmlformats.org/drawingml/2006/main">
          <a:off x="72008" y="3456384"/>
          <a:ext cx="1814956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типам расходных обязательств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0.26829</cdr:x>
      <cdr:y>0.60759</cdr:y>
    </cdr:from>
    <cdr:to>
      <cdr:x>0.47321</cdr:x>
      <cdr:y>0.78481</cdr:y>
    </cdr:to>
    <cdr:sp macro="" textlink="">
      <cdr:nvSpPr>
        <cdr:cNvPr id="14" name="Прямоугольник с двумя вырезанными соседними углами 13"/>
        <cdr:cNvSpPr/>
      </cdr:nvSpPr>
      <cdr:spPr>
        <a:xfrm xmlns:a="http://schemas.openxmlformats.org/drawingml/2006/main">
          <a:off x="2376264" y="3456384"/>
          <a:ext cx="1814956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муниципальным программам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0.53659</cdr:x>
      <cdr:y>0.60759</cdr:y>
    </cdr:from>
    <cdr:to>
      <cdr:x>0.7497</cdr:x>
      <cdr:y>0.78481</cdr:y>
    </cdr:to>
    <cdr:sp macro="" textlink="">
      <cdr:nvSpPr>
        <cdr:cNvPr id="15" name="Прямоугольник с двумя вырезанными соседними углами 14"/>
        <cdr:cNvSpPr/>
      </cdr:nvSpPr>
      <cdr:spPr>
        <a:xfrm xmlns:a="http://schemas.openxmlformats.org/drawingml/2006/main">
          <a:off x="4752528" y="3456384"/>
          <a:ext cx="1887554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функциям муниципального образования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0.80488</cdr:x>
      <cdr:y>0.60759</cdr:y>
    </cdr:from>
    <cdr:to>
      <cdr:x>0.9918</cdr:x>
      <cdr:y>0.78481</cdr:y>
    </cdr:to>
    <cdr:sp macro="" textlink="">
      <cdr:nvSpPr>
        <cdr:cNvPr id="16" name="Прямоугольник с двумя вырезанными соседними углами 15"/>
        <cdr:cNvSpPr/>
      </cdr:nvSpPr>
      <cdr:spPr>
        <a:xfrm xmlns:a="http://schemas.openxmlformats.org/drawingml/2006/main">
          <a:off x="7128792" y="3456384"/>
          <a:ext cx="1655594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sz="1400" dirty="0" smtClean="0">
            <a:latin typeface="Book Antiqua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ведомствам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0.21047</cdr:x>
      <cdr:y>0.3899</cdr:y>
    </cdr:from>
    <cdr:to>
      <cdr:x>0.2496</cdr:x>
      <cdr:y>0.55446</cdr:y>
    </cdr:to>
    <cdr:sp macro="" textlink="">
      <cdr:nvSpPr>
        <cdr:cNvPr id="17" name="Стрелка вниз 16"/>
        <cdr:cNvSpPr/>
      </cdr:nvSpPr>
      <cdr:spPr>
        <a:xfrm xmlns:a="http://schemas.openxmlformats.org/drawingml/2006/main" rot="2695267">
          <a:off x="1864090" y="2217997"/>
          <a:ext cx="346627" cy="936104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0.61789</cdr:x>
      <cdr:y>0.43038</cdr:y>
    </cdr:from>
    <cdr:to>
      <cdr:x>0.66667</cdr:x>
      <cdr:y>0.60237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5472608" y="2448272"/>
          <a:ext cx="432048" cy="97840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0.77959</cdr:x>
      <cdr:y>0.40717</cdr:y>
    </cdr:from>
    <cdr:to>
      <cdr:x>0.8185</cdr:x>
      <cdr:y>0.57172</cdr:y>
    </cdr:to>
    <cdr:sp macro="" textlink="">
      <cdr:nvSpPr>
        <cdr:cNvPr id="21" name="Стрелка вниз 20"/>
        <cdr:cNvSpPr/>
      </cdr:nvSpPr>
      <cdr:spPr>
        <a:xfrm xmlns:a="http://schemas.openxmlformats.org/drawingml/2006/main" rot="18906696">
          <a:off x="6904826" y="2316225"/>
          <a:ext cx="344594" cy="936104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0.35772</cdr:x>
      <cdr:y>0.43038</cdr:y>
    </cdr:from>
    <cdr:to>
      <cdr:x>0.40431</cdr:x>
      <cdr:y>0.60237</cdr:y>
    </cdr:to>
    <cdr:sp macro="" textlink="">
      <cdr:nvSpPr>
        <cdr:cNvPr id="22" name="Стрелка вниз 21"/>
        <cdr:cNvSpPr/>
      </cdr:nvSpPr>
      <cdr:spPr>
        <a:xfrm xmlns:a="http://schemas.openxmlformats.org/drawingml/2006/main">
          <a:off x="3168352" y="2448272"/>
          <a:ext cx="412624" cy="97840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B21B5-C924-40A2-A57E-F66EC19A3B25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B39CE-4A9A-4777-9E9E-B0D9D21446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31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9DA2-D43E-400D-A506-40BADF97C049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B901-6E5E-4A93-850B-994ED604A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7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426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594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64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0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13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79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8F-A17A-476A-8523-CB810DF2BD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5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8F-A17A-476A-8523-CB810DF2BD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9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20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475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31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33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F732-9674-41E2-9D19-FC40430A4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12" Type="http://schemas.openxmlformats.org/officeDocument/2006/relationships/image" Target="../media/image4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0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8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7.png"/><Relationship Id="rId4" Type="http://schemas.openxmlformats.org/officeDocument/2006/relationships/diagramData" Target="../diagrams/data4.xml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50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4509120"/>
            <a:ext cx="8208912" cy="230832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  решению «О бюджете муниципального образования  Холм-Жирковского городского поселения Холм-Жирковского района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Смоленской области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2024 год  и на плановый период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2025 и 2026 годов» от 25.12.2023 г. №27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БЮДЖЕТ ДЛЯ        ГРАЖДАН</a:t>
            </a:r>
            <a:endParaRPr lang="ru-RU" sz="5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3853"/>
            <a:ext cx="3555878" cy="2371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4" y="93853"/>
            <a:ext cx="4222396" cy="24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8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04" y="764704"/>
            <a:ext cx="5184576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Земельный налог за 2023 год рассчитывается исходя из кадастровой стоимости имущества. </a:t>
            </a:r>
            <a:endParaRPr lang="ru-RU" sz="1300" dirty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340769"/>
            <a:ext cx="2664296" cy="5517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Категории налогоплательщиков, имеющих льготы, установленные в соответствии с п.2 ст. 387 НК РФ местными нормативно-правовыми актами 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-Органы местного самоуправления;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-Автономные, бюджетные и казенные учреждения, финансируемые за счет бюджетных средств;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-Дети-сироты;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Ветераны и инвалиды боевых действий и лица, приравненные к ним;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Граждане в возрасте 70 лет и старше;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Государственные бюджетные учреждения, созданные Смоленской областью;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</a:t>
            </a:r>
            <a:r>
              <a:rPr lang="ru-RU" sz="1400" dirty="0" smtClean="0"/>
              <a:t>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Инвесторы (физические и юридические лица) в отношении земельных участков, используемых ими для реализации инвестиционного проекта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7824" y="1340769"/>
            <a:ext cx="2304256" cy="4365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Категории налогоплательщиков для которых налоговая база уменьшена на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600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квадратных метров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(п.5 ст. 391 НК РФ):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-Герои СССР и Герои РФ;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Полные кавалеры ордена Славы;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и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группы;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с детства;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-Дети-инвалиды;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ВОВ; 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боевых действий;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-Лица, имеющие трех и более детей;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-Пенсионеры;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-Лица, достигшие 60 и 55 лет (мужчины и женщины соответственно).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188640"/>
            <a:ext cx="352839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3300"/>
                </a:solidFill>
                <a:latin typeface="Bahnschrift SemiBold" pitchFamily="34" charset="0"/>
              </a:rPr>
              <a:t>Налоговые ставки:</a:t>
            </a:r>
          </a:p>
          <a:p>
            <a:pPr algn="just"/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7080913" y="1009304"/>
            <a:ext cx="2016224" cy="780475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 сельскохозяйственного назначения и </a:t>
            </a:r>
            <a:r>
              <a:rPr lang="ru-RU" sz="1000" dirty="0" err="1" smtClean="0">
                <a:solidFill>
                  <a:srgbClr val="003300"/>
                </a:solidFill>
                <a:latin typeface="Bahnschrift SemiBold" pitchFamily="34" charset="0"/>
              </a:rPr>
              <a:t>сельскохозяйст-венного</a:t>
            </a:r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 использования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026842" y="3182929"/>
            <a:ext cx="1800200" cy="94411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 для ведения личного подсобного хозяйства, садоводства и огородничества -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 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391808" y="2054820"/>
            <a:ext cx="1651468" cy="103430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Земли, занятые жилищным фондом  и объектами инженерной инфраструктуры–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559139" y="1357203"/>
            <a:ext cx="393129" cy="5447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138521" y="2515766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6588224" y="3654986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альтернативный процесс 59"/>
          <p:cNvSpPr/>
          <p:nvPr/>
        </p:nvSpPr>
        <p:spPr>
          <a:xfrm>
            <a:off x="5391807" y="4422362"/>
            <a:ext cx="1862315" cy="107206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Земли, предназначенные для объектов обороны, безопасности и таможенных нужд 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1" name="Прямая со стрелкой 60"/>
          <p:cNvCxnSpPr>
            <a:endCxn id="57" idx="1"/>
          </p:cNvCxnSpPr>
          <p:nvPr/>
        </p:nvCxnSpPr>
        <p:spPr>
          <a:xfrm>
            <a:off x="7253110" y="4915457"/>
            <a:ext cx="317459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Блок-схема: альтернативный процесс 66"/>
          <p:cNvSpPr/>
          <p:nvPr/>
        </p:nvSpPr>
        <p:spPr>
          <a:xfrm>
            <a:off x="7113279" y="5782628"/>
            <a:ext cx="1888976" cy="79542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Прочие земельные участки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</a:t>
            </a:r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1,5 %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8" name="Прямая со стрелкой 67"/>
          <p:cNvCxnSpPr>
            <a:endCxn id="59" idx="3"/>
          </p:cNvCxnSpPr>
          <p:nvPr/>
        </p:nvCxnSpPr>
        <p:spPr>
          <a:xfrm flipH="1" flipV="1">
            <a:off x="6559139" y="6220411"/>
            <a:ext cx="393129" cy="5319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 descr="пол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808" y="1093539"/>
            <a:ext cx="1152128" cy="674694"/>
          </a:xfrm>
          <a:prstGeom prst="rect">
            <a:avLst/>
          </a:prstGeom>
        </p:spPr>
      </p:pic>
      <p:pic>
        <p:nvPicPr>
          <p:cNvPr id="54" name="Рисунок 53" descr="дом на земл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034" y="2064654"/>
            <a:ext cx="1305640" cy="822956"/>
          </a:xfrm>
          <a:prstGeom prst="rect">
            <a:avLst/>
          </a:prstGeom>
        </p:spPr>
      </p:pic>
      <p:pic>
        <p:nvPicPr>
          <p:cNvPr id="56" name="Рисунок 55" descr="сад огород.jpg"/>
          <p:cNvPicPr>
            <a:picLocks noChangeAspect="1"/>
          </p:cNvPicPr>
          <p:nvPr/>
        </p:nvPicPr>
        <p:blipFill>
          <a:blip r:embed="rId5" cstate="print"/>
          <a:srcRect b="9883"/>
          <a:stretch>
            <a:fillRect/>
          </a:stretch>
        </p:blipFill>
        <p:spPr>
          <a:xfrm>
            <a:off x="5364088" y="3275630"/>
            <a:ext cx="1152128" cy="970245"/>
          </a:xfrm>
          <a:prstGeom prst="rect">
            <a:avLst/>
          </a:prstGeom>
        </p:spPr>
      </p:pic>
      <p:pic>
        <p:nvPicPr>
          <p:cNvPr id="57" name="Рисунок 56" descr="объект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0569" y="4555417"/>
            <a:ext cx="1230205" cy="720080"/>
          </a:xfrm>
          <a:prstGeom prst="rect">
            <a:avLst/>
          </a:prstGeom>
        </p:spPr>
      </p:pic>
      <p:pic>
        <p:nvPicPr>
          <p:cNvPr id="59" name="Рисунок 58" descr="дорог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0100" y="5847398"/>
            <a:ext cx="1119039" cy="746026"/>
          </a:xfrm>
          <a:prstGeom prst="rect">
            <a:avLst/>
          </a:prstGeom>
        </p:spPr>
      </p:pic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67544" y="72645"/>
            <a:ext cx="3851920" cy="63645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ЗЕМЕЛЬНЫЙ  НАЛОГ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50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4634" y="835890"/>
            <a:ext cx="5328592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Налог на имущество физических лиц за 2023 год рассчитывается исходя из кадастровой стоимости имущества. </a:t>
            </a:r>
            <a:endParaRPr lang="ru-RU" sz="1300" dirty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624" y="1440059"/>
            <a:ext cx="2664296" cy="4464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Объекты налогообложения: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квартиры,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комнаты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жилые дома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гаражи,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</a:t>
            </a:r>
            <a:r>
              <a:rPr lang="ru-RU" sz="1300" dirty="0" err="1" smtClean="0">
                <a:solidFill>
                  <a:srgbClr val="003300"/>
                </a:solidFill>
                <a:latin typeface="Bahnschrift SemiBold" pitchFamily="34" charset="0"/>
              </a:rPr>
              <a:t>машино-место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объекты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незавершенного                   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строительства 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единые недвижимые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комплексы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другие здания,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строения и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сооружения </a:t>
            </a:r>
            <a:endParaRPr lang="ru-RU" sz="1300" dirty="0" smtClean="0">
              <a:latin typeface="Bahnschrift SemiBold" pitchFamily="34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179512" y="1844824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79512" y="2492896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79512" y="3140968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79512" y="3789040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79512" y="4437112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79512" y="5085184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клю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659079" cy="659079"/>
          </a:xfrm>
          <a:prstGeom prst="rect">
            <a:avLst/>
          </a:prstGeom>
        </p:spPr>
      </p:pic>
      <p:pic>
        <p:nvPicPr>
          <p:cNvPr id="22" name="Рисунок 21" descr="дом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636912"/>
            <a:ext cx="722938" cy="406747"/>
          </a:xfrm>
          <a:prstGeom prst="rect">
            <a:avLst/>
          </a:prstGeom>
        </p:spPr>
      </p:pic>
      <p:pic>
        <p:nvPicPr>
          <p:cNvPr id="23" name="Рисунок 22" descr="гараж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12976"/>
            <a:ext cx="503843" cy="482712"/>
          </a:xfrm>
          <a:prstGeom prst="rect">
            <a:avLst/>
          </a:prstGeom>
        </p:spPr>
      </p:pic>
      <p:pic>
        <p:nvPicPr>
          <p:cNvPr id="25" name="Рисунок 24" descr="незав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717032"/>
            <a:ext cx="720080" cy="720080"/>
          </a:xfrm>
          <a:prstGeom prst="rect">
            <a:avLst/>
          </a:prstGeom>
        </p:spPr>
      </p:pic>
      <p:pic>
        <p:nvPicPr>
          <p:cNvPr id="26" name="Рисунок 25" descr="комплексы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5085184"/>
            <a:ext cx="671567" cy="483528"/>
          </a:xfrm>
          <a:prstGeom prst="rect">
            <a:avLst/>
          </a:prstGeom>
        </p:spPr>
      </p:pic>
      <p:pic>
        <p:nvPicPr>
          <p:cNvPr id="27" name="Рисунок 26" descr="единые комп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365104"/>
            <a:ext cx="692696" cy="6926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99240" y="1810140"/>
            <a:ext cx="2232248" cy="1092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Необлагаемый минимум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(в квадратных метрах)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квартиры – 20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комнаты – 10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жилого дома - 50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1840" y="3250462"/>
            <a:ext cx="2232248" cy="2693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Льготные категории налогоплательщиков соответствии 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со ст.407 НК РФ: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-Герои СССР и Герои РФ;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и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группы;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с детства;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-Дети-инвалиды;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ВОВ ; 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боевых действий;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-Военнослужащие;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-Пенсионеры и т.д.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18864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Налоговые ставки:</a:t>
            </a:r>
          </a:p>
          <a:p>
            <a:pPr algn="just"/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pic>
        <p:nvPicPr>
          <p:cNvPr id="31" name="Рисунок 30" descr="дом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476672"/>
            <a:ext cx="1127764" cy="720080"/>
          </a:xfrm>
          <a:prstGeom prst="rect">
            <a:avLst/>
          </a:prstGeom>
        </p:spPr>
      </p:pic>
      <p:pic>
        <p:nvPicPr>
          <p:cNvPr id="33" name="Рисунок 32" descr="дом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8384" y="1052736"/>
            <a:ext cx="848974" cy="720080"/>
          </a:xfrm>
          <a:prstGeom prst="rect">
            <a:avLst/>
          </a:prstGeom>
        </p:spPr>
      </p:pic>
      <p:pic>
        <p:nvPicPr>
          <p:cNvPr id="34" name="Рисунок 33" descr="единый комплекс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4128" y="1844824"/>
            <a:ext cx="864096" cy="864096"/>
          </a:xfrm>
          <a:prstGeom prst="rect">
            <a:avLst/>
          </a:prstGeom>
        </p:spPr>
      </p:pic>
      <p:pic>
        <p:nvPicPr>
          <p:cNvPr id="35" name="Рисунок 34" descr="незаверш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96336" y="2564904"/>
            <a:ext cx="1334816" cy="864096"/>
          </a:xfrm>
          <a:prstGeom prst="rect">
            <a:avLst/>
          </a:prstGeom>
        </p:spPr>
      </p:pic>
      <p:pic>
        <p:nvPicPr>
          <p:cNvPr id="36" name="Рисунок 35" descr="гараж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2120" y="3573016"/>
            <a:ext cx="792687" cy="648072"/>
          </a:xfrm>
          <a:prstGeom prst="rect">
            <a:avLst/>
          </a:prstGeom>
        </p:spPr>
      </p:pic>
      <p:pic>
        <p:nvPicPr>
          <p:cNvPr id="37" name="Рисунок 36" descr="хоз строение 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6376" y="4221088"/>
            <a:ext cx="826907" cy="836712"/>
          </a:xfrm>
          <a:prstGeom prst="rect">
            <a:avLst/>
          </a:prstGeom>
        </p:spPr>
      </p:pic>
      <p:sp>
        <p:nvSpPr>
          <p:cNvPr id="38" name="Блок-схема: альтернативный процесс 37"/>
          <p:cNvSpPr/>
          <p:nvPr/>
        </p:nvSpPr>
        <p:spPr>
          <a:xfrm>
            <a:off x="6948264" y="476672"/>
            <a:ext cx="1800200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Жилой дом, часть жилого дома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020272" y="1916832"/>
            <a:ext cx="1800200" cy="61264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Единый недвижимый комплекс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724128" y="1196752"/>
            <a:ext cx="1952600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Квартира, часть квартиры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3" name="Прямая со стрелкой 42"/>
          <p:cNvCxnSpPr>
            <a:stCxn id="38" idx="1"/>
          </p:cNvCxnSpPr>
          <p:nvPr/>
        </p:nvCxnSpPr>
        <p:spPr>
          <a:xfrm flipH="1">
            <a:off x="6588224" y="764704"/>
            <a:ext cx="36004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668344" y="1484784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34" idx="3"/>
          </p:cNvCxnSpPr>
          <p:nvPr/>
        </p:nvCxnSpPr>
        <p:spPr>
          <a:xfrm flipH="1" flipV="1">
            <a:off x="6588224" y="2276872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альтернативный процесс 59"/>
          <p:cNvSpPr/>
          <p:nvPr/>
        </p:nvSpPr>
        <p:spPr>
          <a:xfrm>
            <a:off x="5652120" y="2780928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Объекты незавершенного строительства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596336" y="306896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588224" y="558924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596336" y="4653136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альтернативный процесс 63"/>
          <p:cNvSpPr/>
          <p:nvPr/>
        </p:nvSpPr>
        <p:spPr>
          <a:xfrm>
            <a:off x="5652120" y="4365104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Хозяйственные строения и сооружения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6876256" y="3573016"/>
            <a:ext cx="1960984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Гараж и </a:t>
            </a:r>
            <a:r>
              <a:rPr lang="ru-RU" sz="1300" dirty="0" err="1" smtClean="0">
                <a:solidFill>
                  <a:srgbClr val="003300"/>
                </a:solidFill>
                <a:latin typeface="Bahnschrift SemiBold" pitchFamily="34" charset="0"/>
              </a:rPr>
              <a:t>машино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-место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H="1" flipV="1">
            <a:off x="6444208" y="3933056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альтернативный процесс 43"/>
          <p:cNvSpPr/>
          <p:nvPr/>
        </p:nvSpPr>
        <p:spPr>
          <a:xfrm>
            <a:off x="7020272" y="5157192"/>
            <a:ext cx="1952600" cy="79208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Административно-офисные и коммерческие объекты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1,6%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084168" y="6021288"/>
            <a:ext cx="1672952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Прочие объекты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0,5%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7740352" y="630932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17874"/>
              </p:ext>
            </p:extLst>
          </p:nvPr>
        </p:nvGraphicFramePr>
        <p:xfrm>
          <a:off x="5326504" y="6309319"/>
          <a:ext cx="208280" cy="548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4782"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3" name="Рисунок 52" descr="тц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5724" y="5217037"/>
            <a:ext cx="1794548" cy="744405"/>
          </a:xfrm>
          <a:prstGeom prst="rect">
            <a:avLst/>
          </a:prstGeom>
        </p:spPr>
      </p:pic>
      <p:pic>
        <p:nvPicPr>
          <p:cNvPr id="55" name="Рисунок 54" descr="хоз строение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00392" y="6021288"/>
            <a:ext cx="848470" cy="692696"/>
          </a:xfrm>
          <a:prstGeom prst="rect">
            <a:avLst/>
          </a:prstGeom>
        </p:spPr>
      </p:pic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251520" y="72645"/>
            <a:ext cx="5400600" cy="63645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НАЛОГ  НА  ИМУЩЕСТВО ФИЗИЧЕСКИХ  ЛИЦ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50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99592" y="211540"/>
            <a:ext cx="7092280" cy="55423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КРУПНЫЕ  НАЛОГОПЛАТЕЛЬЩИКИ  РЕГИОНА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53752" y="12675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Филиал  ООО «Газпром </a:t>
            </a:r>
            <a:r>
              <a:rPr lang="ru-RU" b="1" dirty="0" err="1" smtClean="0">
                <a:solidFill>
                  <a:srgbClr val="000099"/>
                </a:solidFill>
                <a:latin typeface="Book Antiqua" pitchFamily="18" charset="0"/>
              </a:rPr>
              <a:t>трансгаз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Санкт-Петербург» </a:t>
            </a:r>
            <a:r>
              <a:rPr lang="ru-RU" b="1" dirty="0" err="1" smtClean="0">
                <a:solidFill>
                  <a:srgbClr val="000099"/>
                </a:solidFill>
                <a:latin typeface="Book Antiqua" pitchFamily="18" charset="0"/>
              </a:rPr>
              <a:t>Холм-Жирковское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ЛПУ МГ</a:t>
            </a:r>
          </a:p>
        </p:txBody>
      </p:sp>
      <p:pic>
        <p:nvPicPr>
          <p:cNvPr id="16" name="Рисунок 15" descr="газ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68290"/>
            <a:ext cx="3116918" cy="198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kholm-zhirkovsko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668291"/>
            <a:ext cx="3000744" cy="198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 descr="газ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4195" y="2252851"/>
            <a:ext cx="1656184" cy="122413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TextBox 13"/>
          <p:cNvSpPr txBox="1"/>
          <p:nvPr/>
        </p:nvSpPr>
        <p:spPr>
          <a:xfrm>
            <a:off x="251520" y="436510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ООО «Газпром </a:t>
            </a:r>
            <a:r>
              <a:rPr lang="ru-RU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трансгаз</a:t>
            </a:r>
            <a:r>
              <a:rPr lang="ru-RU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Санкт-Петербург» — динамично развивающееся газотранспортное предприятие, стратегия которого направлена на обеспечение энергетической стабильности </a:t>
            </a:r>
            <a:r>
              <a:rPr lang="ru-RU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Северо-Запада</a:t>
            </a:r>
            <a:r>
              <a:rPr lang="ru-RU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России, а также четкое выполнение контрактных обязательств ПАО «Газпром» по поставкам газа на экспорт. Количество работающих в Холм-Жирковском филиале  предприятии составляет более 300 человек.</a:t>
            </a:r>
            <a:endParaRPr lang="ru-RU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2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187624" y="112913"/>
            <a:ext cx="6552728" cy="739244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ПОНЯТИЕ  МЕБЮДЖЕТНЫХ ОТНОШЕНИЙ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48376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827584" y="1556792"/>
            <a:ext cx="1512168" cy="1080120"/>
          </a:xfrm>
          <a:prstGeom prst="cloud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8448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99"/>
                </a:solidFill>
                <a:latin typeface="Book Antiqua" pitchFamily="18" charset="0"/>
              </a:rPr>
              <a:t>Нужна помощь?</a:t>
            </a:r>
            <a:endParaRPr lang="ru-RU" sz="1400" b="1" i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2771800" y="1196752"/>
            <a:ext cx="6264696" cy="2520280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i="1" u="sng" dirty="0" smtClean="0">
                <a:solidFill>
                  <a:srgbClr val="000099"/>
                </a:solidFill>
                <a:latin typeface="Book Antiqua" pitchFamily="18" charset="0"/>
              </a:rPr>
              <a:t>Межбюджетные отношения</a:t>
            </a:r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 — взаимоотношения между федеральными органами государственной власти, органами государственной власти субъектов Российской Федерации, органами местного самоуправления по вопросам регулирования бюджетных правоотношений, организации и осуществления бюджетного процесса. 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2771800" y="4077072"/>
            <a:ext cx="6264696" cy="1872208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i="1" u="sng" dirty="0" smtClean="0">
                <a:solidFill>
                  <a:srgbClr val="000099"/>
                </a:solidFill>
                <a:latin typeface="Book Antiqua" pitchFamily="18" charset="0"/>
              </a:rPr>
              <a:t>Межбюджетные трансферты </a:t>
            </a:r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51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115616" y="116632"/>
            <a:ext cx="6624736" cy="64807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ВИДЫ    МЕЖБЮДЖЕТНЫХ  ТРАНСФЕРТОВ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3"/>
          </p:nvPr>
        </p:nvGraphicFramePr>
        <p:xfrm>
          <a:off x="395288" y="980728"/>
          <a:ext cx="8291512" cy="554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свинь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980728"/>
            <a:ext cx="1770766" cy="113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8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484785"/>
          <a:ext cx="41764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3528" y="116632"/>
            <a:ext cx="6696744" cy="576064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МЕЖБЮДЖЕТНЫХ  ТРАНСФЕРТОВ   В  2024-2026  гг.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0743752"/>
              </p:ext>
            </p:extLst>
          </p:nvPr>
        </p:nvGraphicFramePr>
        <p:xfrm>
          <a:off x="323528" y="1052736"/>
          <a:ext cx="88204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4" y="188640"/>
            <a:ext cx="1189906" cy="826324"/>
          </a:xfrm>
          <a:prstGeom prst="rect">
            <a:avLst/>
          </a:prstGeom>
        </p:spPr>
      </p:pic>
      <p:sp>
        <p:nvSpPr>
          <p:cNvPr id="9" name="Выноска 1 8"/>
          <p:cNvSpPr/>
          <p:nvPr/>
        </p:nvSpPr>
        <p:spPr>
          <a:xfrm>
            <a:off x="7954094" y="1196752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7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75656" y="116632"/>
            <a:ext cx="6120680" cy="62068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НАПРАВЛЕНИЯ РАСХОДОВАНИЯ СРЕДСТВ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5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9235" y="114208"/>
            <a:ext cx="6696744" cy="58012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ПО РАЗДЕЛАМ  БЮДЖЕТА  В 2024-2026  ГОДАХ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87698160"/>
              </p:ext>
            </p:extLst>
          </p:nvPr>
        </p:nvGraphicFramePr>
        <p:xfrm>
          <a:off x="215008" y="980728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4136932" y="3090576"/>
            <a:ext cx="2569877" cy="1087279"/>
            <a:chOff x="4968556" y="2016221"/>
            <a:chExt cx="2455471" cy="108727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968556" y="2016221"/>
              <a:ext cx="870134" cy="6768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6347487" y="2426653"/>
              <a:ext cx="1076540" cy="67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00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18 276,9</a:t>
              </a: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9 591,0</a:t>
              </a:r>
              <a:endParaRPr lang="ru-RU" sz="1600" b="1" kern="1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9 719,1</a:t>
              </a:r>
              <a:endParaRPr lang="ru-RU" sz="1600" b="1" kern="1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99992" y="3501008"/>
            <a:ext cx="4075572" cy="2261023"/>
            <a:chOff x="4968556" y="2016221"/>
            <a:chExt cx="4075572" cy="226102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968556" y="2016221"/>
              <a:ext cx="870134" cy="6768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208916" y="3600397"/>
              <a:ext cx="835212" cy="67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00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95,9</a:t>
              </a: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95,9</a:t>
              </a:r>
              <a:endParaRPr lang="ru-RU" sz="1600" b="1" kern="1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95,9</a:t>
              </a:r>
              <a:endParaRPr lang="ru-RU" sz="1600" b="1" kern="1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95936" y="3356992"/>
            <a:ext cx="5148064" cy="3269135"/>
            <a:chOff x="4968556" y="2016221"/>
            <a:chExt cx="5148064" cy="326913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68556" y="2016221"/>
              <a:ext cx="870134" cy="6768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9246486" y="4608509"/>
              <a:ext cx="870134" cy="67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00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91,3</a:t>
              </a: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91,3</a:t>
              </a:r>
              <a:endParaRPr lang="ru-RU" sz="1600" b="1" kern="1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91,3</a:t>
              </a:r>
              <a:endParaRPr lang="ru-RU" sz="1600" b="1" kern="1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4" y="188640"/>
            <a:ext cx="1189906" cy="826324"/>
          </a:xfrm>
          <a:prstGeom prst="rect">
            <a:avLst/>
          </a:prstGeom>
        </p:spPr>
      </p:pic>
      <p:pic>
        <p:nvPicPr>
          <p:cNvPr id="21" name="Рисунок 20" descr="власть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1135553"/>
            <a:ext cx="734482" cy="816089"/>
          </a:xfrm>
          <a:prstGeom prst="rect">
            <a:avLst/>
          </a:prstGeom>
        </p:spPr>
      </p:pic>
      <p:pic>
        <p:nvPicPr>
          <p:cNvPr id="22" name="Рисунок 21" descr="экономи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3068960"/>
            <a:ext cx="792962" cy="873097"/>
          </a:xfrm>
          <a:prstGeom prst="rect">
            <a:avLst/>
          </a:prstGeom>
        </p:spPr>
      </p:pic>
      <p:pic>
        <p:nvPicPr>
          <p:cNvPr id="23" name="Рисунок 22" descr="жкх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15816" y="4005064"/>
            <a:ext cx="781703" cy="817925"/>
          </a:xfrm>
          <a:prstGeom prst="rect">
            <a:avLst/>
          </a:prstGeom>
        </p:spPr>
      </p:pic>
      <p:pic>
        <p:nvPicPr>
          <p:cNvPr id="24" name="Рисунок 23" descr="культур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4941168"/>
            <a:ext cx="914664" cy="685996"/>
          </a:xfrm>
          <a:prstGeom prst="rect">
            <a:avLst/>
          </a:prstGeom>
        </p:spPr>
      </p:pic>
      <p:pic>
        <p:nvPicPr>
          <p:cNvPr id="25" name="Рисунок 24" descr="дитации кош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5733256"/>
            <a:ext cx="720080" cy="919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649463" cy="649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878" y="3406308"/>
            <a:ext cx="3423710" cy="3423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0441" y="1250402"/>
            <a:ext cx="1204349" cy="369332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2024 год</a:t>
            </a:r>
            <a:endParaRPr lang="ru-RU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1776750"/>
            <a:ext cx="1204349" cy="369332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 год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4749" y="2303098"/>
            <a:ext cx="1204349" cy="3693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2026 год</a:t>
            </a:r>
            <a:endParaRPr lang="ru-RU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Выноска 1 27"/>
          <p:cNvSpPr/>
          <p:nvPr/>
        </p:nvSpPr>
        <p:spPr>
          <a:xfrm>
            <a:off x="8044991" y="1111549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76256" y="4293096"/>
            <a:ext cx="907220" cy="6768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b="1" dirty="0" smtClea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100,0</a:t>
            </a:r>
            <a:endParaRPr lang="ru-RU" sz="1600" b="1" kern="1200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b="1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100,0</a:t>
            </a:r>
            <a:endParaRPr lang="ru-RU" sz="1600" b="1" kern="12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100,0</a:t>
            </a:r>
            <a:endParaRPr lang="ru-RU" sz="1600" b="1" kern="12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5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3711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2225136" y="130325"/>
            <a:ext cx="4320480" cy="564363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ПРОГРАММНЫЙ  БЮДЖЕТ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 формируется в «программном» формате на основе муниципальных программ.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491880" y="2924944"/>
            <a:ext cx="5472608" cy="1202432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91880" y="4221088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491880" y="5445224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79512" y="4365104"/>
            <a:ext cx="2304256" cy="1512168"/>
          </a:xfrm>
          <a:prstGeom prst="ellipse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Программный бюджет , это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9" name="Левая фигурная скобка 88"/>
          <p:cNvSpPr/>
          <p:nvPr/>
        </p:nvSpPr>
        <p:spPr>
          <a:xfrm>
            <a:off x="2843808" y="3717032"/>
            <a:ext cx="371472" cy="2664296"/>
          </a:xfrm>
          <a:prstGeom prst="leftBrac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программы о ним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570725"/>
            <a:ext cx="3144887" cy="1804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8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95736" y="764704"/>
            <a:ext cx="6768752" cy="1440160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chemeClr val="bg1"/>
                </a:solidFill>
                <a:latin typeface="Bookman Old Style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- это совокупность мер, направленных на достижение единой цели, задач и ожидаемого результата, определение и реализацию которых осуществляет распорядитель бюджетных средств соответственно возложенных на него функций. </a:t>
            </a:r>
            <a:endParaRPr lang="ru-RU" sz="1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2699792" y="558924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7504" y="2708920"/>
            <a:ext cx="1691680" cy="3888432"/>
          </a:xfrm>
          <a:prstGeom prst="rect">
            <a:avLst/>
          </a:prstGeom>
          <a:gradFill flip="none" rotWithShape="1">
            <a:gsLst>
              <a:gs pos="0">
                <a:srgbClr val="33CCFF">
                  <a:shade val="30000"/>
                  <a:satMod val="115000"/>
                </a:srgbClr>
              </a:gs>
              <a:gs pos="50000">
                <a:srgbClr val="33CCFF">
                  <a:shade val="67500"/>
                  <a:satMod val="115000"/>
                </a:srgbClr>
              </a:gs>
              <a:gs pos="100000">
                <a:srgbClr val="33C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Bookman Old Style" pitchFamily="18" charset="0"/>
              </a:rPr>
              <a:t>Бюджет Холм-Жирковского городского поселения  является </a:t>
            </a: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программным бюджетом.</a:t>
            </a:r>
            <a:r>
              <a:rPr lang="ru-RU" sz="1400" dirty="0" smtClean="0">
                <a:solidFill>
                  <a:schemeClr val="bg1"/>
                </a:solidFill>
                <a:latin typeface="Bookman Old Style" pitchFamily="18" charset="0"/>
              </a:rPr>
              <a:t> Формирование и исполнение расходной части бюджета происходит через реализацию муниципальных программ.</a:t>
            </a:r>
            <a:endParaRPr lang="ru-RU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1" name="object 10"/>
          <p:cNvSpPr/>
          <p:nvPr/>
        </p:nvSpPr>
        <p:spPr>
          <a:xfrm>
            <a:off x="1115616" y="121800"/>
            <a:ext cx="7056784" cy="540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МУНИЦИПАЛЬНЫЕ   ПРОГРАММЫ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2" name="Рисунок 41" descr="программ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2091900" cy="2053050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/>
        </p:nvGraphicFramePr>
        <p:xfrm>
          <a:off x="1835696" y="2492896"/>
          <a:ext cx="705678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771800" y="5661248"/>
            <a:ext cx="529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Направленность муниципальных программ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2120" y="4149080"/>
            <a:ext cx="147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Программы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поддержки отраслей экономики </a:t>
            </a:r>
          </a:p>
          <a:p>
            <a:endParaRPr lang="ru-RU" dirty="0"/>
          </a:p>
        </p:txBody>
      </p:sp>
      <p:pic>
        <p:nvPicPr>
          <p:cNvPr id="40" name="Рисунок 39" descr="обж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2852936"/>
            <a:ext cx="1137091" cy="792088"/>
          </a:xfrm>
          <a:prstGeom prst="rect">
            <a:avLst/>
          </a:prstGeom>
        </p:spPr>
      </p:pic>
      <p:pic>
        <p:nvPicPr>
          <p:cNvPr id="47" name="Рисунок 46" descr="село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8" y="2780928"/>
            <a:ext cx="1196752" cy="1196752"/>
          </a:xfrm>
          <a:prstGeom prst="rect">
            <a:avLst/>
          </a:prstGeom>
        </p:spPr>
      </p:pic>
      <p:pic>
        <p:nvPicPr>
          <p:cNvPr id="50" name="Рисунок 49" descr="социал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2852936"/>
            <a:ext cx="1544707" cy="1028799"/>
          </a:xfrm>
          <a:prstGeom prst="rect">
            <a:avLst/>
          </a:prstGeom>
        </p:spPr>
      </p:pic>
      <p:pic>
        <p:nvPicPr>
          <p:cNvPr id="52" name="Рисунок 51" descr="менеджмент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95736" y="2924944"/>
            <a:ext cx="1128125" cy="84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06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8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4208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59832" y="101100"/>
            <a:ext cx="3384376" cy="64807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ВСТУПЛЕНИЕ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38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748874" y="908720"/>
            <a:ext cx="521561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b="1" i="1" dirty="0" smtClean="0">
                <a:solidFill>
                  <a:srgbClr val="0000CC"/>
                </a:solidFill>
                <a:latin typeface="Book Antiqua" pitchFamily="18" charset="0"/>
              </a:rPr>
              <a:t>«Бюджет для граждан» познакомит Вас с положениями важнейшего финансового документа муниципального образования Холм-Жирковского городского </a:t>
            </a:r>
            <a:r>
              <a:rPr lang="ru-RU" sz="2000" b="1" i="1" dirty="0">
                <a:solidFill>
                  <a:srgbClr val="0000CC"/>
                </a:solidFill>
                <a:latin typeface="Book Antiqua" pitchFamily="18" charset="0"/>
              </a:rPr>
              <a:t>поселения Холм-Жирковского </a:t>
            </a:r>
            <a:r>
              <a:rPr lang="ru-RU" sz="2000" b="1" i="1" dirty="0" smtClean="0">
                <a:solidFill>
                  <a:srgbClr val="0000CC"/>
                </a:solidFill>
                <a:latin typeface="Book Antiqua" pitchFamily="18" charset="0"/>
              </a:rPr>
              <a:t>района Смоленской области  - бюджетом </a:t>
            </a:r>
            <a:r>
              <a:rPr lang="ru-RU" sz="2000" b="1" i="1" dirty="0">
                <a:solidFill>
                  <a:srgbClr val="0000CC"/>
                </a:solidFill>
                <a:latin typeface="Book Antiqua" pitchFamily="18" charset="0"/>
              </a:rPr>
              <a:t>городского поселения . </a:t>
            </a:r>
            <a:endParaRPr lang="ru-RU" sz="2000" b="1" i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just"/>
            <a:endParaRPr lang="ru-RU" sz="2000" b="1" i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00CC"/>
                </a:solidFill>
                <a:latin typeface="Book Antiqua" pitchFamily="18" charset="0"/>
              </a:rPr>
              <a:t>Каждый житель поселения является участником формирования бюджета с одной стороны, как налогоплательщик, наполняя доходы бюджета, с другой — он получает часть расходов как потребитель общественных услуг. </a:t>
            </a:r>
          </a:p>
        </p:txBody>
      </p:sp>
      <p:pic>
        <p:nvPicPr>
          <p:cNvPr id="8" name="Рисунок 7" descr="для введ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34563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ото холм для введ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356936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54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7504" y="0"/>
            <a:ext cx="8064896" cy="64694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«Комплексное развитие территории Холм-Жирковского городского поселения»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81528201"/>
              </p:ext>
            </p:extLst>
          </p:nvPr>
        </p:nvGraphicFramePr>
        <p:xfrm>
          <a:off x="0" y="1124744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1088998" cy="1152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r="17524" b="3562"/>
          <a:stretch/>
        </p:blipFill>
        <p:spPr>
          <a:xfrm>
            <a:off x="251520" y="1628800"/>
            <a:ext cx="1017939" cy="12605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29200"/>
            <a:ext cx="1103870" cy="864096"/>
          </a:xfrm>
          <a:prstGeom prst="rect">
            <a:avLst/>
          </a:prstGeom>
        </p:spPr>
      </p:pic>
      <p:sp>
        <p:nvSpPr>
          <p:cNvPr id="18" name="Блок-схема: магнитный диск 17"/>
          <p:cNvSpPr/>
          <p:nvPr/>
        </p:nvSpPr>
        <p:spPr>
          <a:xfrm>
            <a:off x="5868144" y="1916832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7135,4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6948264" y="1916832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2676,4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7956376" y="1916832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3204,5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5868144" y="3573016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7427,0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6012160" y="5229200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95,9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7884368" y="3717032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4570,0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Блок-схема: магнитный диск 26"/>
          <p:cNvSpPr/>
          <p:nvPr/>
        </p:nvSpPr>
        <p:spPr>
          <a:xfrm>
            <a:off x="8028384" y="5373216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95,9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Блок-схема: магнитный диск 29"/>
          <p:cNvSpPr/>
          <p:nvPr/>
        </p:nvSpPr>
        <p:spPr>
          <a:xfrm>
            <a:off x="6859053" y="3657763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4970,0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Блок-схема: магнитный диск 30"/>
          <p:cNvSpPr/>
          <p:nvPr/>
        </p:nvSpPr>
        <p:spPr>
          <a:xfrm>
            <a:off x="7020272" y="5301208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95,9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Блок-схема: магнитный диск 32"/>
          <p:cNvSpPr/>
          <p:nvPr/>
        </p:nvSpPr>
        <p:spPr>
          <a:xfrm>
            <a:off x="5796136" y="836712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Блок-схема: магнитный диск 33"/>
          <p:cNvSpPr/>
          <p:nvPr/>
        </p:nvSpPr>
        <p:spPr>
          <a:xfrm>
            <a:off x="6876256" y="836712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Блок-схема: магнитный диск 34"/>
          <p:cNvSpPr/>
          <p:nvPr/>
        </p:nvSpPr>
        <p:spPr>
          <a:xfrm>
            <a:off x="7956376" y="836712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2026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179512" y="692696"/>
            <a:ext cx="5086604" cy="380505"/>
          </a:xfrm>
          <a:prstGeom prst="wedgeRectCallout">
            <a:avLst>
              <a:gd name="adj1" fmla="val -20833"/>
              <a:gd name="adj2" fmla="val 793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Основные программные мероприятия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Выноска 1 36"/>
          <p:cNvSpPr/>
          <p:nvPr/>
        </p:nvSpPr>
        <p:spPr>
          <a:xfrm>
            <a:off x="4499992" y="1124744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60" y="7936"/>
            <a:ext cx="1189906" cy="8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0" y="0"/>
            <a:ext cx="9144000" cy="64694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«Формирование современной городской среды на территории Холм-Жирковского городского поселения»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81528201"/>
              </p:ext>
            </p:extLst>
          </p:nvPr>
        </p:nvGraphicFramePr>
        <p:xfrm>
          <a:off x="0" y="1124744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978815" cy="10355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1052736" cy="1052736"/>
          </a:xfrm>
          <a:prstGeom prst="rect">
            <a:avLst/>
          </a:prstGeom>
        </p:spPr>
      </p:pic>
      <p:sp>
        <p:nvSpPr>
          <p:cNvPr id="21" name="Блок-схема: магнитный диск 20"/>
          <p:cNvSpPr/>
          <p:nvPr/>
        </p:nvSpPr>
        <p:spPr>
          <a:xfrm>
            <a:off x="5868144" y="2060848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1727,0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6012160" y="3573016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Блок-схема: магнитный диск 24"/>
          <p:cNvSpPr/>
          <p:nvPr/>
        </p:nvSpPr>
        <p:spPr>
          <a:xfrm>
            <a:off x="8028384" y="2060848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Блок-схема: магнитный диск 26"/>
          <p:cNvSpPr/>
          <p:nvPr/>
        </p:nvSpPr>
        <p:spPr>
          <a:xfrm>
            <a:off x="8028384" y="3573016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Блок-схема: магнитный диск 28"/>
          <p:cNvSpPr/>
          <p:nvPr/>
        </p:nvSpPr>
        <p:spPr>
          <a:xfrm>
            <a:off x="6948264" y="2060848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Блок-схема: магнитный диск 30"/>
          <p:cNvSpPr/>
          <p:nvPr/>
        </p:nvSpPr>
        <p:spPr>
          <a:xfrm>
            <a:off x="7020272" y="3573016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Блок-схема: магнитный диск 32"/>
          <p:cNvSpPr/>
          <p:nvPr/>
        </p:nvSpPr>
        <p:spPr>
          <a:xfrm>
            <a:off x="5796136" y="908720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Блок-схема: магнитный диск 33"/>
          <p:cNvSpPr/>
          <p:nvPr/>
        </p:nvSpPr>
        <p:spPr>
          <a:xfrm>
            <a:off x="6876256" y="908720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Блок-схема: магнитный диск 34"/>
          <p:cNvSpPr/>
          <p:nvPr/>
        </p:nvSpPr>
        <p:spPr>
          <a:xfrm>
            <a:off x="7956376" y="908720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2026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61460" y="758902"/>
            <a:ext cx="4788927" cy="380505"/>
          </a:xfrm>
          <a:prstGeom prst="wedgeRectCallout">
            <a:avLst>
              <a:gd name="adj1" fmla="val -20833"/>
              <a:gd name="adj2" fmla="val 793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Основные программные мероприятия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Выноска 1 36"/>
          <p:cNvSpPr/>
          <p:nvPr/>
        </p:nvSpPr>
        <p:spPr>
          <a:xfrm>
            <a:off x="4211960" y="1196752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Блок-схема: магнитный диск 38"/>
          <p:cNvSpPr/>
          <p:nvPr/>
        </p:nvSpPr>
        <p:spPr>
          <a:xfrm>
            <a:off x="6012160" y="5301208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1944,4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Блок-схема: магнитный диск 39"/>
          <p:cNvSpPr/>
          <p:nvPr/>
        </p:nvSpPr>
        <p:spPr>
          <a:xfrm>
            <a:off x="7020272" y="5301208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1944,4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Блок-схема: магнитный диск 41"/>
          <p:cNvSpPr/>
          <p:nvPr/>
        </p:nvSpPr>
        <p:spPr>
          <a:xfrm>
            <a:off x="8028384" y="5301208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1944,4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7504" y="0"/>
            <a:ext cx="8064896" cy="64694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«Организация временного трудоустройства несовершеннолетних граждан »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81528201"/>
              </p:ext>
            </p:extLst>
          </p:nvPr>
        </p:nvGraphicFramePr>
        <p:xfrm>
          <a:off x="0" y="1124744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Блок-схема: магнитный диск 21"/>
          <p:cNvSpPr/>
          <p:nvPr/>
        </p:nvSpPr>
        <p:spPr>
          <a:xfrm>
            <a:off x="5940152" y="4581128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7956376" y="4581128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Блок-схема: магнитный диск 29"/>
          <p:cNvSpPr/>
          <p:nvPr/>
        </p:nvSpPr>
        <p:spPr>
          <a:xfrm>
            <a:off x="6948264" y="4581128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Блок-схема: магнитный диск 32"/>
          <p:cNvSpPr/>
          <p:nvPr/>
        </p:nvSpPr>
        <p:spPr>
          <a:xfrm>
            <a:off x="5868144" y="1484784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Блок-схема: магнитный диск 33"/>
          <p:cNvSpPr/>
          <p:nvPr/>
        </p:nvSpPr>
        <p:spPr>
          <a:xfrm>
            <a:off x="6876256" y="1484784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Блок-схема: магнитный диск 34"/>
          <p:cNvSpPr/>
          <p:nvPr/>
        </p:nvSpPr>
        <p:spPr>
          <a:xfrm>
            <a:off x="7884368" y="1484784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2026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107504" y="1196752"/>
            <a:ext cx="4788927" cy="380505"/>
          </a:xfrm>
          <a:prstGeom prst="wedgeRectCallout">
            <a:avLst>
              <a:gd name="adj1" fmla="val -20833"/>
              <a:gd name="adj2" fmla="val 793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Основные программные мероприятия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Выноска 1 36"/>
          <p:cNvSpPr/>
          <p:nvPr/>
        </p:nvSpPr>
        <p:spPr>
          <a:xfrm>
            <a:off x="3851920" y="1844824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60" y="7936"/>
            <a:ext cx="1189906" cy="8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7504" y="0"/>
            <a:ext cx="8064896" cy="64694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«Развитие дорожно-транспортного комплекса»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81528201"/>
              </p:ext>
            </p:extLst>
          </p:nvPr>
        </p:nvGraphicFramePr>
        <p:xfrm>
          <a:off x="0" y="1124744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Блок-схема: магнитный диск 21"/>
          <p:cNvSpPr/>
          <p:nvPr/>
        </p:nvSpPr>
        <p:spPr>
          <a:xfrm>
            <a:off x="5940152" y="4581128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2816,5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7956376" y="4581128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2593,5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Блок-схема: магнитный диск 29"/>
          <p:cNvSpPr/>
          <p:nvPr/>
        </p:nvSpPr>
        <p:spPr>
          <a:xfrm>
            <a:off x="6948264" y="4581128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2594,9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Блок-схема: магнитный диск 32"/>
          <p:cNvSpPr/>
          <p:nvPr/>
        </p:nvSpPr>
        <p:spPr>
          <a:xfrm>
            <a:off x="5868144" y="1484784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Блок-схема: магнитный диск 33"/>
          <p:cNvSpPr/>
          <p:nvPr/>
        </p:nvSpPr>
        <p:spPr>
          <a:xfrm>
            <a:off x="6876256" y="1484784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Блок-схема: магнитный диск 34"/>
          <p:cNvSpPr/>
          <p:nvPr/>
        </p:nvSpPr>
        <p:spPr>
          <a:xfrm>
            <a:off x="7884368" y="1484784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2026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107504" y="1196752"/>
            <a:ext cx="4788927" cy="380505"/>
          </a:xfrm>
          <a:prstGeom prst="wedgeRectCallout">
            <a:avLst>
              <a:gd name="adj1" fmla="val -20833"/>
              <a:gd name="adj2" fmla="val 793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Основные программные мероприятия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Выноска 1 36"/>
          <p:cNvSpPr/>
          <p:nvPr/>
        </p:nvSpPr>
        <p:spPr>
          <a:xfrm>
            <a:off x="3851920" y="1844824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60" y="7936"/>
            <a:ext cx="1189906" cy="8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50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80825"/>
            <a:ext cx="7128792" cy="64807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 ДОРОЖНОГО  ФОНДА В 2024-2026 ГОДАХ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13312967"/>
              </p:ext>
            </p:extLst>
          </p:nvPr>
        </p:nvGraphicFramePr>
        <p:xfrm>
          <a:off x="1655168" y="1124744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4" y="82396"/>
            <a:ext cx="1189906" cy="826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6960"/>
            <a:ext cx="3888432" cy="2430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9712" y="5157192"/>
            <a:ext cx="1224136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2024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4008136"/>
            <a:ext cx="1224136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2025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2331" y="2420888"/>
            <a:ext cx="1224136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2026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8044991" y="1014964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5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7544" y="116632"/>
            <a:ext cx="8280920" cy="50405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РАЗМЕЩЕНИЯ  ИНФОРМАЦИИ О  БЮДЖЕТЕ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400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  <a:latin typeface="Book Antiqua" pitchFamily="18" charset="0"/>
              </a:rPr>
              <a:t>Официальный сайт Администрации муниципального  образования «Холм-Жирковский район» Смоленской области</a:t>
            </a:r>
          </a:p>
          <a:p>
            <a:pPr algn="just"/>
            <a:endParaRPr lang="ru-RU" sz="2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holm.admin-smolensk.ru</a:t>
            </a: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endParaRPr lang="ru-RU" sz="2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  <a:latin typeface="Book Antiqua" pitchFamily="18" charset="0"/>
              </a:rPr>
              <a:t>Официальное печатное издание</a:t>
            </a:r>
          </a:p>
          <a:p>
            <a:pPr algn="ctr">
              <a:buNone/>
            </a:pPr>
            <a:r>
              <a:rPr lang="en-US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ru-RU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СОГУП «Редакция газеты «Вперед»</a:t>
            </a:r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2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газе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112" y="4869160"/>
            <a:ext cx="3189721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4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40871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dirty="0" smtClean="0">
                <a:latin typeface="Book Antiqua" pitchFamily="18" charset="0"/>
              </a:rPr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Book Antiqua" pitchFamily="18" charset="0"/>
              </a:rPr>
              <a:t> 		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Финансовым  управлением Администрации муниципального образования  «Холм-Жирковский район» Смоленской области подготовлена электронная брошюра «Бюджет для граждан к  решению «О бюджете муниципального образования  Холм-Жирковского городского поселения Холм-Жирковского района Смоленской области на 2024 год и плановый период 2025 и 2026 годов».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В настоящем документе  мы постарались в доступной и понятной форме изложить принципы формирования бюджета нашего района, а также показать  на какие цели и в каких объемах  направляются бюджетные средства, что позволит всем заинтересованным жителям Холм-Жирковского района принять активное участие в обсуждении  проекта бюджета на последующие годы  и итогах его исполнения.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для контактов: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Адрес:   215650, Смоленская область,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пгт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Холм-Жирковский, ул.      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Нахимовская, д.9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Режим работы: понедельник – пятница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9.00 до 18.00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перерыв с 13.00 до 14.00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Телефон: 48139 (2-11-73)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fin_holm19@mail.ru</a:t>
            </a:r>
            <a:endParaRPr lang="ru-RU" sz="1800" dirty="0" smtClean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Заместитель Главы муниципального образования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начальник Финансового управления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О.Н. Журавлева</a:t>
            </a:r>
            <a:endParaRPr lang="en-US" sz="1800" b="1" dirty="0" smtClean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холм-жир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62" y="3140968"/>
            <a:ext cx="190770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ахим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050" y="3356992"/>
            <a:ext cx="248376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9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147248" cy="223224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  для граждан» – аналитический документ, разрабатываемый в целях предоставления гражданам актуальной информации о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бюджете  в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формате, доступном для широкого круга пользователей.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представленной информации отражены положения бюджета Холм-Жирковского городского поселения Холм-Жирковского района Смоленской области на предстоящий 2024 год и на плановый период 2025 и 2026 годов. 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45887" y="332656"/>
            <a:ext cx="6408712" cy="64807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  ТАКОЕ  «БЮДЖЕТ   ДЛЯ   ГРАЖДАН» 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59632" y="3645024"/>
            <a:ext cx="6834525" cy="64807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ЦЕЛИ   СОЗДАНИЯ   «БЮДЖЕТА ДЛЯ ГРАЖДАН»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 descr="повышение"/>
          <p:cNvSpPr txBox="1"/>
          <p:nvPr/>
        </p:nvSpPr>
        <p:spPr>
          <a:xfrm>
            <a:off x="539552" y="443711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овышение прозрачности формирования и расходования бюджетных     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средств  в Холм-Жирковском городском поселении Холм-Жирковского     </a:t>
            </a:r>
          </a:p>
          <a:p>
            <a:pPr algn="just"/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района  Смоленской области.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Повышение ответственности органов местного самоуправления при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принятии решений в сфере бюджетной политики.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 положительного Холм-Жирковского городского поселения 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Холм-Жирковского района Смоленской области.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4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764704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магнитный диск 7"/>
          <p:cNvSpPr/>
          <p:nvPr/>
        </p:nvSpPr>
        <p:spPr>
          <a:xfrm>
            <a:off x="395536" y="908720"/>
            <a:ext cx="2448272" cy="3024336"/>
          </a:xfrm>
          <a:prstGeom prst="flowChartMagneticDisk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</a:t>
            </a:r>
            <a:endParaRPr lang="ru-RU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1400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Bougette</a:t>
            </a:r>
            <a:r>
              <a:rPr lang="en-US" sz="1400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- 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кошель, сумка, кожаный мешок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980728"/>
            <a:ext cx="2520280" cy="2736304"/>
          </a:xfrm>
          <a:prstGeom prst="flowChartMagneticDisk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БЮДЖЕТА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поступающие в бюджет денежные средства (налоги юридических и физических лиц, неналоговые поступления, финансовая помощь и др.)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6228184" y="908720"/>
            <a:ext cx="2520280" cy="2880320"/>
          </a:xfrm>
          <a:prstGeom prst="flowChartMagneticDisk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РАСХОДЫ БЮДЖЕТА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культура и др.)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3789040"/>
            <a:ext cx="6300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Дефицит бюджета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– превышение расходов бюджета над  доходами. При дефицитном бюджете растет долг и (или) снижаются остатки.                                                              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Профицит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бюджета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- превышение доходов бюджета над расходами. При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профицитном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бюджете снижается долг  и (или) растут остатки.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Сбалансированность бюджета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по доходам и расходам – основополагающее требование, предъявляемое к органам, составляющим и утверждающим бюджет.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367644" y="81422"/>
            <a:ext cx="6048672" cy="72008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СБАЛАНСИРОВАННОСТЬ   БЮДЖЕТА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6200000">
            <a:off x="5849888" y="566936"/>
            <a:ext cx="648072" cy="5940152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новые весы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4584" y="3861048"/>
            <a:ext cx="410445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500">
              <a:srgbClr val="00E915">
                <a:alpha val="45000"/>
              </a:srgbClr>
            </a:gs>
            <a:gs pos="4000">
              <a:srgbClr val="00FF0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57474"/>
            <a:ext cx="7476700" cy="69269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 ПАРАМЕТРЫ  БЮДЖЕТА НА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2024-2026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ГГ.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47907099"/>
              </p:ext>
            </p:extLst>
          </p:nvPr>
        </p:nvGraphicFramePr>
        <p:xfrm>
          <a:off x="395536" y="836712"/>
          <a:ext cx="871296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474"/>
            <a:ext cx="1189906" cy="892430"/>
          </a:xfrm>
          <a:prstGeom prst="rect">
            <a:avLst/>
          </a:prstGeom>
        </p:spPr>
      </p:pic>
      <p:sp>
        <p:nvSpPr>
          <p:cNvPr id="8" name="Выноска 1 7"/>
          <p:cNvSpPr/>
          <p:nvPr/>
        </p:nvSpPr>
        <p:spPr>
          <a:xfrm>
            <a:off x="7476700" y="1124744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33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627784" y="116632"/>
            <a:ext cx="3744416" cy="64807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 БЮДЖЕТА 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502442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FF00">
                <a:alpha val="36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2243651"/>
              </p:ext>
            </p:extLst>
          </p:nvPr>
        </p:nvGraphicFramePr>
        <p:xfrm>
          <a:off x="-14891" y="764705"/>
          <a:ext cx="379480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43946437"/>
              </p:ext>
            </p:extLst>
          </p:nvPr>
        </p:nvGraphicFramePr>
        <p:xfrm>
          <a:off x="5220072" y="850404"/>
          <a:ext cx="3606552" cy="250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55232560"/>
              </p:ext>
            </p:extLst>
          </p:nvPr>
        </p:nvGraphicFramePr>
        <p:xfrm>
          <a:off x="2339752" y="2996952"/>
          <a:ext cx="4038600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95536" y="26347"/>
            <a:ext cx="6300192" cy="755683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ОБЩИЙ ОБЪЕМ ДОХОДОВ   БЮДЖЕТА  НА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2024-2026 гг.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80193"/>
              </p:ext>
            </p:extLst>
          </p:nvPr>
        </p:nvGraphicFramePr>
        <p:xfrm>
          <a:off x="179511" y="5085184"/>
          <a:ext cx="8784977" cy="17741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5769"/>
                <a:gridCol w="2524168"/>
                <a:gridCol w="1905619"/>
                <a:gridCol w="1591626"/>
                <a:gridCol w="1787795"/>
              </a:tblGrid>
              <a:tr h="2917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Общий объем доходов бюджета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5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Налоговые доходы</a:t>
                      </a:r>
                      <a:endParaRPr kumimoji="0" lang="ru-RU" sz="1200" b="1" i="0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Неналоговые доходы</a:t>
                      </a:r>
                      <a:endParaRPr kumimoji="0" lang="ru-RU" sz="1200" b="1" i="0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Безвозмездные поступления</a:t>
                      </a:r>
                      <a:endParaRPr kumimoji="0" lang="ru-RU" sz="1200" b="1" i="0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3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2024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22 691,6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10 632,6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137,5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11 921,5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  <a:tr h="33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2025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14 123,6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11 165,0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143,0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ru-RU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815,6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  <a:tr h="35456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2026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14 690,6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11 686,4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148,7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2 855,5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</a:tbl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83" y="102288"/>
            <a:ext cx="1189906" cy="892430"/>
          </a:xfrm>
          <a:prstGeom prst="rect">
            <a:avLst/>
          </a:prstGeom>
        </p:spPr>
      </p:pic>
      <p:sp>
        <p:nvSpPr>
          <p:cNvPr id="11" name="Выноска 1 10"/>
          <p:cNvSpPr/>
          <p:nvPr/>
        </p:nvSpPr>
        <p:spPr>
          <a:xfrm>
            <a:off x="8030372" y="994718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9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3978696"/>
              </p:ext>
            </p:extLst>
          </p:nvPr>
        </p:nvGraphicFramePr>
        <p:xfrm>
          <a:off x="251520" y="908720"/>
          <a:ext cx="4320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17023866"/>
              </p:ext>
            </p:extLst>
          </p:nvPr>
        </p:nvGraphicFramePr>
        <p:xfrm>
          <a:off x="4644008" y="1052736"/>
          <a:ext cx="42546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78451854"/>
              </p:ext>
            </p:extLst>
          </p:nvPr>
        </p:nvGraphicFramePr>
        <p:xfrm>
          <a:off x="2411760" y="4149080"/>
          <a:ext cx="4968552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395536" y="40763"/>
            <a:ext cx="6732240" cy="69269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 НАЛОГОВЫХ   И   НЕНАЛОГОВЫХ </a:t>
            </a:r>
            <a:b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ДОХОДОВ БЮДЖЕТА  НА  20</a:t>
            </a:r>
            <a:r>
              <a:rPr lang="en-US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4-20</a:t>
            </a:r>
            <a:r>
              <a:rPr lang="en-US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 гг.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9906" cy="892430"/>
          </a:xfrm>
          <a:prstGeom prst="rect">
            <a:avLst/>
          </a:prstGeom>
        </p:spPr>
      </p:pic>
      <p:sp>
        <p:nvSpPr>
          <p:cNvPr id="9" name="Выноска 1 8"/>
          <p:cNvSpPr/>
          <p:nvPr/>
        </p:nvSpPr>
        <p:spPr>
          <a:xfrm>
            <a:off x="7931224" y="980728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8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484785"/>
          <a:ext cx="41764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44624"/>
            <a:ext cx="6876217" cy="62068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НАЛОГОВЫЕ  И  НЕНАЛОГОВЫЕ ДОХОДЫ  БЮДЖЕТА  В  2024-2026 гг. ПО ВИДАМ ДОХОДОВ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5750708"/>
              </p:ext>
            </p:extLst>
          </p:nvPr>
        </p:nvGraphicFramePr>
        <p:xfrm>
          <a:off x="0" y="980728"/>
          <a:ext cx="90364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4" y="0"/>
            <a:ext cx="1189906" cy="826324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5580112" y="5805264"/>
            <a:ext cx="1296105" cy="306700"/>
          </a:xfrm>
          <a:prstGeom prst="wedgeRectCallout">
            <a:avLst>
              <a:gd name="adj1" fmla="val -20833"/>
              <a:gd name="adj2" fmla="val 112276"/>
            </a:avLst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ysClr val="windowText" lastClr="000000"/>
                </a:solidFill>
                <a:latin typeface="Book Antiqua" pitchFamily="18" charset="0"/>
              </a:rPr>
              <a:t>Земельный налог</a:t>
            </a:r>
            <a:endParaRPr lang="ru-RU" sz="1000" dirty="0">
              <a:solidFill>
                <a:sysClr val="windowText" lastClr="000000"/>
              </a:solidFill>
              <a:latin typeface="Book Antiqua" pitchFamily="18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8044991" y="980728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87561"/>
            <a:ext cx="1433112" cy="142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7">
      <a:dk1>
        <a:sysClr val="windowText" lastClr="000000"/>
      </a:dk1>
      <a:lt1>
        <a:sysClr val="window" lastClr="FFFFFF"/>
      </a:lt1>
      <a:dk2>
        <a:srgbClr val="0072E5"/>
      </a:dk2>
      <a:lt2>
        <a:srgbClr val="DBF5F9"/>
      </a:lt2>
      <a:accent1>
        <a:srgbClr val="009999"/>
      </a:accent1>
      <a:accent2>
        <a:srgbClr val="04617B"/>
      </a:accent2>
      <a:accent3>
        <a:srgbClr val="0BD0D9"/>
      </a:accent3>
      <a:accent4>
        <a:srgbClr val="00808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8586</TotalTime>
  <Words>1657</Words>
  <Application>Microsoft Office PowerPoint</Application>
  <PresentationFormat>Экран (4:3)</PresentationFormat>
  <Paragraphs>387</Paragraphs>
  <Slides>26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 Unicode MS</vt:lpstr>
      <vt:lpstr>Bahnschrift SemiBold</vt:lpstr>
      <vt:lpstr>Book Antiqua</vt:lpstr>
      <vt:lpstr>Bookman Old Style</vt:lpstr>
      <vt:lpstr>Calibri</vt:lpstr>
      <vt:lpstr>Cambria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 БЮДЖЕТА </vt:lpstr>
      <vt:lpstr>Презентация PowerPoint</vt:lpstr>
      <vt:lpstr>СТРУКТУРА   НАЛОГОВЫХ   И   НЕНАЛОГОВЫХ  ДОХОДОВ БЮДЖЕТА  НА  2024-2026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wizard</dc:creator>
  <cp:lastModifiedBy>USER</cp:lastModifiedBy>
  <cp:revision>1313</cp:revision>
  <dcterms:modified xsi:type="dcterms:W3CDTF">2024-04-26T06:26:40Z</dcterms:modified>
</cp:coreProperties>
</file>