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6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17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18.xml" ContentType="application/vnd.openxmlformats-officedocument.presentationml.notesSlide+xml"/>
  <Override PartName="/ppt/charts/chart25.xml" ContentType="application/vnd.openxmlformats-officedocument.drawingml.chart+xml"/>
  <Override PartName="/ppt/drawings/drawing3.xml" ContentType="application/vnd.openxmlformats-officedocument.drawingml.chartshapes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notesSlides/notesSlide19.xml" ContentType="application/vnd.openxmlformats-officedocument.presentationml.notesSlide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notesSlides/notesSlide20.xml" ContentType="application/vnd.openxmlformats-officedocument.presentationml.notesSlide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notesSlides/notesSlide21.xml" ContentType="application/vnd.openxmlformats-officedocument.presentationml.notesSlide+xml"/>
  <Override PartName="/ppt/charts/chart39.xml" ContentType="application/vnd.openxmlformats-officedocument.drawingml.chart+xml"/>
  <Override PartName="/ppt/drawings/drawing4.xml" ContentType="application/vnd.openxmlformats-officedocument.drawingml.chartshapes+xml"/>
  <Override PartName="/ppt/notesSlides/notesSlide22.xml" ContentType="application/vnd.openxmlformats-officedocument.presentationml.notesSlide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notesSlides/notesSlide23.xml" ContentType="application/vnd.openxmlformats-officedocument.presentationml.notesSlide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4.xml" ContentType="application/vnd.openxmlformats-officedocument.presentationml.notesSlide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notesSlides/notesSlide25.xml" ContentType="application/vnd.openxmlformats-officedocument.presentationml.notesSlide+xml"/>
  <Override PartName="/ppt/charts/chart6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6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7.xml" ContentType="application/vnd.openxmlformats-officedocument.presentationml.notesSlide+xml"/>
  <Override PartName="/ppt/charts/chart6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8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charts/chart72.xml" ContentType="application/vnd.openxmlformats-officedocument.drawingml.chart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31.xml" ContentType="application/vnd.openxmlformats-officedocument.presentationml.notesSlide+xml"/>
  <Override PartName="/ppt/charts/chart73.xml" ContentType="application/vnd.openxmlformats-officedocument.drawingml.chart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74.xml" ContentType="application/vnd.openxmlformats-officedocument.drawingml.chart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media/image181.jpg" ContentType="image/jpg"/>
  <Override PartName="/ppt/charts/chart7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charts/chart76.xml" ContentType="application/vnd.openxmlformats-officedocument.drawingml.chart+xml"/>
  <Override PartName="/ppt/notesSlides/notesSlide35.xml" ContentType="application/vnd.openxmlformats-officedocument.presentationml.notesSlide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charts/chart84.xml" ContentType="application/vnd.openxmlformats-officedocument.drawingml.chart+xml"/>
  <Override PartName="/ppt/charts/chart85.xml" ContentType="application/vnd.openxmlformats-officedocument.drawingml.chart+xml"/>
  <Override PartName="/ppt/notesSlides/notesSlide36.xml" ContentType="application/vnd.openxmlformats-officedocument.presentationml.notesSlide+xml"/>
  <Override PartName="/ppt/charts/chart86.xml" ContentType="application/vnd.openxmlformats-officedocument.drawingml.chart+xml"/>
  <Override PartName="/ppt/charts/chart87.xml" ContentType="application/vnd.openxmlformats-officedocument.drawingml.chart+xml"/>
  <Override PartName="/ppt/charts/chart88.xml" ContentType="application/vnd.openxmlformats-officedocument.drawingml.chart+xml"/>
  <Override PartName="/ppt/charts/chart89.xml" ContentType="application/vnd.openxmlformats-officedocument.drawingml.chart+xml"/>
  <Override PartName="/ppt/charts/chart90.xml" ContentType="application/vnd.openxmlformats-officedocument.drawingml.chart+xml"/>
  <Override PartName="/ppt/notesSlides/notesSlide37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7" r:id="rId1"/>
  </p:sldMasterIdLst>
  <p:notesMasterIdLst>
    <p:notesMasterId r:id="rId75"/>
  </p:notesMasterIdLst>
  <p:handoutMasterIdLst>
    <p:handoutMasterId r:id="rId76"/>
  </p:handoutMasterIdLst>
  <p:sldIdLst>
    <p:sldId id="361" r:id="rId2"/>
    <p:sldId id="411" r:id="rId3"/>
    <p:sldId id="413" r:id="rId4"/>
    <p:sldId id="452" r:id="rId5"/>
    <p:sldId id="438" r:id="rId6"/>
    <p:sldId id="470" r:id="rId7"/>
    <p:sldId id="381" r:id="rId8"/>
    <p:sldId id="485" r:id="rId9"/>
    <p:sldId id="480" r:id="rId10"/>
    <p:sldId id="491" r:id="rId11"/>
    <p:sldId id="382" r:id="rId12"/>
    <p:sldId id="440" r:id="rId13"/>
    <p:sldId id="504" r:id="rId14"/>
    <p:sldId id="347" r:id="rId15"/>
    <p:sldId id="441" r:id="rId16"/>
    <p:sldId id="443" r:id="rId17"/>
    <p:sldId id="435" r:id="rId18"/>
    <p:sldId id="385" r:id="rId19"/>
    <p:sldId id="437" r:id="rId20"/>
    <p:sldId id="513" r:id="rId21"/>
    <p:sldId id="444" r:id="rId22"/>
    <p:sldId id="445" r:id="rId23"/>
    <p:sldId id="448" r:id="rId24"/>
    <p:sldId id="449" r:id="rId25"/>
    <p:sldId id="450" r:id="rId26"/>
    <p:sldId id="451" r:id="rId27"/>
    <p:sldId id="515" r:id="rId28"/>
    <p:sldId id="369" r:id="rId29"/>
    <p:sldId id="454" r:id="rId30"/>
    <p:sldId id="455" r:id="rId31"/>
    <p:sldId id="456" r:id="rId32"/>
    <p:sldId id="457" r:id="rId33"/>
    <p:sldId id="458" r:id="rId34"/>
    <p:sldId id="492" r:id="rId35"/>
    <p:sldId id="414" r:id="rId36"/>
    <p:sldId id="460" r:id="rId37"/>
    <p:sldId id="482" r:id="rId38"/>
    <p:sldId id="471" r:id="rId39"/>
    <p:sldId id="463" r:id="rId40"/>
    <p:sldId id="464" r:id="rId41"/>
    <p:sldId id="465" r:id="rId42"/>
    <p:sldId id="484" r:id="rId43"/>
    <p:sldId id="495" r:id="rId44"/>
    <p:sldId id="489" r:id="rId45"/>
    <p:sldId id="497" r:id="rId46"/>
    <p:sldId id="462" r:id="rId47"/>
    <p:sldId id="395" r:id="rId48"/>
    <p:sldId id="418" r:id="rId49"/>
    <p:sldId id="419" r:id="rId50"/>
    <p:sldId id="508" r:id="rId51"/>
    <p:sldId id="509" r:id="rId52"/>
    <p:sldId id="510" r:id="rId53"/>
    <p:sldId id="420" r:id="rId54"/>
    <p:sldId id="511" r:id="rId55"/>
    <p:sldId id="517" r:id="rId56"/>
    <p:sldId id="507" r:id="rId57"/>
    <p:sldId id="424" r:id="rId58"/>
    <p:sldId id="423" r:id="rId59"/>
    <p:sldId id="425" r:id="rId60"/>
    <p:sldId id="426" r:id="rId61"/>
    <p:sldId id="427" r:id="rId62"/>
    <p:sldId id="428" r:id="rId63"/>
    <p:sldId id="429" r:id="rId64"/>
    <p:sldId id="430" r:id="rId65"/>
    <p:sldId id="431" r:id="rId66"/>
    <p:sldId id="473" r:id="rId67"/>
    <p:sldId id="474" r:id="rId68"/>
    <p:sldId id="487" r:id="rId69"/>
    <p:sldId id="475" r:id="rId70"/>
    <p:sldId id="516" r:id="rId71"/>
    <p:sldId id="488" r:id="rId72"/>
    <p:sldId id="468" r:id="rId73"/>
    <p:sldId id="469" r:id="rId74"/>
  </p:sldIdLst>
  <p:sldSz cx="9144000" cy="6858000" type="screen4x3"/>
  <p:notesSz cx="68087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ED4FCA9-5D0A-4B45-83EB-ECCCEBFACD18}">
          <p14:sldIdLst>
            <p14:sldId id="361"/>
            <p14:sldId id="411"/>
            <p14:sldId id="413"/>
            <p14:sldId id="452"/>
            <p14:sldId id="438"/>
            <p14:sldId id="470"/>
            <p14:sldId id="381"/>
            <p14:sldId id="485"/>
            <p14:sldId id="480"/>
            <p14:sldId id="491"/>
            <p14:sldId id="382"/>
            <p14:sldId id="440"/>
            <p14:sldId id="504"/>
            <p14:sldId id="347"/>
            <p14:sldId id="441"/>
            <p14:sldId id="443"/>
            <p14:sldId id="435"/>
            <p14:sldId id="385"/>
            <p14:sldId id="437"/>
            <p14:sldId id="513"/>
            <p14:sldId id="444"/>
            <p14:sldId id="445"/>
            <p14:sldId id="448"/>
            <p14:sldId id="449"/>
            <p14:sldId id="450"/>
            <p14:sldId id="451"/>
            <p14:sldId id="515"/>
            <p14:sldId id="369"/>
            <p14:sldId id="454"/>
            <p14:sldId id="455"/>
            <p14:sldId id="456"/>
            <p14:sldId id="457"/>
            <p14:sldId id="458"/>
            <p14:sldId id="492"/>
            <p14:sldId id="414"/>
            <p14:sldId id="460"/>
            <p14:sldId id="482"/>
            <p14:sldId id="471"/>
            <p14:sldId id="463"/>
            <p14:sldId id="464"/>
            <p14:sldId id="465"/>
            <p14:sldId id="484"/>
            <p14:sldId id="495"/>
            <p14:sldId id="489"/>
            <p14:sldId id="497"/>
            <p14:sldId id="462"/>
            <p14:sldId id="395"/>
            <p14:sldId id="418"/>
          </p14:sldIdLst>
        </p14:section>
        <p14:section name="Раздел без заголовка" id="{3E04B424-F302-49D4-AD63-F6AC70828907}">
          <p14:sldIdLst>
            <p14:sldId id="419"/>
            <p14:sldId id="508"/>
            <p14:sldId id="509"/>
            <p14:sldId id="510"/>
            <p14:sldId id="420"/>
            <p14:sldId id="511"/>
            <p14:sldId id="517"/>
            <p14:sldId id="507"/>
            <p14:sldId id="424"/>
            <p14:sldId id="423"/>
            <p14:sldId id="425"/>
            <p14:sldId id="426"/>
            <p14:sldId id="427"/>
            <p14:sldId id="428"/>
            <p14:sldId id="429"/>
            <p14:sldId id="430"/>
            <p14:sldId id="431"/>
            <p14:sldId id="473"/>
            <p14:sldId id="474"/>
            <p14:sldId id="487"/>
            <p14:sldId id="475"/>
            <p14:sldId id="516"/>
            <p14:sldId id="488"/>
            <p14:sldId id="468"/>
            <p14:sldId id="4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CCECFF"/>
    <a:srgbClr val="0066FF"/>
    <a:srgbClr val="FF3300"/>
    <a:srgbClr val="FF5050"/>
    <a:srgbClr val="FF0066"/>
    <a:srgbClr val="0000CC"/>
    <a:srgbClr val="008080"/>
    <a:srgbClr val="99CC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5501" autoAdjust="0"/>
  </p:normalViewPr>
  <p:slideViewPr>
    <p:cSldViewPr>
      <p:cViewPr varScale="1">
        <p:scale>
          <a:sx n="107" d="100"/>
          <a:sy n="107" d="100"/>
        </p:scale>
        <p:origin x="170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3127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9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9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0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1.xlsx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6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7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8.xlsx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9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7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0.xlsx"/><Relationship Id="rId1" Type="http://schemas.openxmlformats.org/officeDocument/2006/relationships/image" Target="../media/image160.jpeg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4.xlsx"/></Relationships>
</file>

<file path=ppt/charts/_rels/chart7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5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6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7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8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0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1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2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3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4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5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6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7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8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9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0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dk1"/>
                </a:solidFill>
                <a:latin typeface="Sitka Small" panose="02000505000000020004" pitchFamily="2" charset="0"/>
                <a:ea typeface="+mn-ea"/>
                <a:cs typeface="+mn-cs"/>
              </a:defRPr>
            </a:pPr>
            <a:r>
              <a:rPr lang="ru-RU" sz="1600" dirty="0">
                <a:latin typeface="Sitka Small" panose="02000505000000020004" pitchFamily="2" charset="0"/>
              </a:rPr>
              <a:t>Объем налоговых поступлений</a:t>
            </a:r>
          </a:p>
        </c:rich>
      </c:tx>
      <c:layout>
        <c:manualLayout>
          <c:xMode val="edge"/>
          <c:yMode val="edge"/>
          <c:x val="3.0186456367286583E-2"/>
          <c:y val="0.14929352120353642"/>
        </c:manualLayout>
      </c:layout>
      <c:overlay val="0"/>
      <c:spPr>
        <a:solidFill>
          <a:schemeClr val="lt1"/>
        </a:solidFill>
        <a:ln w="25400" cap="flat" cmpd="sng" algn="ctr">
          <a:solidFill>
            <a:srgbClr val="0066FF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dk1"/>
              </a:solidFill>
              <a:latin typeface="Sitka Small" panose="02000505000000020004" pitchFamily="2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4376420918009704"/>
          <c:w val="0.46390774671793622"/>
          <c:h val="0.333806153696975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налоговых поступлений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CC00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99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FF00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6.659648291231679E-2"/>
                  <c:y val="-9.3552750373124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1320908633460481E-3"/>
                  <c:y val="4.0454149965078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702584033024148E-3"/>
                  <c:y val="-0.143263751210442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006835187821662E-2"/>
                  <c:y val="-4.7861104814119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4444669612552476E-2"/>
                  <c:y val="-8.1067835854241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0099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ПАО"Газпром" Холм-Жирковское ЛПУ МГ</c:v>
                </c:pt>
                <c:pt idx="1">
                  <c:v>Ведомственная охрана ПАО "Газпром"</c:v>
                </c:pt>
                <c:pt idx="2">
                  <c:v>ООО "Кроношпан"</c:v>
                </c:pt>
                <c:pt idx="3">
                  <c:v>ООО "ИЗ ДСП"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14.5</c:v>
                </c:pt>
                <c:pt idx="1">
                  <c:v>2.6</c:v>
                </c:pt>
                <c:pt idx="2">
                  <c:v>3.8</c:v>
                </c:pt>
                <c:pt idx="3">
                  <c:v>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017764046339675"/>
          <c:y val="2.7210702731176428E-2"/>
          <c:w val="0.36982235953660442"/>
          <c:h val="0.954708177018703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2000" b="0" i="0" u="none" strike="noStrike" kern="1200" baseline="0">
              <a:solidFill>
                <a:schemeClr val="bg1"/>
              </a:solidFill>
              <a:latin typeface="Sitka Small" panose="02000505000000020004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6600"/>
                </a:solidFill>
                <a:latin typeface="Trebuchet MS" panose="020B0603020202020204" pitchFamily="34" charset="0"/>
              </a:rPr>
              <a:t>Налоговые</a:t>
            </a: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99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40637.4</c:v>
                </c:pt>
                <c:pt idx="1">
                  <c:v>182907.1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66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66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712031996444829E-2"/>
          <c:y val="0.25236145259222403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99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40741.9</c:v>
                </c:pt>
                <c:pt idx="1">
                  <c:v>201871.7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769.1</c:v>
                </c:pt>
                <c:pt idx="1">
                  <c:v>287270.40000000002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799.5</c:v>
                </c:pt>
                <c:pt idx="1">
                  <c:v>236613.7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698.2</c:v>
                </c:pt>
                <c:pt idx="1">
                  <c:v>218669.2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CC3399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CC3399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CC3399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4381768038845372"/>
          <c:y val="6.9014208859642018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368401876915625"/>
          <c:y val="0.16116166550908215"/>
          <c:w val="0.60519664481724256"/>
          <c:h val="0.838838334490917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explosion val="12"/>
            <c:spPr>
              <a:solidFill>
                <a:srgbClr val="CC33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285487.90000000002</c:v>
                </c:pt>
                <c:pt idx="1">
                  <c:v>47642.2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CC3399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CC3399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CC3399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3344301613546231"/>
          <c:y val="4.6009380600223165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330935451616506"/>
          <c:y val="9.769325147447383E-2"/>
          <c:w val="0.62075864119672963"/>
          <c:h val="0.902306748525526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0"/>
            <c:spPr>
              <a:solidFill>
                <a:srgbClr val="CC33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197780.9</c:v>
                </c:pt>
                <c:pt idx="1">
                  <c:v>39720.199999999997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CC3399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CC3399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CC3399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3344301613546231"/>
          <c:y val="8.4350581416879664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37269388368613"/>
          <c:y val="0.1992973002999667"/>
          <c:w val="0.63113330544972124"/>
          <c:h val="0.800702699700033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CC33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175835.7</c:v>
                </c:pt>
                <c:pt idx="1">
                  <c:v>43531.7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916666666666823E-2"/>
          <c:y val="6.1710398445092324E-2"/>
          <c:w val="0.92916666666666659"/>
          <c:h val="0.78267691492181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rgbClr val="06C0FA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2022(факт)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47491.199999999997</c:v>
                </c:pt>
                <c:pt idx="1">
                  <c:v>50567.199999999997</c:v>
                </c:pt>
                <c:pt idx="2">
                  <c:v>57248.1</c:v>
                </c:pt>
                <c:pt idx="3">
                  <c:v>61203.4</c:v>
                </c:pt>
                <c:pt idx="4">
                  <c:v>65779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4783960"/>
        <c:axId val="234784744"/>
      </c:barChart>
      <c:catAx>
        <c:axId val="234783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34784744"/>
        <c:crosses val="autoZero"/>
        <c:auto val="1"/>
        <c:lblAlgn val="ctr"/>
        <c:lblOffset val="100"/>
        <c:noMultiLvlLbl val="0"/>
      </c:catAx>
      <c:valAx>
        <c:axId val="2347847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347839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117514728896253E-2"/>
          <c:y val="3.5273858460171094E-2"/>
          <c:w val="0.97472360620899912"/>
          <c:h val="0.8312989377991872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47491.199999999997</c:v>
                </c:pt>
                <c:pt idx="1">
                  <c:v>50567.199999999997</c:v>
                </c:pt>
                <c:pt idx="2" formatCode="General">
                  <c:v>57248.1</c:v>
                </c:pt>
                <c:pt idx="3">
                  <c:v>61203.4</c:v>
                </c:pt>
                <c:pt idx="4" formatCode="#,##0.0">
                  <c:v>65779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4790232"/>
        <c:axId val="234786704"/>
      </c:lineChart>
      <c:catAx>
        <c:axId val="234790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34786704"/>
        <c:crosses val="autoZero"/>
        <c:auto val="1"/>
        <c:lblAlgn val="ctr"/>
        <c:lblOffset val="100"/>
        <c:noMultiLvlLbl val="0"/>
      </c:catAx>
      <c:valAx>
        <c:axId val="234786704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2347902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17966807584932"/>
          <c:y val="7.2676277024642369E-2"/>
          <c:w val="0.76851364436653846"/>
          <c:h val="0.757685564781324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6.153706605223929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73900763873654"/>
                      <c:h val="0.18731626212209079"/>
                    </c:manualLayout>
                  </c15:layout>
                </c:ext>
              </c:extLst>
            </c:dLbl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2521.3000000000002</c:v>
                </c:pt>
                <c:pt idx="1">
                  <c:v>0</c:v>
                </c:pt>
                <c:pt idx="2">
                  <c:v>0</c:v>
                </c:pt>
                <c:pt idx="3">
                  <c:v>731.2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6668984"/>
        <c:axId val="226675256"/>
      </c:lineChart>
      <c:catAx>
        <c:axId val="226668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6675256"/>
        <c:crosses val="autoZero"/>
        <c:auto val="1"/>
        <c:lblAlgn val="ctr"/>
        <c:lblOffset val="100"/>
        <c:noMultiLvlLbl val="0"/>
      </c:catAx>
      <c:valAx>
        <c:axId val="2266752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66689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00FF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99FF"/>
              </a:solidFill>
              <a:ln>
                <a:solidFill>
                  <a:srgbClr val="0000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33CCFF"/>
              </a:solidFill>
              <a:ln>
                <a:solidFill>
                  <a:srgbClr val="0000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2022(фактт)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43045.7</c:v>
                </c:pt>
                <c:pt idx="1">
                  <c:v>46919</c:v>
                </c:pt>
                <c:pt idx="2">
                  <c:v>53656.6</c:v>
                </c:pt>
                <c:pt idx="3">
                  <c:v>57441</c:v>
                </c:pt>
                <c:pt idx="4">
                  <c:v>61836.3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4787096"/>
        <c:axId val="234792584"/>
      </c:barChart>
      <c:catAx>
        <c:axId val="234787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34792584"/>
        <c:crosses val="autoZero"/>
        <c:auto val="1"/>
        <c:lblAlgn val="ctr"/>
        <c:lblOffset val="100"/>
        <c:noMultiLvlLbl val="0"/>
      </c:catAx>
      <c:valAx>
        <c:axId val="23479258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347870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557749560878611E-2"/>
          <c:y val="4.6191957507366897E-2"/>
          <c:w val="0.97457602308452262"/>
          <c:h val="0.9076160849852604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#,##0.00">
                  <c:v>43075.7</c:v>
                </c:pt>
                <c:pt idx="1">
                  <c:v>46919</c:v>
                </c:pt>
                <c:pt idx="2">
                  <c:v>53656.6</c:v>
                </c:pt>
                <c:pt idx="3">
                  <c:v>57441</c:v>
                </c:pt>
                <c:pt idx="4">
                  <c:v>61836.3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4792192"/>
        <c:axId val="234782000"/>
      </c:lineChart>
      <c:catAx>
        <c:axId val="23479219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34782000"/>
        <c:crosses val="autoZero"/>
        <c:auto val="1"/>
        <c:lblAlgn val="ctr"/>
        <c:lblOffset val="100"/>
        <c:noMultiLvlLbl val="0"/>
      </c:catAx>
      <c:valAx>
        <c:axId val="234782000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2347921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53656.6</c:v>
                </c:pt>
                <c:pt idx="1">
                  <c:v>4540.6000000000004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293949795052148E-2"/>
          <c:y val="0.10778123418385617"/>
          <c:w val="0.74315134575690378"/>
          <c:h val="0.7844375316322875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57441</c:v>
                </c:pt>
                <c:pt idx="1">
                  <c:v>4842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61836.3</c:v>
                </c:pt>
                <c:pt idx="1">
                  <c:v>5023.3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731119850733903E-3"/>
          <c:y val="3.9817242528607924E-2"/>
          <c:w val="0.86866848515688699"/>
          <c:h val="0.818998166870347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Патент</c:v>
                </c:pt>
              </c:strCache>
            </c:strRef>
          </c:tx>
          <c:spPr>
            <a:solidFill>
              <a:srgbClr val="00CC99"/>
            </a:solidFill>
            <a:ln>
              <a:solidFill>
                <a:srgbClr val="009900"/>
              </a:solidFill>
            </a:ln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2621544967200113E-3"/>
                  <c:y val="-1.0582157538051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2022(факт)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581</c:v>
                </c:pt>
                <c:pt idx="1">
                  <c:v>138.19999999999999</c:v>
                </c:pt>
                <c:pt idx="2">
                  <c:v>703.6</c:v>
                </c:pt>
                <c:pt idx="3">
                  <c:v>731.7</c:v>
                </c:pt>
                <c:pt idx="4">
                  <c:v>761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ЕСХН</c:v>
                </c:pt>
              </c:strCache>
            </c:strRef>
          </c:tx>
          <c:spPr>
            <a:solidFill>
              <a:srgbClr val="FFCC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0"/>
              <c:layout>
                <c:manualLayout>
                  <c:x val="4.2759848569531465E-3"/>
                  <c:y val="7.1987466245247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4001625201670961E-3"/>
                  <c:y val="-4.5712143095211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2022(факт)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363.2</c:v>
                </c:pt>
                <c:pt idx="1">
                  <c:v>69.099999999999994</c:v>
                </c:pt>
                <c:pt idx="2">
                  <c:v>57</c:v>
                </c:pt>
                <c:pt idx="3">
                  <c:v>59.5</c:v>
                </c:pt>
                <c:pt idx="4">
                  <c:v>62.2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УСН</c:v>
                </c:pt>
              </c:strCache>
            </c:strRef>
          </c:tx>
          <c:spPr>
            <a:solidFill>
              <a:srgbClr val="FF66CC"/>
            </a:solidFill>
            <a:ln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-2.2612787812565428E-3"/>
                  <c:y val="-2.52971892012011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7399256562278078E-3"/>
                  <c:y val="-6.27096989223420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062451924404447E-3"/>
                  <c:y val="-7.44667259193424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7372958800611685E-4"/>
                  <c:y val="-7.93661815353850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4.8500166648150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2022(факт)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2679.7</c:v>
                </c:pt>
                <c:pt idx="1">
                  <c:v>2693.5</c:v>
                </c:pt>
                <c:pt idx="2">
                  <c:v>2088.1999999999998</c:v>
                </c:pt>
                <c:pt idx="3">
                  <c:v>2198.6</c:v>
                </c:pt>
                <c:pt idx="4">
                  <c:v>2316.1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231119864"/>
        <c:axId val="231119472"/>
      </c:barChart>
      <c:catAx>
        <c:axId val="2311198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00"/>
            </a:solidFill>
          </a:ln>
        </c:spPr>
        <c:txPr>
          <a:bodyPr rot="0"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231119472"/>
        <c:crosses val="autoZero"/>
        <c:auto val="1"/>
        <c:lblAlgn val="ctr"/>
        <c:lblOffset val="100"/>
        <c:tickMarkSkip val="1"/>
        <c:noMultiLvlLbl val="0"/>
      </c:catAx>
      <c:valAx>
        <c:axId val="2311194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311198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5212002852403797E-2"/>
          <c:w val="0.98695152490563698"/>
          <c:h val="0.8975876197043427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666699"/>
              </a:solidFill>
            </a:ln>
          </c:spPr>
          <c:marker>
            <c:spPr>
              <a:solidFill>
                <a:srgbClr val="0000FF"/>
              </a:solidFill>
              <a:ln>
                <a:solidFill>
                  <a:srgbClr val="666699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3623.9</c:v>
                </c:pt>
                <c:pt idx="1">
                  <c:v>3416.1</c:v>
                </c:pt>
                <c:pt idx="2">
                  <c:v>2848.8</c:v>
                </c:pt>
                <c:pt idx="3">
                  <c:v>2989.8</c:v>
                </c:pt>
                <c:pt idx="4">
                  <c:v>3139.3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1117512"/>
        <c:axId val="231117904"/>
      </c:lineChart>
      <c:catAx>
        <c:axId val="23111751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31117904"/>
        <c:crosses val="autoZero"/>
        <c:auto val="1"/>
        <c:lblAlgn val="ctr"/>
        <c:lblOffset val="100"/>
        <c:noMultiLvlLbl val="0"/>
      </c:catAx>
      <c:valAx>
        <c:axId val="2311179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311175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Лист1!$A$2:$A$4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2848.4</c:v>
                </c:pt>
                <c:pt idx="1">
                  <c:v>55348.4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2989.8</c:v>
                </c:pt>
                <c:pt idx="1">
                  <c:v>59293.2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3139.3</c:v>
                </c:pt>
                <c:pt idx="1">
                  <c:v>63720.2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9872565599709"/>
          <c:y val="3.6531888613683762E-2"/>
          <c:w val="0.84797419628271764"/>
          <c:h val="0.8247678362534979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257568089142364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523923267785061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2055862105856549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5566520"/>
        <c:axId val="225570832"/>
      </c:lineChart>
      <c:catAx>
        <c:axId val="2255665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33"/>
          </a:solidFill>
          <a:ln>
            <a:solidFill>
              <a:srgbClr val="FF99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25570832"/>
        <c:crosses val="autoZero"/>
        <c:auto val="1"/>
        <c:lblAlgn val="ctr"/>
        <c:lblOffset val="100"/>
        <c:noMultiLvlLbl val="0"/>
      </c:catAx>
      <c:valAx>
        <c:axId val="225570832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40000"/>
                  <a:lumOff val="60000"/>
                </a:schemeClr>
              </a:solidFill>
            </a:ln>
          </c:spPr>
        </c:majorGridlines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25566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FF339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3399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66CC"/>
              </a:solidFill>
              <a:ln>
                <a:solidFill>
                  <a:srgbClr val="FF3399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rgbClr val="FF3399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2022(факт)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789</c:v>
                </c:pt>
                <c:pt idx="1">
                  <c:v>676.4</c:v>
                </c:pt>
                <c:pt idx="2">
                  <c:v>653.20000000000005</c:v>
                </c:pt>
                <c:pt idx="3">
                  <c:v>679.4</c:v>
                </c:pt>
                <c:pt idx="4">
                  <c:v>706.5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1107320"/>
        <c:axId val="231110064"/>
      </c:barChart>
      <c:catAx>
        <c:axId val="231107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31110064"/>
        <c:crosses val="autoZero"/>
        <c:auto val="1"/>
        <c:lblAlgn val="ctr"/>
        <c:lblOffset val="100"/>
        <c:noMultiLvlLbl val="0"/>
      </c:catAx>
      <c:valAx>
        <c:axId val="23111006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311073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40834839013995E-3"/>
          <c:y val="0.25680863688279659"/>
          <c:w val="0.99336972750319741"/>
          <c:h val="0.706051179498574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789</c:v>
                </c:pt>
                <c:pt idx="1">
                  <c:v>676.4</c:v>
                </c:pt>
                <c:pt idx="2">
                  <c:v>653.20000000000005</c:v>
                </c:pt>
                <c:pt idx="3">
                  <c:v>679.4</c:v>
                </c:pt>
                <c:pt idx="4">
                  <c:v>706.5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1108104"/>
        <c:axId val="231110456"/>
      </c:lineChart>
      <c:catAx>
        <c:axId val="23110810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31110456"/>
        <c:crosses val="autoZero"/>
        <c:auto val="1"/>
        <c:lblAlgn val="ctr"/>
        <c:lblOffset val="100"/>
        <c:noMultiLvlLbl val="0"/>
      </c:catAx>
      <c:valAx>
        <c:axId val="2311104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311081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653.20000000000005</c:v>
                </c:pt>
                <c:pt idx="1">
                  <c:v>57544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679.4</c:v>
                </c:pt>
                <c:pt idx="1">
                  <c:v>61603.6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706.5</c:v>
                </c:pt>
                <c:pt idx="1">
                  <c:v>66153.100000000006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tx2">
                  <a:lumMod val="90000"/>
                </a:schemeClr>
              </a:solidFill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en-US" baseline="0" dirty="0" smtClean="0"/>
                      <a:t> 506,8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2022(факт)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4897.1000000000004</c:v>
                </c:pt>
                <c:pt idx="1">
                  <c:v>3506.8</c:v>
                </c:pt>
                <c:pt idx="2">
                  <c:v>949.1</c:v>
                </c:pt>
                <c:pt idx="3">
                  <c:v>1079.5999999999999</c:v>
                </c:pt>
                <c:pt idx="4">
                  <c:v>1080.5999999999999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1105752"/>
        <c:axId val="231112024"/>
      </c:barChart>
      <c:catAx>
        <c:axId val="231105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accent2">
                <a:lumMod val="50000"/>
              </a:schemeClr>
            </a:solidFill>
          </a:ln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231112024"/>
        <c:crosses val="autoZero"/>
        <c:auto val="1"/>
        <c:lblAlgn val="ctr"/>
        <c:lblOffset val="100"/>
        <c:noMultiLvlLbl val="0"/>
      </c:catAx>
      <c:valAx>
        <c:axId val="2311120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311057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58514258649625E-2"/>
          <c:y val="0.19389644536850403"/>
          <c:w val="0.97414840387866619"/>
          <c:h val="0.713719639616762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4897.1000000000004</c:v>
                </c:pt>
                <c:pt idx="1">
                  <c:v>3506.8</c:v>
                </c:pt>
                <c:pt idx="2">
                  <c:v>979.1</c:v>
                </c:pt>
                <c:pt idx="3">
                  <c:v>1079.5999999999999</c:v>
                </c:pt>
                <c:pt idx="4">
                  <c:v>1080.5999999999999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1112808"/>
        <c:axId val="231113200"/>
      </c:lineChart>
      <c:catAx>
        <c:axId val="2311128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31113200"/>
        <c:crosses val="autoZero"/>
        <c:auto val="1"/>
        <c:lblAlgn val="ctr"/>
        <c:lblOffset val="100"/>
        <c:noMultiLvlLbl val="0"/>
      </c:catAx>
      <c:valAx>
        <c:axId val="2311132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311128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rgbClr val="2994FF"/>
              </a:solidFill>
            </c:spPr>
          </c:dPt>
          <c:dPt>
            <c:idx val="3"/>
            <c:invertIfNegative val="0"/>
            <c:bubble3D val="0"/>
            <c:spPr>
              <a:solidFill>
                <a:srgbClr val="06C0FA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346</a:t>
                    </a:r>
                    <a:r>
                      <a:rPr lang="en-US" baseline="0" smtClean="0"/>
                      <a:t> 434,3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2022(факт)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293597.8</c:v>
                </c:pt>
                <c:pt idx="1">
                  <c:v>346434.3</c:v>
                </c:pt>
                <c:pt idx="2">
                  <c:v>369100.4</c:v>
                </c:pt>
                <c:pt idx="3">
                  <c:v>290538.8</c:v>
                </c:pt>
                <c:pt idx="4">
                  <c:v>255008.6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659968"/>
        <c:axId val="226671336"/>
      </c:barChart>
      <c:catAx>
        <c:axId val="226659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26671336"/>
        <c:crosses val="autoZero"/>
        <c:auto val="1"/>
        <c:lblAlgn val="ctr"/>
        <c:lblOffset val="100"/>
        <c:noMultiLvlLbl val="0"/>
      </c:catAx>
      <c:valAx>
        <c:axId val="22667133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266599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511568673439606E-4"/>
          <c:y val="5.4061354293967329E-2"/>
          <c:w val="0.94753031826873035"/>
          <c:h val="0.9459386457060325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6600FF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293597.8</c:v>
                </c:pt>
                <c:pt idx="1">
                  <c:v>345804.2</c:v>
                </c:pt>
                <c:pt idx="2">
                  <c:v>342922.5</c:v>
                </c:pt>
                <c:pt idx="3">
                  <c:v>256834.7</c:v>
                </c:pt>
                <c:pt idx="4">
                  <c:v>255059.9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6670944"/>
        <c:axId val="226665848"/>
      </c:lineChart>
      <c:catAx>
        <c:axId val="2266709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26665848"/>
        <c:crosses val="autoZero"/>
        <c:auto val="1"/>
        <c:lblAlgn val="ctr"/>
        <c:lblOffset val="100"/>
        <c:noMultiLvlLbl val="0"/>
      </c:catAx>
      <c:valAx>
        <c:axId val="22666584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266709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2004"/>
          <c:y val="8.9980156916460732E-2"/>
          <c:w val="0.28049171676735385"/>
          <c:h val="0.7664006038710186"/>
        </c:manualLayout>
      </c:layout>
      <c:overlay val="0"/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7901953546116918E-2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7868491470109124E-2"/>
                  <c:y val="-9.7983325926748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179326056892904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-731.2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5569264"/>
        <c:axId val="225572792"/>
      </c:lineChart>
      <c:catAx>
        <c:axId val="2255692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00"/>
          </a:solidFill>
          <a:ln>
            <a:solidFill>
              <a:schemeClr val="bg2">
                <a:lumMod val="40000"/>
                <a:lumOff val="60000"/>
              </a:schemeClr>
            </a:solidFill>
          </a:ln>
        </c:spPr>
        <c:crossAx val="225572792"/>
        <c:crosses val="autoZero"/>
        <c:auto val="1"/>
        <c:lblAlgn val="ctr"/>
        <c:lblOffset val="100"/>
        <c:noMultiLvlLbl val="0"/>
      </c:catAx>
      <c:valAx>
        <c:axId val="225572792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ln>
            <a:solidFill>
              <a:srgbClr val="CCECFF"/>
            </a:solidFill>
          </a:ln>
        </c:spPr>
        <c:crossAx val="2255692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rgbClr val="000099"/>
          </a:solidFill>
          <a:latin typeface="Bookman Old Style" pitchFamily="18" charset="0"/>
        </a:defRPr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82126123917266"/>
          <c:y val="0.16476611221920379"/>
          <c:w val="0.85293635956158165"/>
          <c:h val="0.67234275863936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0066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33CC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66FF"/>
              </a:solidFill>
            </c:spPr>
          </c:dPt>
          <c:dPt>
            <c:idx val="4"/>
            <c:invertIfNegative val="0"/>
            <c:bubble3D val="0"/>
            <c:spPr>
              <a:solidFill>
                <a:srgbClr val="6699FF"/>
              </a:solidFill>
            </c:spPr>
          </c:dPt>
          <c:dLbls>
            <c:dLbl>
              <c:idx val="1"/>
              <c:layout>
                <c:manualLayout>
                  <c:x val="2.015811581615295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427</a:t>
                    </a:r>
                    <a:r>
                      <a:rPr lang="en-US" baseline="0" dirty="0" smtClean="0"/>
                      <a:t> 297,6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2022(факт)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342225.7</c:v>
                </c:pt>
                <c:pt idx="1">
                  <c:v>397987</c:v>
                </c:pt>
                <c:pt idx="2">
                  <c:v>427297.6</c:v>
                </c:pt>
                <c:pt idx="3">
                  <c:v>352821.8</c:v>
                </c:pt>
                <c:pt idx="4">
                  <c:v>321868.2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1108496"/>
        <c:axId val="231109280"/>
      </c:barChart>
      <c:catAx>
        <c:axId val="231108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31109280"/>
        <c:crosses val="autoZero"/>
        <c:auto val="1"/>
        <c:lblAlgn val="ctr"/>
        <c:lblOffset val="100"/>
        <c:noMultiLvlLbl val="0"/>
      </c:catAx>
      <c:valAx>
        <c:axId val="23110928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311084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736028315946925E-2"/>
          <c:y val="0.45089226197089288"/>
          <c:w val="0.93105498566002953"/>
          <c:h val="0.5491077380291078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341772.1</c:v>
                </c:pt>
                <c:pt idx="1">
                  <c:v>342225.7</c:v>
                </c:pt>
                <c:pt idx="2">
                  <c:v>400508.3</c:v>
                </c:pt>
                <c:pt idx="3">
                  <c:v>427297.6</c:v>
                </c:pt>
                <c:pt idx="4">
                  <c:v>352821.8</c:v>
                </c:pt>
                <c:pt idx="5">
                  <c:v>321868.09999999998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7636320"/>
        <c:axId val="227628872"/>
      </c:lineChart>
      <c:catAx>
        <c:axId val="2276363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27628872"/>
        <c:crosses val="autoZero"/>
        <c:auto val="1"/>
        <c:lblAlgn val="ctr"/>
        <c:lblOffset val="100"/>
        <c:noMultiLvlLbl val="0"/>
      </c:catAx>
      <c:valAx>
        <c:axId val="2276288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276363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8.1870112062322906E-2"/>
          <c:w val="0.94739863212080233"/>
          <c:h val="0.7451048574496873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3399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3399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CCFF"/>
              </a:solidFill>
              <a:ln>
                <a:solidFill>
                  <a:srgbClr val="3399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3399FF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56548.9</c:v>
                </c:pt>
                <c:pt idx="1">
                  <c:v>40557.699999999997</c:v>
                </c:pt>
                <c:pt idx="2">
                  <c:v>40573.4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5572008"/>
        <c:axId val="225569656"/>
      </c:barChart>
      <c:catAx>
        <c:axId val="225572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225569656"/>
        <c:crosses val="autoZero"/>
        <c:auto val="1"/>
        <c:lblAlgn val="ctr"/>
        <c:lblOffset val="100"/>
        <c:noMultiLvlLbl val="0"/>
      </c:catAx>
      <c:valAx>
        <c:axId val="2255696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255720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3399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36602.300000000003</c:v>
                </c:pt>
                <c:pt idx="1">
                  <c:v>250437.1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3399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31452.2</c:v>
                </c:pt>
                <c:pt idx="1">
                  <c:v>205979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3399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29053.5</c:v>
                </c:pt>
                <c:pt idx="1">
                  <c:v>190313.9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49"/>
          <c:h val="0.8788237184139313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660033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60066"/>
              </a:solidFill>
              <a:ln>
                <a:solidFill>
                  <a:srgbClr val="660033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90099"/>
              </a:solidFill>
              <a:ln>
                <a:solidFill>
                  <a:srgbClr val="660033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660033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236629.7</c:v>
                </c:pt>
                <c:pt idx="1">
                  <c:v>240718.4</c:v>
                </c:pt>
                <c:pt idx="2">
                  <c:v>205752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0646336"/>
        <c:axId val="420635360"/>
      </c:barChart>
      <c:catAx>
        <c:axId val="420646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660066"/>
                </a:solidFill>
                <a:latin typeface="Bookman Old Style" pitchFamily="18" charset="0"/>
              </a:defRPr>
            </a:pPr>
            <a:endParaRPr lang="ru-RU"/>
          </a:p>
        </c:txPr>
        <c:crossAx val="420635360"/>
        <c:crosses val="autoZero"/>
        <c:auto val="1"/>
        <c:lblAlgn val="ctr"/>
        <c:lblOffset val="100"/>
        <c:noMultiLvlLbl val="0"/>
      </c:catAx>
      <c:valAx>
        <c:axId val="42063536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0646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140833.79999999999</c:v>
                </c:pt>
                <c:pt idx="1">
                  <c:v>192296.3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104556.9</c:v>
                </c:pt>
                <c:pt idx="1">
                  <c:v>176630.39999999999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109287.5</c:v>
                </c:pt>
                <c:pt idx="1">
                  <c:v>177231.4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73092869820535"/>
          <c:y val="5.5335518275747141E-2"/>
          <c:w val="0.88673394115209259"/>
          <c:h val="0.874750497148761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CECFF"/>
            </a:solidFill>
            <a:ln w="19050" cap="flat" cmpd="sng" algn="ctr">
              <a:solidFill>
                <a:srgbClr val="99CCFF"/>
              </a:solidFill>
              <a:prstDash val="solid"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01.01.2023</c:v>
                </c:pt>
                <c:pt idx="1">
                  <c:v>на 01.01.2024</c:v>
                </c:pt>
                <c:pt idx="2">
                  <c:v>на 01.01.2025</c:v>
                </c:pt>
                <c:pt idx="3">
                  <c:v>на 01.01.2026</c:v>
                </c:pt>
                <c:pt idx="4">
                  <c:v>на 01.01.2027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7312.2</c:v>
                </c:pt>
                <c:pt idx="1">
                  <c:v>7312.2</c:v>
                </c:pt>
                <c:pt idx="2">
                  <c:v>7312.2</c:v>
                </c:pt>
                <c:pt idx="3">
                  <c:v>7312.2</c:v>
                </c:pt>
                <c:pt idx="4">
                  <c:v>6580.9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CCFFCC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01.01.2023</c:v>
                </c:pt>
                <c:pt idx="1">
                  <c:v>на 01.01.2024</c:v>
                </c:pt>
                <c:pt idx="2">
                  <c:v>на 01.01.2025</c:v>
                </c:pt>
                <c:pt idx="3">
                  <c:v>на 01.01.2026</c:v>
                </c:pt>
                <c:pt idx="4">
                  <c:v>на 01.01.2027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  <c:pt idx="3">
                  <c:v>7.3</c:v>
                </c:pt>
                <c:pt idx="4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gapDepth val="149"/>
        <c:shape val="cylinder"/>
        <c:axId val="225566912"/>
        <c:axId val="225568088"/>
        <c:axId val="0"/>
      </c:bar3DChart>
      <c:catAx>
        <c:axId val="2255669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225568088"/>
        <c:crosses val="autoZero"/>
        <c:auto val="1"/>
        <c:lblAlgn val="ctr"/>
        <c:lblOffset val="100"/>
        <c:noMultiLvlLbl val="0"/>
      </c:catAx>
      <c:valAx>
        <c:axId val="225568088"/>
        <c:scaling>
          <c:orientation val="minMax"/>
        </c:scaling>
        <c:delete val="0"/>
        <c:axPos val="l"/>
        <c:majorGridlines>
          <c:spPr>
            <a:effectLst>
              <a:outerShdw blurRad="50800" dist="50800" dir="5400000" algn="ctr" rotWithShape="0">
                <a:schemeClr val="bg2"/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225566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2950227752471947"/>
          <c:w val="0.91096565402198093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236629.7</c:v>
                </c:pt>
                <c:pt idx="1">
                  <c:v>240718.4</c:v>
                </c:pt>
                <c:pt idx="2">
                  <c:v>205752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0635752"/>
        <c:axId val="420636144"/>
      </c:lineChart>
      <c:catAx>
        <c:axId val="420635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20636144"/>
        <c:crosses val="autoZero"/>
        <c:auto val="1"/>
        <c:lblAlgn val="ctr"/>
        <c:lblOffset val="100"/>
        <c:noMultiLvlLbl val="0"/>
      </c:catAx>
      <c:valAx>
        <c:axId val="42063614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06357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58883.8</c:v>
                </c:pt>
                <c:pt idx="1">
                  <c:v>274246.3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49959.199999999997</c:v>
                </c:pt>
                <c:pt idx="1">
                  <c:v>231228.1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50305.1</c:v>
                </c:pt>
                <c:pt idx="1">
                  <c:v>236213.8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2026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17555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2026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192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музеи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2026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2026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20511.900000000001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3184560"/>
        <c:axId val="423184168"/>
        <c:axId val="0"/>
      </c:bar3DChart>
      <c:catAx>
        <c:axId val="423184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23184168"/>
        <c:crosses val="autoZero"/>
        <c:auto val="1"/>
        <c:lblAlgn val="ctr"/>
        <c:lblOffset val="100"/>
        <c:noMultiLvlLbl val="0"/>
      </c:catAx>
      <c:valAx>
        <c:axId val="4231841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31845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573215442186645"/>
          <c:y val="0.13570158871236532"/>
          <c:w val="0.29844058654729422"/>
          <c:h val="0.5644706143761804"/>
        </c:manualLayout>
      </c:layout>
      <c:overlay val="0"/>
      <c:txPr>
        <a:bodyPr/>
        <a:lstStyle/>
        <a:p>
          <a:pPr>
            <a:defRPr lang="ru-RU" sz="1200" b="0" i="0" u="none" strike="noStrike" kern="1200" baseline="0">
              <a:solidFill>
                <a:schemeClr val="bg1"/>
              </a:solidFill>
              <a:latin typeface="Bookman Old Style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2025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18184.099999999999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2025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192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2025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2025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20322.900000000001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3183384"/>
        <c:axId val="423175152"/>
        <c:axId val="0"/>
      </c:bar3DChart>
      <c:catAx>
        <c:axId val="4231833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23175152"/>
        <c:crosses val="autoZero"/>
        <c:auto val="1"/>
        <c:lblAlgn val="ctr"/>
        <c:lblOffset val="100"/>
        <c:noMultiLvlLbl val="0"/>
      </c:catAx>
      <c:valAx>
        <c:axId val="4231751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3183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3050975365881472"/>
          <c:y val="0.27091808175160442"/>
          <c:w val="6.9490246341192524E-2"/>
          <c:h val="0.52738769766322269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457026688879392E-2"/>
          <c:y val="2.0994691066072019E-3"/>
          <c:w val="0.65841346218983865"/>
          <c:h val="0.870662518979372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34925.300000000003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13876.9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1351.6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21433.5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Культурная среда</c:v>
                </c:pt>
              </c:strCache>
            </c:strRef>
          </c:tx>
          <c:spPr>
            <a:solidFill>
              <a:srgbClr val="FF66CC"/>
            </a:solidFill>
          </c:spPr>
          <c:invertIfNegative val="0"/>
          <c:dLbls>
            <c:spPr>
              <a:solidFill>
                <a:srgbClr val="FFFF66"/>
              </a:solidFill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200" b="0" i="0" u="none" strike="noStrike" kern="1200" baseline="0">
                    <a:solidFill>
                      <a:schemeClr val="bg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Лист1!$F$2</c:f>
              <c:numCache>
                <c:formatCode>#,##0.0</c:formatCode>
                <c:ptCount val="1"/>
                <c:pt idx="0">
                  <c:v>6947.4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3177504"/>
        <c:axId val="423181424"/>
        <c:axId val="0"/>
      </c:bar3DChart>
      <c:catAx>
        <c:axId val="4231775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23181424"/>
        <c:crosses val="autoZero"/>
        <c:auto val="1"/>
        <c:lblAlgn val="ctr"/>
        <c:lblOffset val="100"/>
        <c:noMultiLvlLbl val="0"/>
      </c:catAx>
      <c:valAx>
        <c:axId val="4231814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317750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>
                <a:solidFill>
                  <a:schemeClr val="bg1"/>
                </a:solidFill>
                <a:latin typeface="Bookman Old Style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>
                <a:solidFill>
                  <a:schemeClr val="bg1"/>
                </a:solidFill>
                <a:latin typeface="Bookman Old Style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>
                <a:solidFill>
                  <a:schemeClr val="bg1"/>
                </a:solidFill>
                <a:latin typeface="Bookman Old Style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>
                <a:solidFill>
                  <a:schemeClr val="bg1"/>
                </a:solidFill>
                <a:latin typeface="Bookman Old Style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200">
                <a:solidFill>
                  <a:schemeClr val="bg1"/>
                </a:solidFill>
                <a:latin typeface="Bookman Old Style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3919293647704636"/>
          <c:y val="0.27091808175160453"/>
          <c:w val="0.46080706352295364"/>
          <c:h val="0.60989007173806087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71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>
                <a:solidFill>
                  <a:srgbClr val="0066FF"/>
                </a:solidFill>
              </a:ln>
            </c:spPr>
          </c:dPt>
          <c:dLbls>
            <c:dLbl>
              <c:idx val="0"/>
              <c:layout>
                <c:manualLayout>
                  <c:x val="-9.2825943316241482E-3"/>
                  <c:y val="-0.388286038165389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1883962210826995E-3"/>
                  <c:y val="-0.395753077360882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0.35841788138344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rgbClr val="00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20084.599999999999</c:v>
                </c:pt>
                <c:pt idx="1">
                  <c:v>19924.599999999999</c:v>
                </c:pt>
                <c:pt idx="2">
                  <c:v>19924.599999999999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3179464"/>
        <c:axId val="423174760"/>
      </c:barChart>
      <c:catAx>
        <c:axId val="423179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423174760"/>
        <c:crosses val="autoZero"/>
        <c:auto val="1"/>
        <c:lblAlgn val="ctr"/>
        <c:lblOffset val="100"/>
        <c:noMultiLvlLbl val="0"/>
      </c:catAx>
      <c:valAx>
        <c:axId val="42317476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31794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18431.2</c:v>
                </c:pt>
                <c:pt idx="1">
                  <c:v>314698.90000000002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16772.099999999999</c:v>
                </c:pt>
                <c:pt idx="1">
                  <c:v>264415.2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66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66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0.14650316631485388"/>
          <c:y val="8.4350531100409132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657260304410759E-2"/>
          <c:y val="0.26002968269226151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99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45966.7</c:v>
                </c:pt>
                <c:pt idx="1">
                  <c:v>288496.5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16839.900000000001</c:v>
                </c:pt>
                <c:pt idx="1">
                  <c:v>269679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338124046824031E-2"/>
          <c:y val="0.2480675758249084"/>
          <c:w val="0.91289578935673799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20084.599999999999</c:v>
                </c:pt>
                <c:pt idx="1">
                  <c:v>19924.599999999999</c:v>
                </c:pt>
                <c:pt idx="2">
                  <c:v>19924.599999999999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3177896"/>
        <c:axId val="423179072"/>
      </c:lineChart>
      <c:catAx>
        <c:axId val="423177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23179072"/>
        <c:crosses val="autoZero"/>
        <c:auto val="1"/>
        <c:lblAlgn val="ctr"/>
        <c:lblOffset val="100"/>
        <c:noMultiLvlLbl val="0"/>
      </c:catAx>
      <c:valAx>
        <c:axId val="4231790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31778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2022(факт)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65000"/>
                    <a:shade val="51000"/>
                    <a:satMod val="130000"/>
                  </a:schemeClr>
                </a:gs>
                <a:gs pos="80000">
                  <a:schemeClr val="accent4">
                    <a:shade val="65000"/>
                    <a:shade val="93000"/>
                    <a:satMod val="130000"/>
                  </a:schemeClr>
                </a:gs>
                <a:gs pos="100000">
                  <a:schemeClr val="accent4">
                    <a:shade val="65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00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Пед.работники дошкольного образования</c:v>
                </c:pt>
                <c:pt idx="1">
                  <c:v>Пед.работники общего образования</c:v>
                </c:pt>
                <c:pt idx="2">
                  <c:v>Пед.работники дополнительного образовавния</c:v>
                </c:pt>
                <c:pt idx="3">
                  <c:v>Работники культуры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26816</c:v>
                </c:pt>
                <c:pt idx="1">
                  <c:v>32176</c:v>
                </c:pt>
                <c:pt idx="2">
                  <c:v>33411</c:v>
                </c:pt>
                <c:pt idx="3">
                  <c:v>28900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2023(факт)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66FF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Пед.работники дошкольного образования</c:v>
                </c:pt>
                <c:pt idx="1">
                  <c:v>Пед.работники общего образования</c:v>
                </c:pt>
                <c:pt idx="2">
                  <c:v>Пед.работники дополнительного образовавния</c:v>
                </c:pt>
                <c:pt idx="3">
                  <c:v>Работники культуры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31562</c:v>
                </c:pt>
                <c:pt idx="1">
                  <c:v>35595</c:v>
                </c:pt>
                <c:pt idx="2">
                  <c:v>36799</c:v>
                </c:pt>
                <c:pt idx="3">
                  <c:v>32307.8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2024(план)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65000"/>
                    <a:shade val="51000"/>
                    <a:satMod val="130000"/>
                  </a:schemeClr>
                </a:gs>
                <a:gs pos="80000">
                  <a:schemeClr val="accent4">
                    <a:tint val="65000"/>
                    <a:shade val="93000"/>
                    <a:satMod val="130000"/>
                  </a:schemeClr>
                </a:gs>
                <a:gs pos="100000">
                  <a:schemeClr val="accent4">
                    <a:tint val="65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3300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Пед.работники дошкольного образования</c:v>
                </c:pt>
                <c:pt idx="1">
                  <c:v>Пед.работники общего образования</c:v>
                </c:pt>
                <c:pt idx="2">
                  <c:v>Пед.работники дополнительного образовавния</c:v>
                </c:pt>
                <c:pt idx="3">
                  <c:v>Работники культуры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35706</c:v>
                </c:pt>
                <c:pt idx="1">
                  <c:v>39119</c:v>
                </c:pt>
                <c:pt idx="2">
                  <c:v>39419</c:v>
                </c:pt>
                <c:pt idx="3">
                  <c:v>35570.800000000003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23179856"/>
        <c:axId val="423180248"/>
      </c:barChart>
      <c:catAx>
        <c:axId val="423179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Bahnschrift SemiCondense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423180248"/>
        <c:crosses val="autoZero"/>
        <c:auto val="1"/>
        <c:lblAlgn val="ctr"/>
        <c:lblOffset val="100"/>
        <c:noMultiLvlLbl val="0"/>
      </c:catAx>
      <c:valAx>
        <c:axId val="423180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3179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22416.2</c:v>
                </c:pt>
                <c:pt idx="1">
                  <c:v>287039.40000000002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898.6</c:v>
                </c:pt>
                <c:pt idx="1">
                  <c:v>237431.2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812.7</c:v>
                </c:pt>
                <c:pt idx="1">
                  <c:v>242613.6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4.8320354055028953E-3"/>
                  <c:y val="2.1378096036467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27010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400287.4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3162608"/>
        <c:axId val="423163000"/>
        <c:axId val="0"/>
      </c:bar3DChart>
      <c:catAx>
        <c:axId val="423162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23163000"/>
        <c:crosses val="autoZero"/>
        <c:auto val="1"/>
        <c:lblAlgn val="ctr"/>
        <c:lblOffset val="100"/>
        <c:noMultiLvlLbl val="0"/>
      </c:catAx>
      <c:valAx>
        <c:axId val="42316300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31626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807264946208411"/>
          <c:y val="0.28844196522967536"/>
          <c:w val="6.7431244321407194E-2"/>
          <c:h val="0.42311606954066522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99"/>
            </a:solidFill>
          </c:spPr>
          <c:invertIfNegative val="0"/>
          <c:dLbls>
            <c:dLbl>
              <c:idx val="0"/>
              <c:layout>
                <c:manualLayout>
                  <c:x val="-2.3362354160044231E-3"/>
                  <c:y val="3.7411668063817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1068.5999999999999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351753.2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3170840"/>
        <c:axId val="423169664"/>
        <c:axId val="0"/>
      </c:bar3DChart>
      <c:catAx>
        <c:axId val="423170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23169664"/>
        <c:crosses val="autoZero"/>
        <c:auto val="1"/>
        <c:lblAlgn val="ctr"/>
        <c:lblOffset val="100"/>
        <c:noMultiLvlLbl val="0"/>
      </c:catAx>
      <c:valAx>
        <c:axId val="42316966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3170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405336476764939"/>
          <c:y val="0.28844196522967536"/>
          <c:w val="9.7911810240290095E-2"/>
          <c:h val="0.42311606954066522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-4.9329200556215936E-3"/>
                  <c:y val="4.8661489731276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1067.5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320800.7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3170056"/>
        <c:axId val="423173584"/>
        <c:axId val="0"/>
      </c:bar3DChart>
      <c:catAx>
        <c:axId val="423170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23173584"/>
        <c:crosses val="autoZero"/>
        <c:auto val="1"/>
        <c:lblAlgn val="ctr"/>
        <c:lblOffset val="100"/>
        <c:noMultiLvlLbl val="0"/>
      </c:catAx>
      <c:valAx>
        <c:axId val="42317358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31700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775008256313331"/>
          <c:y val="0.2998206292490867"/>
          <c:w val="0.29936894378555146"/>
          <c:h val="0.42311606954066522"/>
        </c:manualLayout>
      </c:layout>
      <c:overlay val="0"/>
      <c:txPr>
        <a:bodyPr/>
        <a:lstStyle/>
        <a:p>
          <a:pPr>
            <a:defRPr sz="12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Выплаты по публичным обязательствам</c:v>
                </c:pt>
              </c:strCache>
            </c:strRef>
          </c:tx>
          <c:dPt>
            <c:idx val="0"/>
            <c:bubble3D val="0"/>
            <c:spPr>
              <a:solidFill>
                <a:srgbClr val="00808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FF33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explosion val="11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Пенсионное обеспечение</c:v>
                </c:pt>
                <c:pt idx="1">
                  <c:v>Выплаты на содержание ребенка:</c:v>
                </c:pt>
                <c:pt idx="2">
                  <c:v>переданного на воспитание в приемную семью</c:v>
                </c:pt>
                <c:pt idx="3">
                  <c:v>находящегося под опекой (попечительством)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5203</c:v>
                </c:pt>
                <c:pt idx="1">
                  <c:v>0</c:v>
                </c:pt>
                <c:pt idx="2">
                  <c:v>1392.1</c:v>
                </c:pt>
                <c:pt idx="3">
                  <c:v>459.4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econdPieSize val="75"/>
        <c:serLines>
          <c:spPr>
            <a:ln w="9525">
              <a:solidFill>
                <a:srgbClr val="006600"/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solidFill>
        <a:srgbClr val="0066FF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0.16815420891931548"/>
          <c:y val="0.10735522140052071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980396814147142E-2"/>
          <c:y val="0.2433896233751805"/>
          <c:w val="0.86620260584073039"/>
          <c:h val="0.67225984552441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1808.5</c:v>
                </c:pt>
                <c:pt idx="1">
                  <c:v>339963.6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5400000" scaled="1"/>
          <a:tileRect/>
        </a:gradFill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570645718678053E-2"/>
          <c:y val="8.7751406492174847E-2"/>
          <c:w val="0.91027972953321368"/>
          <c:h val="0.7653619087860911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3366"/>
                        </a:solidFill>
                        <a:latin typeface="Bookman Old Style" pitchFamily="18" charset="0"/>
                      </a:defRPr>
                    </a:pPr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325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446,2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pPr>
                <a:blipFill>
                  <a:blip xmlns:r="http://schemas.openxmlformats.org/officeDocument/2006/relationships" r:embed="rId1"/>
                  <a:tile tx="0" ty="0" sx="100000" sy="100000" flip="none" algn="tl"/>
                </a:blip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390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925,1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419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950,1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2.232522687352602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343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571,1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308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601,8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300" b="1">
                    <a:solidFill>
                      <a:srgbClr val="0033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 Факт)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325446.2</c:v>
                </c:pt>
                <c:pt idx="1">
                  <c:v>390925.1</c:v>
                </c:pt>
                <c:pt idx="2">
                  <c:v>419950.1</c:v>
                </c:pt>
                <c:pt idx="3">
                  <c:v>343571.1</c:v>
                </c:pt>
                <c:pt idx="4">
                  <c:v>308601.8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6279600369606675E-2"/>
                  <c:y val="-8.25648203839422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9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017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168598249697659E-2"/>
                  <c:y val="-7.04741654219489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7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061,9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1761545465137916E-2"/>
                  <c:y val="-0.1007438216741349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7 347,5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415213124467644E-2"/>
                      <c:h val="7.4657585215898437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1.0417993303363758E-2"/>
                  <c:y val="-8.88775768209662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5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250,7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841174828813079E-2"/>
                  <c:y val="-9.33425979488869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4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624,5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400" b="1">
                    <a:solidFill>
                      <a:srgbClr val="66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 Факт)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9017</c:v>
                </c:pt>
                <c:pt idx="1">
                  <c:v>7061.9</c:v>
                </c:pt>
                <c:pt idx="2">
                  <c:v>7347.5</c:v>
                </c:pt>
                <c:pt idx="3">
                  <c:v>5250.7</c:v>
                </c:pt>
                <c:pt idx="4">
                  <c:v>5266.4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gapDepth val="79"/>
        <c:shape val="box"/>
        <c:axId val="427183656"/>
        <c:axId val="427179344"/>
        <c:axId val="0"/>
      </c:bar3DChart>
      <c:catAx>
        <c:axId val="427183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Bookman Old Style" pitchFamily="18" charset="0"/>
              </a:defRPr>
            </a:pPr>
            <a:endParaRPr lang="ru-RU"/>
          </a:p>
        </c:txPr>
        <c:crossAx val="427179344"/>
        <c:crosses val="autoZero"/>
        <c:auto val="1"/>
        <c:lblAlgn val="ctr"/>
        <c:lblOffset val="100"/>
        <c:noMultiLvlLbl val="0"/>
      </c:catAx>
      <c:valAx>
        <c:axId val="427179344"/>
        <c:scaling>
          <c:orientation val="minMax"/>
        </c:scaling>
        <c:delete val="0"/>
        <c:axPos val="l"/>
        <c:majorGridlines>
          <c:spPr>
            <a:ln>
              <a:solidFill>
                <a:srgbClr val="0066CC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  <a:latin typeface="Book Antiqua" pitchFamily="18" charset="0"/>
              </a:defRPr>
            </a:pPr>
            <a:endParaRPr lang="ru-RU"/>
          </a:p>
        </c:txPr>
        <c:crossAx val="427183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34632285662931"/>
          <c:y val="3.1889460841799612E-4"/>
          <c:w val="0.7695731413763417"/>
          <c:h val="8.2234487607023621E-2"/>
        </c:manualLayout>
      </c:layout>
      <c:overlay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  <c:txPr>
        <a:bodyPr/>
        <a:lstStyle/>
        <a:p>
          <a:pPr>
            <a:defRPr sz="1400">
              <a:solidFill>
                <a:srgbClr val="003366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73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2023(оценка)</c:v>
                </c:pt>
              </c:strCache>
            </c:strRef>
          </c:tx>
          <c:spPr>
            <a:solidFill>
              <a:srgbClr val="DE0000"/>
            </a:solidFill>
          </c:spPr>
          <c:invertIfNegative val="0"/>
          <c:dLbls>
            <c:dLbl>
              <c:idx val="0"/>
              <c:layout>
                <c:manualLayout>
                  <c:x val="2.170262164833461E-2"/>
                  <c:y val="0.26140448680305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32098.400000000001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467BF0"/>
            </a:solidFill>
          </c:spPr>
          <c:invertIfNegative val="0"/>
          <c:dLbls>
            <c:dLbl>
              <c:idx val="0"/>
              <c:layout>
                <c:manualLayout>
                  <c:x val="1.5890895149471805E-2"/>
                  <c:y val="0.26140423881473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38806.800000000003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224760356522263E-2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33365.300000000003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dLbl>
              <c:idx val="0"/>
              <c:layout>
                <c:manualLayout>
                  <c:x val="6.3564581614920799E-3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33365.300000000003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27187184"/>
        <c:axId val="427184048"/>
        <c:axId val="0"/>
      </c:bar3DChart>
      <c:catAx>
        <c:axId val="427187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27184048"/>
        <c:crosses val="autoZero"/>
        <c:auto val="1"/>
        <c:lblAlgn val="ctr"/>
        <c:lblOffset val="100"/>
        <c:noMultiLvlLbl val="0"/>
      </c:catAx>
      <c:valAx>
        <c:axId val="42718404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27187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622946914064652"/>
          <c:y val="0.42807198009744951"/>
          <c:w val="0.20377061688208614"/>
          <c:h val="0.36974463154887555"/>
        </c:manualLayout>
      </c:layout>
      <c:overlay val="0"/>
      <c:txPr>
        <a:bodyPr/>
        <a:lstStyle/>
        <a:p>
          <a:pPr>
            <a:defRPr sz="11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84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2023(оценка)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1.2060893265842981E-2"/>
                  <c:y val="0.258614783542569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30475.7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8091339898764415E-2"/>
                  <c:y val="0.29154304205850767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36730.6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4121786531685944E-2"/>
                  <c:y val="-3.1641636768027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9092.2000000000007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2060893265842981E-2"/>
                  <c:y val="-2.76657713413107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9091.1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25869784"/>
        <c:axId val="425864688"/>
        <c:axId val="0"/>
      </c:bar3DChart>
      <c:catAx>
        <c:axId val="425869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25864688"/>
        <c:crosses val="autoZero"/>
        <c:auto val="1"/>
        <c:lblAlgn val="ctr"/>
        <c:lblOffset val="100"/>
        <c:noMultiLvlLbl val="0"/>
      </c:catAx>
      <c:valAx>
        <c:axId val="42586468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258697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10201426414353"/>
          <c:y val="9.1272266044513523E-2"/>
          <c:w val="0.28980664583709287"/>
          <c:h val="0.37487011247116331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5714916355016697"/>
          <c:h val="0.829646705921564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1.3310889984970245E-2"/>
                  <c:y val="0.23515905640114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222782.9</c:v>
                </c:pt>
              </c:numCache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966334977455421E-2"/>
                  <c:y val="0.24103803281117187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250 453,1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250453.1</c:v>
                </c:pt>
              </c:numCache>
            </c:numRef>
          </c:val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9949502466183268E-2"/>
                  <c:y val="0.23809854460615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259324.3</c:v>
                </c:pt>
              </c:numCache>
            </c:numRef>
          </c:val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00CCFF"/>
            </a:solidFill>
          </c:spPr>
          <c:invertIfNegative val="0"/>
          <c:dLbls>
            <c:dLbl>
              <c:idx val="0"/>
              <c:layout>
                <c:manualLayout>
                  <c:x val="1.9966334977455223E-2"/>
                  <c:y val="0.22928007999111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Лист1!$F$2</c:f>
              <c:numCache>
                <c:formatCode>#,##0.0</c:formatCode>
                <c:ptCount val="1"/>
                <c:pt idx="0">
                  <c:v>224357.9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25879192"/>
        <c:axId val="425880760"/>
        <c:axId val="0"/>
      </c:bar3DChart>
      <c:catAx>
        <c:axId val="4258791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25880760"/>
        <c:crosses val="autoZero"/>
        <c:auto val="1"/>
        <c:lblAlgn val="ctr"/>
        <c:lblOffset val="100"/>
        <c:noMultiLvlLbl val="0"/>
      </c:catAx>
      <c:valAx>
        <c:axId val="42588076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258791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094966485949795"/>
          <c:y val="0.45678998629781903"/>
          <c:w val="0.27043876578603881"/>
          <c:h val="0.22524812057919508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094327902960294"/>
          <c:y val="2.3576299671210582E-2"/>
          <c:w val="0.56191911096863811"/>
          <c:h val="0.820317224973333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2.5653715243760852E-2"/>
                  <c:y val="0.225519386734807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92397.6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2.2447000838290695E-2"/>
                  <c:y val="0.2532914993572143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84</a:t>
                    </a:r>
                    <a:r>
                      <a:rPr lang="en-US" baseline="0" dirty="0" smtClean="0"/>
                      <a:t> 084,1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84084.1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1.9240286432820601E-2"/>
                  <c:y val="0.2402947291570783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39098.400000000001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Lbls>
            <c:dLbl>
              <c:idx val="0"/>
              <c:layout>
                <c:manualLayout>
                  <c:x val="2.1473678921881251E-2"/>
                  <c:y val="0.20843643635555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38398.300000000003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25886640"/>
        <c:axId val="425885464"/>
        <c:axId val="0"/>
      </c:bar3DChart>
      <c:catAx>
        <c:axId val="425886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25885464"/>
        <c:crosses val="autoZero"/>
        <c:auto val="1"/>
        <c:lblAlgn val="ctr"/>
        <c:lblOffset val="100"/>
        <c:noMultiLvlLbl val="0"/>
      </c:catAx>
      <c:valAx>
        <c:axId val="425885464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25886640"/>
        <c:crosses val="autoZero"/>
        <c:crossBetween val="between"/>
      </c:valAx>
    </c:plotArea>
    <c:legend>
      <c:legendPos val="r"/>
      <c:legendEntry>
        <c:idx val="2"/>
        <c:txPr>
          <a:bodyPr/>
          <a:lstStyle/>
          <a:p>
            <a:pPr>
              <a:defRPr sz="12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691857669498301"/>
          <c:y val="0.73705026040877608"/>
          <c:w val="0.31629614788694782"/>
          <c:h val="0.24424390555931497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66FF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rgbClr val="0066FF"/>
                </a:solidFill>
              </a:rPr>
              <a:t>Региональный</a:t>
            </a:r>
            <a:r>
              <a:rPr lang="ru-RU" baseline="0" dirty="0" smtClean="0">
                <a:solidFill>
                  <a:srgbClr val="0066FF"/>
                </a:solidFill>
              </a:rPr>
              <a:t> проект «Культурная среда»</a:t>
            </a:r>
            <a:endParaRPr lang="ru-RU" dirty="0">
              <a:solidFill>
                <a:srgbClr val="0066FF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066FF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5273858460171093E-3"/>
                  <c:y val="8.46466806448477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FF5050"/>
                    </a:solidFill>
                    <a:latin typeface="Bahnschrift SemiBol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асигнований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22363.5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г.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6.4667993460134887E-17"/>
                  <c:y val="7.759279059111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FF3300"/>
                    </a:solidFill>
                    <a:latin typeface="Bahnschrift SemiBol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асигнований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6947.4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г.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FF3300"/>
                    </a:solidFill>
                    <a:latin typeface="Bahnschrift SemiBol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асигнований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 г.</c:v>
                </c:pt>
              </c:strCache>
            </c:strRef>
          </c:tx>
          <c:spPr>
            <a:solidFill>
              <a:schemeClr val="accent3">
                <a:tint val="58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FF3300"/>
                    </a:solidFill>
                    <a:latin typeface="Bahnschrift SemiBol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асигнований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3164568"/>
        <c:axId val="423165744"/>
        <c:axId val="0"/>
      </c:bar3DChart>
      <c:catAx>
        <c:axId val="423164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66FF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3165744"/>
        <c:crosses val="autoZero"/>
        <c:auto val="1"/>
        <c:lblAlgn val="ctr"/>
        <c:lblOffset val="100"/>
        <c:noMultiLvlLbl val="0"/>
      </c:catAx>
      <c:valAx>
        <c:axId val="423165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66FF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3164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66FF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676159230096241"/>
          <c:y val="0.12513298898992389"/>
          <c:w val="0.72669750656169241"/>
          <c:h val="0.8037393208664198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2023(оценка)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1.9444444444444393E-2"/>
                  <c:y val="0.108366747129106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25.4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20242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1111111111111061E-2"/>
                  <c:y val="0.167722525779963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20252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2222222222222251E-2"/>
                  <c:y val="-3.4135992058230091E-2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777777777777835E-3"/>
                  <c:y val="-3.5273858460171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23182600"/>
        <c:axId val="423182992"/>
        <c:axId val="0"/>
      </c:bar3DChart>
      <c:catAx>
        <c:axId val="4231826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23182992"/>
        <c:crosses val="autoZero"/>
        <c:auto val="1"/>
        <c:lblAlgn val="ctr"/>
        <c:lblOffset val="100"/>
        <c:noMultiLvlLbl val="0"/>
      </c:catAx>
      <c:valAx>
        <c:axId val="42318299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2318260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1282362223"/>
          <c:y val="2.1446624978177026E-2"/>
          <c:w val="0.65606887494680965"/>
          <c:h val="0.871473123358785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2023(оценка)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4250332338552421E-2"/>
                  <c:y val="0.160086272465452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tx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27.5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2.6676394193748586E-2"/>
                  <c:y val="0.1475526223581995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600">
                      <a:solidFill>
                        <a:schemeClr val="tx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23181816"/>
        <c:axId val="423185736"/>
        <c:axId val="0"/>
      </c:bar3DChart>
      <c:catAx>
        <c:axId val="4231818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23185736"/>
        <c:crosses val="autoZero"/>
        <c:auto val="1"/>
        <c:lblAlgn val="ctr"/>
        <c:lblOffset val="100"/>
        <c:noMultiLvlLbl val="0"/>
      </c:catAx>
      <c:valAx>
        <c:axId val="42318573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231818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086774841109609"/>
          <c:y val="0.47731769119670514"/>
          <c:w val="0.29178319267207858"/>
          <c:h val="0.27784861511114156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45219731920636"/>
          <c:y val="2.040755836416187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2023(оценка)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3.0794638338244598E-2"/>
                  <c:y val="0.324352430231159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1700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596506820879551E-2"/>
                  <c:y val="0.19268692367514723"/>
                </c:manualLayout>
              </c:layout>
              <c:tx>
                <c:rich>
                  <a:bodyPr/>
                  <a:lstStyle/>
                  <a:p>
                    <a:fld id="{C7AD0FB4-6924-42CB-BF2A-075B02DB1FD7}" type="VALUE">
                      <a:rPr lang="en-US" dirty="0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4753584884330479E-2"/>
                  <c:y val="0.179001669797883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1000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403617921595456E-2"/>
                  <c:y val="0.179001669797883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25888600"/>
        <c:axId val="425889776"/>
        <c:axId val="0"/>
      </c:bar3DChart>
      <c:catAx>
        <c:axId val="4258886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25889776"/>
        <c:crosses val="autoZero"/>
        <c:auto val="1"/>
        <c:lblAlgn val="ctr"/>
        <c:lblOffset val="100"/>
        <c:noMultiLvlLbl val="0"/>
      </c:catAx>
      <c:valAx>
        <c:axId val="42588977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258886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42847870704436"/>
          <c:y val="0.27633621139939674"/>
          <c:w val="0.29944114396645988"/>
          <c:h val="0.32746693153497042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824571149014645"/>
          <c:y val="2.1058984899113772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2023(оценка)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9.2825943316239903E-3"/>
                  <c:y val="0.306611231230717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dLbl>
              <c:idx val="0"/>
              <c:layout>
                <c:manualLayout>
                  <c:x val="3.0941981105413459E-3"/>
                  <c:y val="-2.9847111004760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1.5470990552706614E-2"/>
                  <c:y val="-2.170698982164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25866648"/>
        <c:axId val="425867040"/>
        <c:axId val="0"/>
      </c:bar3DChart>
      <c:catAx>
        <c:axId val="425866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25867040"/>
        <c:crosses val="autoZero"/>
        <c:auto val="1"/>
        <c:lblAlgn val="ctr"/>
        <c:lblOffset val="100"/>
        <c:noMultiLvlLbl val="0"/>
      </c:catAx>
      <c:valAx>
        <c:axId val="42586704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258666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437045981245749"/>
          <c:y val="0.21688508969088902"/>
          <c:w val="0.29944114396645988"/>
          <c:h val="0.3212625947544289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CC3399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CC3399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CC3399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1084071056258743"/>
          <c:y val="0.12847177720971525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203191718910319"/>
          <c:y val="0.14720871326073837"/>
          <c:w val="0.55368741587316495"/>
          <c:h val="0.820770193340619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CC33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285386.5</c:v>
                </c:pt>
                <c:pt idx="1">
                  <c:v>49076.7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2023(оценка)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3.0941981105413238E-3"/>
                  <c:y val="0.11336634237986824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4753341246684036E-2"/>
                  <c:y val="0.129031683046825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-3.685328495838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27180520"/>
        <c:axId val="427178168"/>
        <c:axId val="0"/>
      </c:bar3DChart>
      <c:catAx>
        <c:axId val="427180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27178168"/>
        <c:crosses val="autoZero"/>
        <c:auto val="1"/>
        <c:lblAlgn val="ctr"/>
        <c:lblOffset val="100"/>
        <c:noMultiLvlLbl val="0"/>
      </c:catAx>
      <c:valAx>
        <c:axId val="42717816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271805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795748815433762"/>
          <c:y val="0.26843915602846774"/>
          <c:w val="0.35204251184566238"/>
          <c:h val="0.32746693153497042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7.9414334419130421E-3"/>
                  <c:y val="-4.1205876816156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99FF66"/>
            </a:solidFill>
          </c:spPr>
          <c:invertIfNegative val="0"/>
          <c:dLbls>
            <c:dLbl>
              <c:idx val="0"/>
              <c:layout>
                <c:manualLayout>
                  <c:x val="1.4123353498133885E-2"/>
                  <c:y val="0.103892198706316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50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1.0151781118006863E-2"/>
                  <c:y val="-1.9596588033428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076116582303616E-2"/>
                  <c:y val="-2.2046161537606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27183264"/>
        <c:axId val="427191104"/>
        <c:axId val="0"/>
      </c:bar3DChart>
      <c:catAx>
        <c:axId val="427183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27191104"/>
        <c:crosses val="autoZero"/>
        <c:auto val="1"/>
        <c:lblAlgn val="ctr"/>
        <c:lblOffset val="100"/>
        <c:noMultiLvlLbl val="0"/>
      </c:catAx>
      <c:valAx>
        <c:axId val="42719110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271832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614340230150384"/>
          <c:y val="0.26843915602846774"/>
          <c:w val="0.29631952820064811"/>
          <c:h val="0.22107963282764784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69083025634600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1.8896709889377486E-2"/>
                  <c:y val="0.16991804842635452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75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C0066"/>
            </a:solidFill>
          </c:spPr>
          <c:invertIfNegative val="0"/>
          <c:dLbls>
            <c:dLbl>
              <c:idx val="0"/>
              <c:layout>
                <c:manualLayout>
                  <c:x val="2.2046161537606954E-2"/>
                  <c:y val="0.221450673360204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95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-1.4775482471856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1.574725824114771E-2"/>
                  <c:y val="-2.662414257682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6670160"/>
        <c:axId val="226665456"/>
        <c:axId val="0"/>
      </c:bar3DChart>
      <c:catAx>
        <c:axId val="226670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26665456"/>
        <c:crosses val="autoZero"/>
        <c:auto val="1"/>
        <c:lblAlgn val="ctr"/>
        <c:lblOffset val="100"/>
        <c:noMultiLvlLbl val="0"/>
      </c:catAx>
      <c:valAx>
        <c:axId val="22666545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266701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238227498531913"/>
          <c:y val="0.26843915602846774"/>
          <c:w val="0.29761772501468092"/>
          <c:h val="0.33546326473947941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2316556097100974E-2"/>
          <c:w val="0.65606887494680965"/>
          <c:h val="0.872846600225976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FF66CC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0.216234953487440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46.5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6600FF"/>
            </a:solidFill>
          </c:spPr>
          <c:invertIfNegative val="0"/>
          <c:dLbls>
            <c:dLbl>
              <c:idx val="0"/>
              <c:layout>
                <c:manualLayout>
                  <c:x val="1.7963539030642687E-2"/>
                  <c:y val="9.8318143479073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90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5547096"/>
        <c:axId val="435539256"/>
        <c:axId val="0"/>
      </c:bar3DChart>
      <c:catAx>
        <c:axId val="435547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35539256"/>
        <c:crosses val="autoZero"/>
        <c:auto val="1"/>
        <c:lblAlgn val="ctr"/>
        <c:lblOffset val="100"/>
        <c:noMultiLvlLbl val="0"/>
      </c:catAx>
      <c:valAx>
        <c:axId val="43553925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55470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33690289556299"/>
          <c:y val="0.25180566882217681"/>
          <c:w val="0.31663097104436994"/>
          <c:h val="0.23674867849141099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0879011809145621E-2"/>
          <c:w val="0.65606887494680965"/>
          <c:h val="0.881037319382813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0144512244970686E-2"/>
                  <c:y val="0.27797748779547676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4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17824.2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4677614436970316E-2"/>
                  <c:y val="-4.8103772780927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6738.6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dLbl>
              <c:idx val="0"/>
              <c:layout>
                <c:manualLayout>
                  <c:x val="3.6604947458668498E-2"/>
                  <c:y val="-3.1123992758974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273.39999999999998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331088998497023E-2"/>
                  <c:y val="-2.8530326695726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gapDepth val="141"/>
        <c:shape val="cylinder"/>
        <c:axId val="435542000"/>
        <c:axId val="435545528"/>
        <c:axId val="0"/>
      </c:bar3DChart>
      <c:catAx>
        <c:axId val="435542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35545528"/>
        <c:crosses val="autoZero"/>
        <c:auto val="1"/>
        <c:lblAlgn val="ctr"/>
        <c:lblOffset val="100"/>
        <c:noMultiLvlLbl val="0"/>
      </c:catAx>
      <c:valAx>
        <c:axId val="435545528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55420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831561692306741"/>
          <c:y val="0.26843906551220392"/>
          <c:w val="0.32168438307693276"/>
          <c:h val="0.32783857349183426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69.2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990000"/>
            </a:solidFill>
          </c:spPr>
          <c:invertIfNegative val="0"/>
          <c:dLbls>
            <c:dLbl>
              <c:idx val="0"/>
              <c:layout>
                <c:manualLayout>
                  <c:x val="1.883889031255756E-2"/>
                  <c:y val="0.267908471450699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170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6.3564581614921128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5540040"/>
        <c:axId val="435548664"/>
        <c:axId val="0"/>
      </c:bar3DChart>
      <c:catAx>
        <c:axId val="435540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35548664"/>
        <c:crosses val="autoZero"/>
        <c:auto val="1"/>
        <c:lblAlgn val="ctr"/>
        <c:lblOffset val="100"/>
        <c:noMultiLvlLbl val="0"/>
      </c:catAx>
      <c:valAx>
        <c:axId val="43554866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55400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6750078079329"/>
          <c:y val="0.25180566882217681"/>
          <c:w val="0.30732499219206716"/>
          <c:h val="0.23674867849141099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5660661231811476E-2"/>
                  <c:y val="0.2380507595509229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171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3564581614920799E-3"/>
                  <c:y val="-2.4950186940858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5545136"/>
        <c:axId val="435539648"/>
        <c:axId val="0"/>
      </c:bar3DChart>
      <c:catAx>
        <c:axId val="435545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35539648"/>
        <c:crosses val="autoZero"/>
        <c:auto val="1"/>
        <c:lblAlgn val="ctr"/>
        <c:lblOffset val="100"/>
        <c:noMultiLvlLbl val="0"/>
      </c:catAx>
      <c:valAx>
        <c:axId val="43553964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55451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7636128306359259"/>
          <c:h val="0.34486615523512987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FFCC66"/>
            </a:solidFill>
          </c:spPr>
          <c:invertIfNegative val="0"/>
          <c:dLbls>
            <c:dLbl>
              <c:idx val="0"/>
              <c:layout>
                <c:manualLayout>
                  <c:x val="2.525315720772299E-2"/>
                  <c:y val="0.14871119078096048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251.6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669900"/>
            </a:solidFill>
          </c:spPr>
          <c:invertIfNegative val="0"/>
          <c:dLbls>
            <c:dLbl>
              <c:idx val="0"/>
              <c:layout>
                <c:manualLayout>
                  <c:x val="1.8838890312557574E-2"/>
                  <c:y val="0.132068564772693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566.9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2247603565222266E-2"/>
                  <c:y val="0.186475252383255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677.6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891145403730073E-2"/>
                  <c:y val="0.152473364638578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658.1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5543960"/>
        <c:axId val="435547488"/>
        <c:axId val="0"/>
      </c:bar3DChart>
      <c:catAx>
        <c:axId val="435543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35547488"/>
        <c:crosses val="autoZero"/>
        <c:auto val="1"/>
        <c:lblAlgn val="ctr"/>
        <c:lblOffset val="100"/>
        <c:noMultiLvlLbl val="0"/>
      </c:catAx>
      <c:valAx>
        <c:axId val="43554748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5543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453625883898037"/>
          <c:y val="0.25180566882217681"/>
          <c:w val="0.32454323592770257"/>
          <c:h val="0.23674867849141099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5718469965484934E-2"/>
                  <c:y val="0.15702791976124655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8373577554795672E-2"/>
                  <c:y val="0.162515869453985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6.3564581614921189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247603565222297E-2"/>
                  <c:y val="-3.0494672927715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5560816"/>
        <c:axId val="435560424"/>
        <c:axId val="0"/>
      </c:bar3DChart>
      <c:catAx>
        <c:axId val="4355608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35560424"/>
        <c:crosses val="autoZero"/>
        <c:auto val="1"/>
        <c:lblAlgn val="ctr"/>
        <c:lblOffset val="100"/>
        <c:noMultiLvlLbl val="0"/>
      </c:catAx>
      <c:valAx>
        <c:axId val="43556042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4355608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050636446629779"/>
          <c:y val="0.25180566882217681"/>
          <c:w val="0.30795463190601652"/>
          <c:h val="0.31428940645186076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1.6028513201493049E-2"/>
                  <c:y val="0.17088913472839004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9729.6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929292"/>
            </a:solidFill>
          </c:spPr>
          <c:invertIfNegative val="0"/>
          <c:dLbls>
            <c:dLbl>
              <c:idx val="0"/>
              <c:layout>
                <c:manualLayout>
                  <c:x val="2.1086797061597332E-2"/>
                  <c:y val="-8.5939532796289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2.0697003421873146E-2"/>
                  <c:y val="-3.32669159211443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kumimoji="0" lang="en-US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kumimoji="0"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5558464"/>
        <c:axId val="435558856"/>
        <c:axId val="0"/>
      </c:bar3DChart>
      <c:catAx>
        <c:axId val="435558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35558856"/>
        <c:crosses val="autoZero"/>
        <c:auto val="1"/>
        <c:lblAlgn val="ctr"/>
        <c:lblOffset val="100"/>
        <c:noMultiLvlLbl val="0"/>
      </c:catAx>
      <c:valAx>
        <c:axId val="43555885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435558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58636526238578"/>
          <c:y val="0.31279501467760779"/>
          <c:w val="0.20161477548247689"/>
          <c:h val="0.30042819148471728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66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66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0.11828407954671702"/>
          <c:y val="8.4350531100409132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99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46823.199999999997</c:v>
                </c:pt>
                <c:pt idx="1">
                  <c:v>286306.90000000002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1.6028513201493049E-2"/>
                  <c:y val="-4.8118061752476578E-2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929292"/>
            </a:solidFill>
          </c:spPr>
          <c:invertIfNegative val="0"/>
          <c:dLbls>
            <c:dLbl>
              <c:idx val="0"/>
              <c:layout>
                <c:manualLayout>
                  <c:x val="2.1086797061597332E-2"/>
                  <c:y val="-8.5939532796289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2.0697003421873146E-2"/>
                  <c:y val="-3.32669159211443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kumimoji="0" lang="en-US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kumimoji="0"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5556112"/>
        <c:axId val="435553760"/>
        <c:axId val="0"/>
      </c:bar3DChart>
      <c:catAx>
        <c:axId val="435556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35553760"/>
        <c:crosses val="autoZero"/>
        <c:auto val="1"/>
        <c:lblAlgn val="ctr"/>
        <c:lblOffset val="100"/>
        <c:noMultiLvlLbl val="0"/>
      </c:catAx>
      <c:valAx>
        <c:axId val="43555376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4355561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58636526238578"/>
          <c:y val="0.31279501467760779"/>
          <c:w val="0.20161477548247689"/>
          <c:h val="0.30042819148471728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3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image" Target="../media/image2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5278E7-67AB-4E74-BB56-AA52C57C4133}" type="doc">
      <dgm:prSet loTypeId="urn:microsoft.com/office/officeart/2005/8/layout/hierarchy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44B5FC-56FA-4670-88BA-12BD251E2CA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3F5BA6DC-2026-48A1-9060-DAF595C3DB4F}" type="parTrans" cxnId="{5E39EB82-43D5-450A-A0D8-38F8F764A444}">
      <dgm:prSet/>
      <dgm:spPr/>
      <dgm:t>
        <a:bodyPr/>
        <a:lstStyle/>
        <a:p>
          <a:endParaRPr lang="ru-RU"/>
        </a:p>
      </dgm:t>
    </dgm:pt>
    <dgm:pt modelId="{E24169E5-3986-4B66-9179-B4E6BB5DB0B8}" type="sibTrans" cxnId="{5E39EB82-43D5-450A-A0D8-38F8F764A444}">
      <dgm:prSet/>
      <dgm:spPr/>
      <dgm:t>
        <a:bodyPr/>
        <a:lstStyle/>
        <a:p>
          <a:endParaRPr lang="ru-RU"/>
        </a:p>
      </dgm:t>
    </dgm:pt>
    <dgm:pt modelId="{A62F908A-0D3E-49C3-B158-6D02BE1E1747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AC015E98-82FB-4813-A30D-A06D72084F79}" type="parTrans" cxnId="{4D57C66E-5E5F-4143-92D5-3AA63E1C9B37}">
      <dgm:prSet/>
      <dgm:spPr/>
      <dgm:t>
        <a:bodyPr/>
        <a:lstStyle/>
        <a:p>
          <a:endParaRPr lang="ru-RU"/>
        </a:p>
      </dgm:t>
    </dgm:pt>
    <dgm:pt modelId="{AEB17A48-777A-4DDF-954A-2974538191A5}" type="sibTrans" cxnId="{4D57C66E-5E5F-4143-92D5-3AA63E1C9B37}">
      <dgm:prSet/>
      <dgm:spPr/>
      <dgm:t>
        <a:bodyPr/>
        <a:lstStyle/>
        <a:p>
          <a:endParaRPr lang="ru-RU"/>
        </a:p>
      </dgm:t>
    </dgm:pt>
    <dgm:pt modelId="{BA42E2E2-7F4F-4496-8A35-AF688F3E538B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D00434C6-4DEC-4119-A5A7-7A51B422281F}" type="parTrans" cxnId="{9DFCE442-C868-43F9-B81B-6FEFDD88F4E3}">
      <dgm:prSet/>
      <dgm:spPr/>
      <dgm:t>
        <a:bodyPr/>
        <a:lstStyle/>
        <a:p>
          <a:endParaRPr lang="ru-RU"/>
        </a:p>
      </dgm:t>
    </dgm:pt>
    <dgm:pt modelId="{20EDFEA5-B4EC-4886-BF55-0DC0E492AD2A}" type="sibTrans" cxnId="{9DFCE442-C868-43F9-B81B-6FEFDD88F4E3}">
      <dgm:prSet/>
      <dgm:spPr/>
      <dgm:t>
        <a:bodyPr/>
        <a:lstStyle/>
        <a:p>
          <a:endParaRPr lang="ru-RU"/>
        </a:p>
      </dgm:t>
    </dgm:pt>
    <dgm:pt modelId="{E7BF6DB4-66DF-4B05-A5EF-B3DD8E3CAC3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F933E18-AC71-4CD3-B9BA-B1747F10A8B0}" type="parTrans" cxnId="{60F2BAF8-248E-4009-9DB8-494D438BF5F2}">
      <dgm:prSet/>
      <dgm:spPr/>
      <dgm:t>
        <a:bodyPr/>
        <a:lstStyle/>
        <a:p>
          <a:endParaRPr lang="ru-RU"/>
        </a:p>
      </dgm:t>
    </dgm:pt>
    <dgm:pt modelId="{1A61778A-69E1-4A60-9249-5B33B4548BA3}" type="sibTrans" cxnId="{60F2BAF8-248E-4009-9DB8-494D438BF5F2}">
      <dgm:prSet/>
      <dgm:spPr/>
      <dgm:t>
        <a:bodyPr/>
        <a:lstStyle/>
        <a:p>
          <a:endParaRPr lang="ru-RU"/>
        </a:p>
      </dgm:t>
    </dgm:pt>
    <dgm:pt modelId="{E25C5EC2-E874-4CB4-B2C4-3947676E6164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Консолидированные бюджеты муниципальных образований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FEA7F36D-33BC-4AE6-BB6B-D80DA18995AA}" type="parTrans" cxnId="{5687E181-7EB2-4750-A468-E781C6F9D266}">
      <dgm:prSet/>
      <dgm:spPr/>
      <dgm:t>
        <a:bodyPr/>
        <a:lstStyle/>
        <a:p>
          <a:endParaRPr lang="ru-RU"/>
        </a:p>
      </dgm:t>
    </dgm:pt>
    <dgm:pt modelId="{B9D48E12-26AC-4BD6-966C-CD384CCC8D7B}" type="sibTrans" cxnId="{5687E181-7EB2-4750-A468-E781C6F9D266}">
      <dgm:prSet/>
      <dgm:spPr/>
      <dgm:t>
        <a:bodyPr/>
        <a:lstStyle/>
        <a:p>
          <a:endParaRPr lang="ru-RU"/>
        </a:p>
      </dgm:t>
    </dgm:pt>
    <dgm:pt modelId="{646759EE-D2E2-4B46-835B-21994F63AAF7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 муниципального образования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8C7970C-3FD6-4D02-8DF8-F2F214F90AD0}" type="parTrans" cxnId="{44575925-7600-4222-B9AD-1BD2EE0CBE6E}">
      <dgm:prSet/>
      <dgm:spPr/>
      <dgm:t>
        <a:bodyPr/>
        <a:lstStyle/>
        <a:p>
          <a:endParaRPr lang="ru-RU"/>
        </a:p>
      </dgm:t>
    </dgm:pt>
    <dgm:pt modelId="{F793816F-604E-47CB-A9F0-334071956279}" type="sibTrans" cxnId="{44575925-7600-4222-B9AD-1BD2EE0CBE6E}">
      <dgm:prSet/>
      <dgm:spPr/>
      <dgm:t>
        <a:bodyPr/>
        <a:lstStyle/>
        <a:p>
          <a:endParaRPr lang="ru-RU"/>
        </a:p>
      </dgm:t>
    </dgm:pt>
    <dgm:pt modelId="{2B5AEFAF-BB56-4741-9F83-73DC1320D14B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поселений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6C04FD85-CDDD-4788-B82C-B2872E7670DC}" type="parTrans" cxnId="{7760B887-E46A-4B40-A2EA-CB4F611FD7EA}">
      <dgm:prSet/>
      <dgm:spPr/>
      <dgm:t>
        <a:bodyPr/>
        <a:lstStyle/>
        <a:p>
          <a:endParaRPr lang="ru-RU"/>
        </a:p>
      </dgm:t>
    </dgm:pt>
    <dgm:pt modelId="{4F3EDED0-8FBA-420B-84C3-25A8E66AC07D}" type="sibTrans" cxnId="{7760B887-E46A-4B40-A2EA-CB4F611FD7EA}">
      <dgm:prSet/>
      <dgm:spPr/>
      <dgm:t>
        <a:bodyPr/>
        <a:lstStyle/>
        <a:p>
          <a:endParaRPr lang="ru-RU"/>
        </a:p>
      </dgm:t>
    </dgm:pt>
    <dgm:pt modelId="{B0030114-465D-47C9-8535-AEA57FD204A9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городских округов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9A4241E6-EAB3-4D7F-B5E0-4A6751CC1E2A}" type="parTrans" cxnId="{5AA9DF2B-924A-47AB-B25F-5A5CB4415A5D}">
      <dgm:prSet/>
      <dgm:spPr/>
      <dgm:t>
        <a:bodyPr/>
        <a:lstStyle/>
        <a:p>
          <a:endParaRPr lang="ru-RU"/>
        </a:p>
      </dgm:t>
    </dgm:pt>
    <dgm:pt modelId="{3D4A7F37-03F4-4763-AED9-ACFC2F42ECF1}" type="sibTrans" cxnId="{5AA9DF2B-924A-47AB-B25F-5A5CB4415A5D}">
      <dgm:prSet/>
      <dgm:spPr/>
      <dgm:t>
        <a:bodyPr/>
        <a:lstStyle/>
        <a:p>
          <a:endParaRPr lang="ru-RU"/>
        </a:p>
      </dgm:t>
    </dgm:pt>
    <dgm:pt modelId="{775D5BE9-16AA-4191-B5B6-989008B13683}" type="pres">
      <dgm:prSet presAssocID="{C95278E7-67AB-4E74-BB56-AA52C57C413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9C4BC2C-6016-44FC-9FEB-8E60558337F5}" type="pres">
      <dgm:prSet presAssocID="{3B44B5FC-56FA-4670-88BA-12BD251E2CA8}" presName="hierRoot1" presStyleCnt="0"/>
      <dgm:spPr/>
    </dgm:pt>
    <dgm:pt modelId="{AFD95890-11AA-446E-91E8-8601434A1AD3}" type="pres">
      <dgm:prSet presAssocID="{3B44B5FC-56FA-4670-88BA-12BD251E2CA8}" presName="composite" presStyleCnt="0"/>
      <dgm:spPr/>
    </dgm:pt>
    <dgm:pt modelId="{DE3EE4E0-8FE0-4901-8CCF-E83FFD38F352}" type="pres">
      <dgm:prSet presAssocID="{3B44B5FC-56FA-4670-88BA-12BD251E2CA8}" presName="background" presStyleLbl="node0" presStyleIdx="0" presStyleCnt="1"/>
      <dgm:spPr>
        <a:solidFill>
          <a:schemeClr val="bg2">
            <a:lumMod val="50000"/>
          </a:schemeClr>
        </a:solidFill>
      </dgm:spPr>
    </dgm:pt>
    <dgm:pt modelId="{7035F58E-9FED-41B8-8B40-E9008DC8C68B}" type="pres">
      <dgm:prSet presAssocID="{3B44B5FC-56FA-4670-88BA-12BD251E2CA8}" presName="text" presStyleLbl="fgAcc0" presStyleIdx="0" presStyleCnt="1" custScaleX="161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E6EBFA-0D7B-4481-A52E-2F140F01E498}" type="pres">
      <dgm:prSet presAssocID="{3B44B5FC-56FA-4670-88BA-12BD251E2CA8}" presName="hierChild2" presStyleCnt="0"/>
      <dgm:spPr/>
    </dgm:pt>
    <dgm:pt modelId="{31BBE4A8-9669-439F-B4B2-38F05C17829B}" type="pres">
      <dgm:prSet presAssocID="{AC015E98-82FB-4813-A30D-A06D72084F7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3F555D6-DCE7-4165-A0E7-5B594CE8788D}" type="pres">
      <dgm:prSet presAssocID="{A62F908A-0D3E-49C3-B158-6D02BE1E1747}" presName="hierRoot2" presStyleCnt="0"/>
      <dgm:spPr/>
    </dgm:pt>
    <dgm:pt modelId="{928F7C7D-571D-4D6C-9A64-5A01C47B7BC0}" type="pres">
      <dgm:prSet presAssocID="{A62F908A-0D3E-49C3-B158-6D02BE1E1747}" presName="composite2" presStyleCnt="0"/>
      <dgm:spPr/>
    </dgm:pt>
    <dgm:pt modelId="{A7294914-302E-466D-BF9E-28D7B4E984D0}" type="pres">
      <dgm:prSet presAssocID="{A62F908A-0D3E-49C3-B158-6D02BE1E1747}" presName="background2" presStyleLbl="node2" presStyleIdx="0" presStyleCnt="2"/>
      <dgm:spPr>
        <a:solidFill>
          <a:schemeClr val="bg2">
            <a:lumMod val="75000"/>
          </a:schemeClr>
        </a:solidFill>
      </dgm:spPr>
    </dgm:pt>
    <dgm:pt modelId="{82D0B835-FCDC-4526-B1C0-A3659D95E162}" type="pres">
      <dgm:prSet presAssocID="{A62F908A-0D3E-49C3-B158-6D02BE1E1747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B13C5D-46A4-460E-BAFC-7A41CEB0C8CE}" type="pres">
      <dgm:prSet presAssocID="{A62F908A-0D3E-49C3-B158-6D02BE1E1747}" presName="hierChild3" presStyleCnt="0"/>
      <dgm:spPr/>
    </dgm:pt>
    <dgm:pt modelId="{862CD25B-5FEF-4A2B-B48C-E98BA8CB0939}" type="pres">
      <dgm:prSet presAssocID="{D00434C6-4DEC-4119-A5A7-7A51B422281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ED92152C-30B9-4C22-97BC-4D5BE4897F15}" type="pres">
      <dgm:prSet presAssocID="{BA42E2E2-7F4F-4496-8A35-AF688F3E538B}" presName="hierRoot2" presStyleCnt="0"/>
      <dgm:spPr/>
    </dgm:pt>
    <dgm:pt modelId="{7AAE6841-2858-4F39-B19B-C171C2C81636}" type="pres">
      <dgm:prSet presAssocID="{BA42E2E2-7F4F-4496-8A35-AF688F3E538B}" presName="composite2" presStyleCnt="0"/>
      <dgm:spPr/>
    </dgm:pt>
    <dgm:pt modelId="{0D7CA14B-F4BC-4BE0-BF5A-C5D07C758FB8}" type="pres">
      <dgm:prSet presAssocID="{BA42E2E2-7F4F-4496-8A35-AF688F3E538B}" presName="background2" presStyleLbl="node2" presStyleIdx="1" presStyleCnt="2"/>
      <dgm:spPr>
        <a:solidFill>
          <a:schemeClr val="bg2">
            <a:lumMod val="75000"/>
          </a:schemeClr>
        </a:solidFill>
      </dgm:spPr>
    </dgm:pt>
    <dgm:pt modelId="{0369AA7C-DF1C-4987-A3C8-8435A0C36A65}" type="pres">
      <dgm:prSet presAssocID="{BA42E2E2-7F4F-4496-8A35-AF688F3E538B}" presName="text2" presStyleLbl="fgAcc2" presStyleIdx="1" presStyleCnt="2" custScaleX="159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A8E09A-2064-4431-B015-FB2D639BBE1B}" type="pres">
      <dgm:prSet presAssocID="{BA42E2E2-7F4F-4496-8A35-AF688F3E538B}" presName="hierChild3" presStyleCnt="0"/>
      <dgm:spPr/>
    </dgm:pt>
    <dgm:pt modelId="{BA586608-A472-4B03-9662-90A27C98BBA7}" type="pres">
      <dgm:prSet presAssocID="{5F933E18-AC71-4CD3-B9BA-B1747F10A8B0}" presName="Name17" presStyleLbl="parChTrans1D3" presStyleIdx="0" presStyleCnt="2"/>
      <dgm:spPr/>
      <dgm:t>
        <a:bodyPr/>
        <a:lstStyle/>
        <a:p>
          <a:endParaRPr lang="ru-RU"/>
        </a:p>
      </dgm:t>
    </dgm:pt>
    <dgm:pt modelId="{168B1BC3-3E66-4136-94F5-C2C509604B86}" type="pres">
      <dgm:prSet presAssocID="{E7BF6DB4-66DF-4B05-A5EF-B3DD8E3CAC38}" presName="hierRoot3" presStyleCnt="0"/>
      <dgm:spPr/>
    </dgm:pt>
    <dgm:pt modelId="{B39BD8AA-3560-4CC5-B817-C4B793E0AD75}" type="pres">
      <dgm:prSet presAssocID="{E7BF6DB4-66DF-4B05-A5EF-B3DD8E3CAC38}" presName="composite3" presStyleCnt="0"/>
      <dgm:spPr/>
    </dgm:pt>
    <dgm:pt modelId="{BD6490A8-E07B-4CFE-AF6B-7E977AB9132F}" type="pres">
      <dgm:prSet presAssocID="{E7BF6DB4-66DF-4B05-A5EF-B3DD8E3CAC38}" presName="background3" presStyleLbl="node3" presStyleIdx="0" presStyleCnt="2"/>
      <dgm:spPr>
        <a:solidFill>
          <a:schemeClr val="bg2">
            <a:lumMod val="60000"/>
            <a:lumOff val="40000"/>
          </a:schemeClr>
        </a:solidFill>
      </dgm:spPr>
    </dgm:pt>
    <dgm:pt modelId="{5E21929F-9F60-49B8-9124-ECC115265009}" type="pres">
      <dgm:prSet presAssocID="{E7BF6DB4-66DF-4B05-A5EF-B3DD8E3CAC38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F19B57-B3C6-400E-AB6F-D474692C4F96}" type="pres">
      <dgm:prSet presAssocID="{E7BF6DB4-66DF-4B05-A5EF-B3DD8E3CAC38}" presName="hierChild4" presStyleCnt="0"/>
      <dgm:spPr/>
    </dgm:pt>
    <dgm:pt modelId="{5F4CC280-11B7-4F3C-8711-6EF09C223A6B}" type="pres">
      <dgm:prSet presAssocID="{FEA7F36D-33BC-4AE6-BB6B-D80DA18995AA}" presName="Name17" presStyleLbl="parChTrans1D3" presStyleIdx="1" presStyleCnt="2"/>
      <dgm:spPr/>
      <dgm:t>
        <a:bodyPr/>
        <a:lstStyle/>
        <a:p>
          <a:endParaRPr lang="ru-RU"/>
        </a:p>
      </dgm:t>
    </dgm:pt>
    <dgm:pt modelId="{528B3EB9-2D13-4978-BBF4-F350A663302F}" type="pres">
      <dgm:prSet presAssocID="{E25C5EC2-E874-4CB4-B2C4-3947676E6164}" presName="hierRoot3" presStyleCnt="0"/>
      <dgm:spPr/>
    </dgm:pt>
    <dgm:pt modelId="{28592965-5F48-4896-96D4-95A802574691}" type="pres">
      <dgm:prSet presAssocID="{E25C5EC2-E874-4CB4-B2C4-3947676E6164}" presName="composite3" presStyleCnt="0"/>
      <dgm:spPr/>
    </dgm:pt>
    <dgm:pt modelId="{E5CADDF7-4950-4576-A377-E56DF0AECD5F}" type="pres">
      <dgm:prSet presAssocID="{E25C5EC2-E874-4CB4-B2C4-3947676E6164}" presName="background3" presStyleLbl="node3" presStyleIdx="1" presStyleCnt="2"/>
      <dgm:spPr>
        <a:solidFill>
          <a:schemeClr val="bg2">
            <a:lumMod val="60000"/>
            <a:lumOff val="40000"/>
          </a:schemeClr>
        </a:solidFill>
      </dgm:spPr>
    </dgm:pt>
    <dgm:pt modelId="{ED59B450-0C31-47C4-B183-092FC4C56DFA}" type="pres">
      <dgm:prSet presAssocID="{E25C5EC2-E874-4CB4-B2C4-3947676E6164}" presName="text3" presStyleLbl="fgAcc3" presStyleIdx="1" presStyleCnt="2" custScaleX="154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5BBDCC-1F9C-4BC9-BAC3-F05EF69AB746}" type="pres">
      <dgm:prSet presAssocID="{E25C5EC2-E874-4CB4-B2C4-3947676E6164}" presName="hierChild4" presStyleCnt="0"/>
      <dgm:spPr/>
    </dgm:pt>
    <dgm:pt modelId="{274A1722-E878-453D-824C-4C528D099CB0}" type="pres">
      <dgm:prSet presAssocID="{58C7970C-3FD6-4D02-8DF8-F2F214F90AD0}" presName="Name23" presStyleLbl="parChTrans1D4" presStyleIdx="0" presStyleCnt="3"/>
      <dgm:spPr/>
      <dgm:t>
        <a:bodyPr/>
        <a:lstStyle/>
        <a:p>
          <a:endParaRPr lang="ru-RU"/>
        </a:p>
      </dgm:t>
    </dgm:pt>
    <dgm:pt modelId="{F81FC1C2-32EA-4BBB-832D-919095AF3D4C}" type="pres">
      <dgm:prSet presAssocID="{646759EE-D2E2-4B46-835B-21994F63AAF7}" presName="hierRoot4" presStyleCnt="0"/>
      <dgm:spPr/>
    </dgm:pt>
    <dgm:pt modelId="{A74108E2-6C36-4F4A-BE8C-86F58810D508}" type="pres">
      <dgm:prSet presAssocID="{646759EE-D2E2-4B46-835B-21994F63AAF7}" presName="composite4" presStyleCnt="0"/>
      <dgm:spPr/>
    </dgm:pt>
    <dgm:pt modelId="{10DE429D-FE47-4339-B711-F9A9244645E7}" type="pres">
      <dgm:prSet presAssocID="{646759EE-D2E2-4B46-835B-21994F63AAF7}" presName="background4" presStyleLbl="node4" presStyleIdx="0" presStyleCnt="3"/>
      <dgm:spPr>
        <a:solidFill>
          <a:schemeClr val="bg2">
            <a:lumMod val="40000"/>
            <a:lumOff val="60000"/>
          </a:schemeClr>
        </a:solidFill>
      </dgm:spPr>
    </dgm:pt>
    <dgm:pt modelId="{8B552AE5-3011-4864-B548-0D8D2FF033C3}" type="pres">
      <dgm:prSet presAssocID="{646759EE-D2E2-4B46-835B-21994F63AAF7}" presName="text4" presStyleLbl="fgAcc4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D9C678-77EC-4136-B097-4F1EC7844DBA}" type="pres">
      <dgm:prSet presAssocID="{646759EE-D2E2-4B46-835B-21994F63AAF7}" presName="hierChild5" presStyleCnt="0"/>
      <dgm:spPr/>
    </dgm:pt>
    <dgm:pt modelId="{5E313774-8708-44C9-8B44-D4625EB3F276}" type="pres">
      <dgm:prSet presAssocID="{6C04FD85-CDDD-4788-B82C-B2872E7670DC}" presName="Name23" presStyleLbl="parChTrans1D4" presStyleIdx="1" presStyleCnt="3"/>
      <dgm:spPr/>
      <dgm:t>
        <a:bodyPr/>
        <a:lstStyle/>
        <a:p>
          <a:endParaRPr lang="ru-RU"/>
        </a:p>
      </dgm:t>
    </dgm:pt>
    <dgm:pt modelId="{93122875-8EE0-4F18-9F79-439FE1EE8B69}" type="pres">
      <dgm:prSet presAssocID="{2B5AEFAF-BB56-4741-9F83-73DC1320D14B}" presName="hierRoot4" presStyleCnt="0"/>
      <dgm:spPr/>
    </dgm:pt>
    <dgm:pt modelId="{3DD58A90-C920-4CFB-9077-8C302310D874}" type="pres">
      <dgm:prSet presAssocID="{2B5AEFAF-BB56-4741-9F83-73DC1320D14B}" presName="composite4" presStyleCnt="0"/>
      <dgm:spPr/>
    </dgm:pt>
    <dgm:pt modelId="{61691663-9F20-4B9E-85A9-55D23F9D3810}" type="pres">
      <dgm:prSet presAssocID="{2B5AEFAF-BB56-4741-9F83-73DC1320D14B}" presName="background4" presStyleLbl="node4" presStyleIdx="1" presStyleCnt="3"/>
      <dgm:spPr>
        <a:solidFill>
          <a:schemeClr val="bg2">
            <a:lumMod val="40000"/>
            <a:lumOff val="60000"/>
          </a:schemeClr>
        </a:solidFill>
      </dgm:spPr>
    </dgm:pt>
    <dgm:pt modelId="{276DDD73-F957-46E3-AF83-73EDB152307B}" type="pres">
      <dgm:prSet presAssocID="{2B5AEFAF-BB56-4741-9F83-73DC1320D14B}" presName="text4" presStyleLbl="fgAcc4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E1D3EC-3856-4206-BB4A-E1642154718E}" type="pres">
      <dgm:prSet presAssocID="{2B5AEFAF-BB56-4741-9F83-73DC1320D14B}" presName="hierChild5" presStyleCnt="0"/>
      <dgm:spPr/>
    </dgm:pt>
    <dgm:pt modelId="{F8CB5819-9B3D-4568-9547-AFC951CF3D2C}" type="pres">
      <dgm:prSet presAssocID="{9A4241E6-EAB3-4D7F-B5E0-4A6751CC1E2A}" presName="Name23" presStyleLbl="parChTrans1D4" presStyleIdx="2" presStyleCnt="3"/>
      <dgm:spPr/>
      <dgm:t>
        <a:bodyPr/>
        <a:lstStyle/>
        <a:p>
          <a:endParaRPr lang="ru-RU"/>
        </a:p>
      </dgm:t>
    </dgm:pt>
    <dgm:pt modelId="{CBF9613F-CB89-4D0C-BEB8-F584DBCE6F67}" type="pres">
      <dgm:prSet presAssocID="{B0030114-465D-47C9-8535-AEA57FD204A9}" presName="hierRoot4" presStyleCnt="0"/>
      <dgm:spPr/>
    </dgm:pt>
    <dgm:pt modelId="{1AFB8657-D299-4D5B-9F77-92D3D4229DF9}" type="pres">
      <dgm:prSet presAssocID="{B0030114-465D-47C9-8535-AEA57FD204A9}" presName="composite4" presStyleCnt="0"/>
      <dgm:spPr/>
    </dgm:pt>
    <dgm:pt modelId="{931EE309-FFD3-4C2A-8233-05520FF0F2A1}" type="pres">
      <dgm:prSet presAssocID="{B0030114-465D-47C9-8535-AEA57FD204A9}" presName="background4" presStyleLbl="node4" presStyleIdx="2" presStyleCnt="3"/>
      <dgm:spPr>
        <a:solidFill>
          <a:schemeClr val="bg2">
            <a:lumMod val="40000"/>
            <a:lumOff val="60000"/>
          </a:schemeClr>
        </a:solidFill>
      </dgm:spPr>
    </dgm:pt>
    <dgm:pt modelId="{3397EBE5-4DDB-4072-A13A-882AD78703AC}" type="pres">
      <dgm:prSet presAssocID="{B0030114-465D-47C9-8535-AEA57FD204A9}" presName="text4" presStyleLbl="fgAcc4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849E57-C366-4865-B8C4-92C1F9ED4474}" type="pres">
      <dgm:prSet presAssocID="{B0030114-465D-47C9-8535-AEA57FD204A9}" presName="hierChild5" presStyleCnt="0"/>
      <dgm:spPr/>
    </dgm:pt>
  </dgm:ptLst>
  <dgm:cxnLst>
    <dgm:cxn modelId="{3732F275-281A-447B-A8AC-048096781F87}" type="presOf" srcId="{6C04FD85-CDDD-4788-B82C-B2872E7670DC}" destId="{5E313774-8708-44C9-8B44-D4625EB3F276}" srcOrd="0" destOrd="0" presId="urn:microsoft.com/office/officeart/2005/8/layout/hierarchy1"/>
    <dgm:cxn modelId="{FFDBB39D-A62C-4FAC-A13D-F6E49080054D}" type="presOf" srcId="{E25C5EC2-E874-4CB4-B2C4-3947676E6164}" destId="{ED59B450-0C31-47C4-B183-092FC4C56DFA}" srcOrd="0" destOrd="0" presId="urn:microsoft.com/office/officeart/2005/8/layout/hierarchy1"/>
    <dgm:cxn modelId="{FB7C242E-7E22-4439-A4AC-B77C8C167718}" type="presOf" srcId="{58C7970C-3FD6-4D02-8DF8-F2F214F90AD0}" destId="{274A1722-E878-453D-824C-4C528D099CB0}" srcOrd="0" destOrd="0" presId="urn:microsoft.com/office/officeart/2005/8/layout/hierarchy1"/>
    <dgm:cxn modelId="{E0DCA5F2-4002-436B-BFFC-8117248042AB}" type="presOf" srcId="{B0030114-465D-47C9-8535-AEA57FD204A9}" destId="{3397EBE5-4DDB-4072-A13A-882AD78703AC}" srcOrd="0" destOrd="0" presId="urn:microsoft.com/office/officeart/2005/8/layout/hierarchy1"/>
    <dgm:cxn modelId="{6389E2DC-C49F-45E8-B388-4EA68800BB9F}" type="presOf" srcId="{D00434C6-4DEC-4119-A5A7-7A51B422281F}" destId="{862CD25B-5FEF-4A2B-B48C-E98BA8CB0939}" srcOrd="0" destOrd="0" presId="urn:microsoft.com/office/officeart/2005/8/layout/hierarchy1"/>
    <dgm:cxn modelId="{5AA9DF2B-924A-47AB-B25F-5A5CB4415A5D}" srcId="{E25C5EC2-E874-4CB4-B2C4-3947676E6164}" destId="{B0030114-465D-47C9-8535-AEA57FD204A9}" srcOrd="2" destOrd="0" parTransId="{9A4241E6-EAB3-4D7F-B5E0-4A6751CC1E2A}" sibTransId="{3D4A7F37-03F4-4763-AED9-ACFC2F42ECF1}"/>
    <dgm:cxn modelId="{7760B887-E46A-4B40-A2EA-CB4F611FD7EA}" srcId="{E25C5EC2-E874-4CB4-B2C4-3947676E6164}" destId="{2B5AEFAF-BB56-4741-9F83-73DC1320D14B}" srcOrd="1" destOrd="0" parTransId="{6C04FD85-CDDD-4788-B82C-B2872E7670DC}" sibTransId="{4F3EDED0-8FBA-420B-84C3-25A8E66AC07D}"/>
    <dgm:cxn modelId="{9DFCE442-C868-43F9-B81B-6FEFDD88F4E3}" srcId="{3B44B5FC-56FA-4670-88BA-12BD251E2CA8}" destId="{BA42E2E2-7F4F-4496-8A35-AF688F3E538B}" srcOrd="1" destOrd="0" parTransId="{D00434C6-4DEC-4119-A5A7-7A51B422281F}" sibTransId="{20EDFEA5-B4EC-4886-BF55-0DC0E492AD2A}"/>
    <dgm:cxn modelId="{E248A38C-F9E9-43DF-A697-79B99EAC217F}" type="presOf" srcId="{3B44B5FC-56FA-4670-88BA-12BD251E2CA8}" destId="{7035F58E-9FED-41B8-8B40-E9008DC8C68B}" srcOrd="0" destOrd="0" presId="urn:microsoft.com/office/officeart/2005/8/layout/hierarchy1"/>
    <dgm:cxn modelId="{02DE90D5-85BE-4A41-A5D0-9867FDA3CAD4}" type="presOf" srcId="{5F933E18-AC71-4CD3-B9BA-B1747F10A8B0}" destId="{BA586608-A472-4B03-9662-90A27C98BBA7}" srcOrd="0" destOrd="0" presId="urn:microsoft.com/office/officeart/2005/8/layout/hierarchy1"/>
    <dgm:cxn modelId="{F7221645-654D-4274-B465-9B362F3E724E}" type="presOf" srcId="{C95278E7-67AB-4E74-BB56-AA52C57C4133}" destId="{775D5BE9-16AA-4191-B5B6-989008B13683}" srcOrd="0" destOrd="0" presId="urn:microsoft.com/office/officeart/2005/8/layout/hierarchy1"/>
    <dgm:cxn modelId="{2E1178E3-6B7A-4025-A98D-40E645485608}" type="presOf" srcId="{AC015E98-82FB-4813-A30D-A06D72084F79}" destId="{31BBE4A8-9669-439F-B4B2-38F05C17829B}" srcOrd="0" destOrd="0" presId="urn:microsoft.com/office/officeart/2005/8/layout/hierarchy1"/>
    <dgm:cxn modelId="{60F2BAF8-248E-4009-9DB8-494D438BF5F2}" srcId="{BA42E2E2-7F4F-4496-8A35-AF688F3E538B}" destId="{E7BF6DB4-66DF-4B05-A5EF-B3DD8E3CAC38}" srcOrd="0" destOrd="0" parTransId="{5F933E18-AC71-4CD3-B9BA-B1747F10A8B0}" sibTransId="{1A61778A-69E1-4A60-9249-5B33B4548BA3}"/>
    <dgm:cxn modelId="{32DEAD72-0225-41B1-8596-E51D7BA020CB}" type="presOf" srcId="{646759EE-D2E2-4B46-835B-21994F63AAF7}" destId="{8B552AE5-3011-4864-B548-0D8D2FF033C3}" srcOrd="0" destOrd="0" presId="urn:microsoft.com/office/officeart/2005/8/layout/hierarchy1"/>
    <dgm:cxn modelId="{27A139BD-6AC8-412C-A38C-27858DBD6FFD}" type="presOf" srcId="{9A4241E6-EAB3-4D7F-B5E0-4A6751CC1E2A}" destId="{F8CB5819-9B3D-4568-9547-AFC951CF3D2C}" srcOrd="0" destOrd="0" presId="urn:microsoft.com/office/officeart/2005/8/layout/hierarchy1"/>
    <dgm:cxn modelId="{5687E181-7EB2-4750-A468-E781C6F9D266}" srcId="{BA42E2E2-7F4F-4496-8A35-AF688F3E538B}" destId="{E25C5EC2-E874-4CB4-B2C4-3947676E6164}" srcOrd="1" destOrd="0" parTransId="{FEA7F36D-33BC-4AE6-BB6B-D80DA18995AA}" sibTransId="{B9D48E12-26AC-4BD6-966C-CD384CCC8D7B}"/>
    <dgm:cxn modelId="{24E12E1F-BA46-428E-AC20-DBA1B1C9BFED}" type="presOf" srcId="{A62F908A-0D3E-49C3-B158-6D02BE1E1747}" destId="{82D0B835-FCDC-4526-B1C0-A3659D95E162}" srcOrd="0" destOrd="0" presId="urn:microsoft.com/office/officeart/2005/8/layout/hierarchy1"/>
    <dgm:cxn modelId="{44575925-7600-4222-B9AD-1BD2EE0CBE6E}" srcId="{E25C5EC2-E874-4CB4-B2C4-3947676E6164}" destId="{646759EE-D2E2-4B46-835B-21994F63AAF7}" srcOrd="0" destOrd="0" parTransId="{58C7970C-3FD6-4D02-8DF8-F2F214F90AD0}" sibTransId="{F793816F-604E-47CB-A9F0-334071956279}"/>
    <dgm:cxn modelId="{D1856BE0-6165-42FB-A4CF-B5307B4722DB}" type="presOf" srcId="{FEA7F36D-33BC-4AE6-BB6B-D80DA18995AA}" destId="{5F4CC280-11B7-4F3C-8711-6EF09C223A6B}" srcOrd="0" destOrd="0" presId="urn:microsoft.com/office/officeart/2005/8/layout/hierarchy1"/>
    <dgm:cxn modelId="{4D57C66E-5E5F-4143-92D5-3AA63E1C9B37}" srcId="{3B44B5FC-56FA-4670-88BA-12BD251E2CA8}" destId="{A62F908A-0D3E-49C3-B158-6D02BE1E1747}" srcOrd="0" destOrd="0" parTransId="{AC015E98-82FB-4813-A30D-A06D72084F79}" sibTransId="{AEB17A48-777A-4DDF-954A-2974538191A5}"/>
    <dgm:cxn modelId="{5E39EB82-43D5-450A-A0D8-38F8F764A444}" srcId="{C95278E7-67AB-4E74-BB56-AA52C57C4133}" destId="{3B44B5FC-56FA-4670-88BA-12BD251E2CA8}" srcOrd="0" destOrd="0" parTransId="{3F5BA6DC-2026-48A1-9060-DAF595C3DB4F}" sibTransId="{E24169E5-3986-4B66-9179-B4E6BB5DB0B8}"/>
    <dgm:cxn modelId="{DCEE2943-C013-4B71-A741-4DEC8B13A23B}" type="presOf" srcId="{E7BF6DB4-66DF-4B05-A5EF-B3DD8E3CAC38}" destId="{5E21929F-9F60-49B8-9124-ECC115265009}" srcOrd="0" destOrd="0" presId="urn:microsoft.com/office/officeart/2005/8/layout/hierarchy1"/>
    <dgm:cxn modelId="{3427789B-BFBB-41FE-8F0A-AB3B034C4BEC}" type="presOf" srcId="{2B5AEFAF-BB56-4741-9F83-73DC1320D14B}" destId="{276DDD73-F957-46E3-AF83-73EDB152307B}" srcOrd="0" destOrd="0" presId="urn:microsoft.com/office/officeart/2005/8/layout/hierarchy1"/>
    <dgm:cxn modelId="{4468F29C-9524-4717-B6F1-38F7D6FE7867}" type="presOf" srcId="{BA42E2E2-7F4F-4496-8A35-AF688F3E538B}" destId="{0369AA7C-DF1C-4987-A3C8-8435A0C36A65}" srcOrd="0" destOrd="0" presId="urn:microsoft.com/office/officeart/2005/8/layout/hierarchy1"/>
    <dgm:cxn modelId="{3E9377A8-523C-4F28-B4E4-AD2C7C2F49CB}" type="presParOf" srcId="{775D5BE9-16AA-4191-B5B6-989008B13683}" destId="{29C4BC2C-6016-44FC-9FEB-8E60558337F5}" srcOrd="0" destOrd="0" presId="urn:microsoft.com/office/officeart/2005/8/layout/hierarchy1"/>
    <dgm:cxn modelId="{0A5F877A-E261-4930-BD3D-C8D7657CC011}" type="presParOf" srcId="{29C4BC2C-6016-44FC-9FEB-8E60558337F5}" destId="{AFD95890-11AA-446E-91E8-8601434A1AD3}" srcOrd="0" destOrd="0" presId="urn:microsoft.com/office/officeart/2005/8/layout/hierarchy1"/>
    <dgm:cxn modelId="{7ADEF8B1-2A2A-48EC-B980-9BB6F1332B41}" type="presParOf" srcId="{AFD95890-11AA-446E-91E8-8601434A1AD3}" destId="{DE3EE4E0-8FE0-4901-8CCF-E83FFD38F352}" srcOrd="0" destOrd="0" presId="urn:microsoft.com/office/officeart/2005/8/layout/hierarchy1"/>
    <dgm:cxn modelId="{09A0B814-ED71-4A37-AFF1-15D2330C3882}" type="presParOf" srcId="{AFD95890-11AA-446E-91E8-8601434A1AD3}" destId="{7035F58E-9FED-41B8-8B40-E9008DC8C68B}" srcOrd="1" destOrd="0" presId="urn:microsoft.com/office/officeart/2005/8/layout/hierarchy1"/>
    <dgm:cxn modelId="{C1E0E925-2BB1-4728-A001-FBB0F3871CB8}" type="presParOf" srcId="{29C4BC2C-6016-44FC-9FEB-8E60558337F5}" destId="{C3E6EBFA-0D7B-4481-A52E-2F140F01E498}" srcOrd="1" destOrd="0" presId="urn:microsoft.com/office/officeart/2005/8/layout/hierarchy1"/>
    <dgm:cxn modelId="{DC7C0379-F7D4-4153-926F-75C441343690}" type="presParOf" srcId="{C3E6EBFA-0D7B-4481-A52E-2F140F01E498}" destId="{31BBE4A8-9669-439F-B4B2-38F05C17829B}" srcOrd="0" destOrd="0" presId="urn:microsoft.com/office/officeart/2005/8/layout/hierarchy1"/>
    <dgm:cxn modelId="{4253B2FD-C5E8-49B0-88B0-D11454D7F636}" type="presParOf" srcId="{C3E6EBFA-0D7B-4481-A52E-2F140F01E498}" destId="{63F555D6-DCE7-4165-A0E7-5B594CE8788D}" srcOrd="1" destOrd="0" presId="urn:microsoft.com/office/officeart/2005/8/layout/hierarchy1"/>
    <dgm:cxn modelId="{0D839815-0515-4172-BECF-5F49963B7228}" type="presParOf" srcId="{63F555D6-DCE7-4165-A0E7-5B594CE8788D}" destId="{928F7C7D-571D-4D6C-9A64-5A01C47B7BC0}" srcOrd="0" destOrd="0" presId="urn:microsoft.com/office/officeart/2005/8/layout/hierarchy1"/>
    <dgm:cxn modelId="{71FB127F-01FF-4AAE-9A22-BA916E758FDA}" type="presParOf" srcId="{928F7C7D-571D-4D6C-9A64-5A01C47B7BC0}" destId="{A7294914-302E-466D-BF9E-28D7B4E984D0}" srcOrd="0" destOrd="0" presId="urn:microsoft.com/office/officeart/2005/8/layout/hierarchy1"/>
    <dgm:cxn modelId="{EB3BE77C-305C-471E-B111-F253AD6D7EE9}" type="presParOf" srcId="{928F7C7D-571D-4D6C-9A64-5A01C47B7BC0}" destId="{82D0B835-FCDC-4526-B1C0-A3659D95E162}" srcOrd="1" destOrd="0" presId="urn:microsoft.com/office/officeart/2005/8/layout/hierarchy1"/>
    <dgm:cxn modelId="{D335CFEF-EAD4-49B2-A04D-5C6BF408EB5E}" type="presParOf" srcId="{63F555D6-DCE7-4165-A0E7-5B594CE8788D}" destId="{22B13C5D-46A4-460E-BAFC-7A41CEB0C8CE}" srcOrd="1" destOrd="0" presId="urn:microsoft.com/office/officeart/2005/8/layout/hierarchy1"/>
    <dgm:cxn modelId="{3AE9F3E2-E243-4FB4-AB14-4F16579043C0}" type="presParOf" srcId="{C3E6EBFA-0D7B-4481-A52E-2F140F01E498}" destId="{862CD25B-5FEF-4A2B-B48C-E98BA8CB0939}" srcOrd="2" destOrd="0" presId="urn:microsoft.com/office/officeart/2005/8/layout/hierarchy1"/>
    <dgm:cxn modelId="{4514EC5F-C4F2-4A6F-8BA2-649B8FD7235D}" type="presParOf" srcId="{C3E6EBFA-0D7B-4481-A52E-2F140F01E498}" destId="{ED92152C-30B9-4C22-97BC-4D5BE4897F15}" srcOrd="3" destOrd="0" presId="urn:microsoft.com/office/officeart/2005/8/layout/hierarchy1"/>
    <dgm:cxn modelId="{61E11DBC-D7E8-4A16-905D-ABC43AC3366E}" type="presParOf" srcId="{ED92152C-30B9-4C22-97BC-4D5BE4897F15}" destId="{7AAE6841-2858-4F39-B19B-C171C2C81636}" srcOrd="0" destOrd="0" presId="urn:microsoft.com/office/officeart/2005/8/layout/hierarchy1"/>
    <dgm:cxn modelId="{C9D7B9CE-933B-4DDE-AA54-18DE52C3BCBE}" type="presParOf" srcId="{7AAE6841-2858-4F39-B19B-C171C2C81636}" destId="{0D7CA14B-F4BC-4BE0-BF5A-C5D07C758FB8}" srcOrd="0" destOrd="0" presId="urn:microsoft.com/office/officeart/2005/8/layout/hierarchy1"/>
    <dgm:cxn modelId="{F219A0C0-A464-437E-A124-18DE98B6CF1E}" type="presParOf" srcId="{7AAE6841-2858-4F39-B19B-C171C2C81636}" destId="{0369AA7C-DF1C-4987-A3C8-8435A0C36A65}" srcOrd="1" destOrd="0" presId="urn:microsoft.com/office/officeart/2005/8/layout/hierarchy1"/>
    <dgm:cxn modelId="{AC1A641B-BAB1-4085-A4A0-D9A1014BDFC5}" type="presParOf" srcId="{ED92152C-30B9-4C22-97BC-4D5BE4897F15}" destId="{12A8E09A-2064-4431-B015-FB2D639BBE1B}" srcOrd="1" destOrd="0" presId="urn:microsoft.com/office/officeart/2005/8/layout/hierarchy1"/>
    <dgm:cxn modelId="{03B50BC4-2D37-4AB3-B12D-97F8B4C0943A}" type="presParOf" srcId="{12A8E09A-2064-4431-B015-FB2D639BBE1B}" destId="{BA586608-A472-4B03-9662-90A27C98BBA7}" srcOrd="0" destOrd="0" presId="urn:microsoft.com/office/officeart/2005/8/layout/hierarchy1"/>
    <dgm:cxn modelId="{69CFBD28-FF48-4B02-AE97-FE41D533C616}" type="presParOf" srcId="{12A8E09A-2064-4431-B015-FB2D639BBE1B}" destId="{168B1BC3-3E66-4136-94F5-C2C509604B86}" srcOrd="1" destOrd="0" presId="urn:microsoft.com/office/officeart/2005/8/layout/hierarchy1"/>
    <dgm:cxn modelId="{3675433B-A60A-4524-9F59-C859B6EC3A7F}" type="presParOf" srcId="{168B1BC3-3E66-4136-94F5-C2C509604B86}" destId="{B39BD8AA-3560-4CC5-B817-C4B793E0AD75}" srcOrd="0" destOrd="0" presId="urn:microsoft.com/office/officeart/2005/8/layout/hierarchy1"/>
    <dgm:cxn modelId="{8923D0BB-2CBA-4CDF-8B46-DCCD899649EF}" type="presParOf" srcId="{B39BD8AA-3560-4CC5-B817-C4B793E0AD75}" destId="{BD6490A8-E07B-4CFE-AF6B-7E977AB9132F}" srcOrd="0" destOrd="0" presId="urn:microsoft.com/office/officeart/2005/8/layout/hierarchy1"/>
    <dgm:cxn modelId="{CEC7D95E-E660-4D31-9D5A-B95AB51ADBDF}" type="presParOf" srcId="{B39BD8AA-3560-4CC5-B817-C4B793E0AD75}" destId="{5E21929F-9F60-49B8-9124-ECC115265009}" srcOrd="1" destOrd="0" presId="urn:microsoft.com/office/officeart/2005/8/layout/hierarchy1"/>
    <dgm:cxn modelId="{13F7D0BF-404D-437D-AED2-6BDE2A8C39AC}" type="presParOf" srcId="{168B1BC3-3E66-4136-94F5-C2C509604B86}" destId="{31F19B57-B3C6-400E-AB6F-D474692C4F96}" srcOrd="1" destOrd="0" presId="urn:microsoft.com/office/officeart/2005/8/layout/hierarchy1"/>
    <dgm:cxn modelId="{D13DA7A2-1075-4AFD-8B63-060E53802424}" type="presParOf" srcId="{12A8E09A-2064-4431-B015-FB2D639BBE1B}" destId="{5F4CC280-11B7-4F3C-8711-6EF09C223A6B}" srcOrd="2" destOrd="0" presId="urn:microsoft.com/office/officeart/2005/8/layout/hierarchy1"/>
    <dgm:cxn modelId="{57E73B42-036B-45BF-8639-CD7F20A225BE}" type="presParOf" srcId="{12A8E09A-2064-4431-B015-FB2D639BBE1B}" destId="{528B3EB9-2D13-4978-BBF4-F350A663302F}" srcOrd="3" destOrd="0" presId="urn:microsoft.com/office/officeart/2005/8/layout/hierarchy1"/>
    <dgm:cxn modelId="{86ED6EFF-1C37-4C6D-AE86-43FF47827EF9}" type="presParOf" srcId="{528B3EB9-2D13-4978-BBF4-F350A663302F}" destId="{28592965-5F48-4896-96D4-95A802574691}" srcOrd="0" destOrd="0" presId="urn:microsoft.com/office/officeart/2005/8/layout/hierarchy1"/>
    <dgm:cxn modelId="{C6E214BA-1D8D-40D8-8819-2470B64B869A}" type="presParOf" srcId="{28592965-5F48-4896-96D4-95A802574691}" destId="{E5CADDF7-4950-4576-A377-E56DF0AECD5F}" srcOrd="0" destOrd="0" presId="urn:microsoft.com/office/officeart/2005/8/layout/hierarchy1"/>
    <dgm:cxn modelId="{66362F7C-FC07-4CF4-8E3A-BD93E1B55526}" type="presParOf" srcId="{28592965-5F48-4896-96D4-95A802574691}" destId="{ED59B450-0C31-47C4-B183-092FC4C56DFA}" srcOrd="1" destOrd="0" presId="urn:microsoft.com/office/officeart/2005/8/layout/hierarchy1"/>
    <dgm:cxn modelId="{E497CBA6-EBBF-49AC-A152-D700443DA1A9}" type="presParOf" srcId="{528B3EB9-2D13-4978-BBF4-F350A663302F}" destId="{145BBDCC-1F9C-4BC9-BAC3-F05EF69AB746}" srcOrd="1" destOrd="0" presId="urn:microsoft.com/office/officeart/2005/8/layout/hierarchy1"/>
    <dgm:cxn modelId="{D34F76C0-EE77-458F-A9F8-5FD0D00DAEA2}" type="presParOf" srcId="{145BBDCC-1F9C-4BC9-BAC3-F05EF69AB746}" destId="{274A1722-E878-453D-824C-4C528D099CB0}" srcOrd="0" destOrd="0" presId="urn:microsoft.com/office/officeart/2005/8/layout/hierarchy1"/>
    <dgm:cxn modelId="{054406F2-C5F4-4D89-8F2B-9009BF5C4A78}" type="presParOf" srcId="{145BBDCC-1F9C-4BC9-BAC3-F05EF69AB746}" destId="{F81FC1C2-32EA-4BBB-832D-919095AF3D4C}" srcOrd="1" destOrd="0" presId="urn:microsoft.com/office/officeart/2005/8/layout/hierarchy1"/>
    <dgm:cxn modelId="{CFB04891-C0A4-40D2-8912-6AAD87E77F98}" type="presParOf" srcId="{F81FC1C2-32EA-4BBB-832D-919095AF3D4C}" destId="{A74108E2-6C36-4F4A-BE8C-86F58810D508}" srcOrd="0" destOrd="0" presId="urn:microsoft.com/office/officeart/2005/8/layout/hierarchy1"/>
    <dgm:cxn modelId="{93542221-0769-4A9E-B6C3-2AD21080DD3B}" type="presParOf" srcId="{A74108E2-6C36-4F4A-BE8C-86F58810D508}" destId="{10DE429D-FE47-4339-B711-F9A9244645E7}" srcOrd="0" destOrd="0" presId="urn:microsoft.com/office/officeart/2005/8/layout/hierarchy1"/>
    <dgm:cxn modelId="{8AE5AD6C-9CE6-464E-B8C4-1CFE86DD47D9}" type="presParOf" srcId="{A74108E2-6C36-4F4A-BE8C-86F58810D508}" destId="{8B552AE5-3011-4864-B548-0D8D2FF033C3}" srcOrd="1" destOrd="0" presId="urn:microsoft.com/office/officeart/2005/8/layout/hierarchy1"/>
    <dgm:cxn modelId="{67D4802A-EB52-48C4-8752-652143B24B24}" type="presParOf" srcId="{F81FC1C2-32EA-4BBB-832D-919095AF3D4C}" destId="{6FD9C678-77EC-4136-B097-4F1EC7844DBA}" srcOrd="1" destOrd="0" presId="urn:microsoft.com/office/officeart/2005/8/layout/hierarchy1"/>
    <dgm:cxn modelId="{0C96E01D-2F6D-461C-974B-32CE8320EBDA}" type="presParOf" srcId="{145BBDCC-1F9C-4BC9-BAC3-F05EF69AB746}" destId="{5E313774-8708-44C9-8B44-D4625EB3F276}" srcOrd="2" destOrd="0" presId="urn:microsoft.com/office/officeart/2005/8/layout/hierarchy1"/>
    <dgm:cxn modelId="{9CE0B071-6CC0-4CF3-8A3F-8F337B368E69}" type="presParOf" srcId="{145BBDCC-1F9C-4BC9-BAC3-F05EF69AB746}" destId="{93122875-8EE0-4F18-9F79-439FE1EE8B69}" srcOrd="3" destOrd="0" presId="urn:microsoft.com/office/officeart/2005/8/layout/hierarchy1"/>
    <dgm:cxn modelId="{1E6562B8-E775-4226-AA66-BBEDE829964E}" type="presParOf" srcId="{93122875-8EE0-4F18-9F79-439FE1EE8B69}" destId="{3DD58A90-C920-4CFB-9077-8C302310D874}" srcOrd="0" destOrd="0" presId="urn:microsoft.com/office/officeart/2005/8/layout/hierarchy1"/>
    <dgm:cxn modelId="{4A8B3B99-F73F-4F46-9D26-78B1E58C26CA}" type="presParOf" srcId="{3DD58A90-C920-4CFB-9077-8C302310D874}" destId="{61691663-9F20-4B9E-85A9-55D23F9D3810}" srcOrd="0" destOrd="0" presId="urn:microsoft.com/office/officeart/2005/8/layout/hierarchy1"/>
    <dgm:cxn modelId="{71F9A926-1674-437A-AE09-417E020E4FA7}" type="presParOf" srcId="{3DD58A90-C920-4CFB-9077-8C302310D874}" destId="{276DDD73-F957-46E3-AF83-73EDB152307B}" srcOrd="1" destOrd="0" presId="urn:microsoft.com/office/officeart/2005/8/layout/hierarchy1"/>
    <dgm:cxn modelId="{DD3ED6DB-1266-4581-B2EC-52760E010B54}" type="presParOf" srcId="{93122875-8EE0-4F18-9F79-439FE1EE8B69}" destId="{70E1D3EC-3856-4206-BB4A-E1642154718E}" srcOrd="1" destOrd="0" presId="urn:microsoft.com/office/officeart/2005/8/layout/hierarchy1"/>
    <dgm:cxn modelId="{0AF6835A-D3CD-4464-853D-9D0DDE7FB08C}" type="presParOf" srcId="{145BBDCC-1F9C-4BC9-BAC3-F05EF69AB746}" destId="{F8CB5819-9B3D-4568-9547-AFC951CF3D2C}" srcOrd="4" destOrd="0" presId="urn:microsoft.com/office/officeart/2005/8/layout/hierarchy1"/>
    <dgm:cxn modelId="{65D3D248-BB9D-4FC5-AA7B-639841F67446}" type="presParOf" srcId="{145BBDCC-1F9C-4BC9-BAC3-F05EF69AB746}" destId="{CBF9613F-CB89-4D0C-BEB8-F584DBCE6F67}" srcOrd="5" destOrd="0" presId="urn:microsoft.com/office/officeart/2005/8/layout/hierarchy1"/>
    <dgm:cxn modelId="{9DF935A9-82A4-4400-8ED8-D1D5DD999679}" type="presParOf" srcId="{CBF9613F-CB89-4D0C-BEB8-F584DBCE6F67}" destId="{1AFB8657-D299-4D5B-9F77-92D3D4229DF9}" srcOrd="0" destOrd="0" presId="urn:microsoft.com/office/officeart/2005/8/layout/hierarchy1"/>
    <dgm:cxn modelId="{B19A6F6B-0F4B-4ABE-8A50-365D3153C3D2}" type="presParOf" srcId="{1AFB8657-D299-4D5B-9F77-92D3D4229DF9}" destId="{931EE309-FFD3-4C2A-8233-05520FF0F2A1}" srcOrd="0" destOrd="0" presId="urn:microsoft.com/office/officeart/2005/8/layout/hierarchy1"/>
    <dgm:cxn modelId="{5E34524F-E757-471D-BB86-525E15657D1B}" type="presParOf" srcId="{1AFB8657-D299-4D5B-9F77-92D3D4229DF9}" destId="{3397EBE5-4DDB-4072-A13A-882AD78703AC}" srcOrd="1" destOrd="0" presId="urn:microsoft.com/office/officeart/2005/8/layout/hierarchy1"/>
    <dgm:cxn modelId="{12BFE91C-0BFD-4F7D-8F06-9193E9276FCF}" type="presParOf" srcId="{CBF9613F-CB89-4D0C-BEB8-F584DBCE6F67}" destId="{B5849E57-C366-4865-B8C4-92C1F9ED447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B18E7B2-3DEF-49E4-8781-BB864BCC4D4F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85FB7D-1DF9-4F02-B258-053722CA4BB6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Другие общегосударственные вопросы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DAEFBDAD-8255-4A3B-9512-DB5981B875DD}" type="parTrans" cxnId="{3193F8E5-BE06-4E6F-A2AB-4C478D0A52B9}">
      <dgm:prSet/>
      <dgm:spPr/>
      <dgm:t>
        <a:bodyPr/>
        <a:lstStyle/>
        <a:p>
          <a:endParaRPr lang="ru-RU"/>
        </a:p>
      </dgm:t>
    </dgm:pt>
    <dgm:pt modelId="{DB6BA316-A1B8-451D-81D0-94C385F00FBC}" type="sibTrans" cxnId="{3193F8E5-BE06-4E6F-A2AB-4C478D0A52B9}">
      <dgm:prSet/>
      <dgm:spPr/>
      <dgm:t>
        <a:bodyPr/>
        <a:lstStyle/>
        <a:p>
          <a:endParaRPr lang="ru-RU"/>
        </a:p>
      </dgm:t>
    </dgm:pt>
    <dgm:pt modelId="{39E0559D-BD94-4916-B278-9D519A9E1D4C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Обеспечение деятельности представительных и иных органов местного самоуправления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9AF41FFF-CE2B-4FBC-8118-6E9A15A604F8}" type="parTrans" cxnId="{40D270C3-903E-4F09-B4F0-EEA6BB90EA86}">
      <dgm:prSet/>
      <dgm:spPr/>
      <dgm:t>
        <a:bodyPr/>
        <a:lstStyle/>
        <a:p>
          <a:endParaRPr lang="ru-RU"/>
        </a:p>
      </dgm:t>
    </dgm:pt>
    <dgm:pt modelId="{7E86221F-C841-4B12-9FA6-9792C88ACD64}" type="sibTrans" cxnId="{40D270C3-903E-4F09-B4F0-EEA6BB90EA86}">
      <dgm:prSet/>
      <dgm:spPr/>
      <dgm:t>
        <a:bodyPr/>
        <a:lstStyle/>
        <a:p>
          <a:endParaRPr lang="ru-RU"/>
        </a:p>
      </dgm:t>
    </dgm:pt>
    <dgm:pt modelId="{95C11A07-1BE8-48B9-B64A-747CAF4BC8F2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высшего должностного лица муниципального образования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15A740EA-89D7-4ACE-9B64-7F3BB09AEC29}" type="parTrans" cxnId="{8F860B6E-FE86-49ED-AC7A-1C8381282821}">
      <dgm:prSet/>
      <dgm:spPr/>
      <dgm:t>
        <a:bodyPr/>
        <a:lstStyle/>
        <a:p>
          <a:endParaRPr lang="ru-RU"/>
        </a:p>
      </dgm:t>
    </dgm:pt>
    <dgm:pt modelId="{295C3253-0408-4291-93FE-BE4F98679530}" type="sibTrans" cxnId="{8F860B6E-FE86-49ED-AC7A-1C8381282821}">
      <dgm:prSet/>
      <dgm:spPr/>
      <dgm:t>
        <a:bodyPr/>
        <a:lstStyle/>
        <a:p>
          <a:endParaRPr lang="ru-RU"/>
        </a:p>
      </dgm:t>
    </dgm:pt>
    <dgm:pt modelId="{61B7D51C-A1B2-42C1-BB50-CFC26F8B2BD8}">
      <dgm:prSet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Правительства РФ, высших исполнительных органов государственной власти субъектов РФ, местной администрации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EB6B1A37-1F48-4D62-9CDE-D6BAE98E669A}" type="parTrans" cxnId="{36D322EE-5E7D-44A2-8C27-312B43C68456}">
      <dgm:prSet/>
      <dgm:spPr/>
      <dgm:t>
        <a:bodyPr/>
        <a:lstStyle/>
        <a:p>
          <a:endParaRPr lang="ru-RU"/>
        </a:p>
      </dgm:t>
    </dgm:pt>
    <dgm:pt modelId="{A71CCD1F-38C7-46D5-9D66-1BA3A25BBC4B}" type="sibTrans" cxnId="{36D322EE-5E7D-44A2-8C27-312B43C68456}">
      <dgm:prSet/>
      <dgm:spPr/>
      <dgm:t>
        <a:bodyPr/>
        <a:lstStyle/>
        <a:p>
          <a:endParaRPr lang="ru-RU"/>
        </a:p>
      </dgm:t>
    </dgm:pt>
    <dgm:pt modelId="{BF472E4D-D2D7-401A-82FF-1C1E8736B90B}">
      <dgm:prSet/>
      <dgm:spPr/>
      <dgm:t>
        <a:bodyPr/>
        <a:lstStyle/>
        <a:p>
          <a:endParaRPr lang="ru-RU"/>
        </a:p>
      </dgm:t>
    </dgm:pt>
    <dgm:pt modelId="{7B67283A-F7DE-451A-8C41-5AC7F044818A}" type="parTrans" cxnId="{675467D8-919F-4D59-A955-D14E5157CCA0}">
      <dgm:prSet/>
      <dgm:spPr/>
      <dgm:t>
        <a:bodyPr/>
        <a:lstStyle/>
        <a:p>
          <a:endParaRPr lang="ru-RU"/>
        </a:p>
      </dgm:t>
    </dgm:pt>
    <dgm:pt modelId="{AF1EE7A2-863C-4481-A545-60B43F9AB3C1}" type="sibTrans" cxnId="{675467D8-919F-4D59-A955-D14E5157CCA0}">
      <dgm:prSet/>
      <dgm:spPr/>
      <dgm:t>
        <a:bodyPr/>
        <a:lstStyle/>
        <a:p>
          <a:endParaRPr lang="ru-RU"/>
        </a:p>
      </dgm:t>
    </dgm:pt>
    <dgm:pt modelId="{8D08D442-31F7-4A2C-A269-2F0C8C4A5AFA}">
      <dgm:prSet/>
      <dgm:spPr/>
      <dgm:t>
        <a:bodyPr/>
        <a:lstStyle/>
        <a:p>
          <a:endParaRPr lang="ru-RU"/>
        </a:p>
      </dgm:t>
    </dgm:pt>
    <dgm:pt modelId="{CF828A0F-3604-4E38-8625-4A6806F65F08}" type="parTrans" cxnId="{D166C762-3F81-48C6-8BC9-FF00C5DA636C}">
      <dgm:prSet/>
      <dgm:spPr/>
      <dgm:t>
        <a:bodyPr/>
        <a:lstStyle/>
        <a:p>
          <a:endParaRPr lang="ru-RU"/>
        </a:p>
      </dgm:t>
    </dgm:pt>
    <dgm:pt modelId="{9C33769D-2950-4CAF-93D9-560C80912022}" type="sibTrans" cxnId="{D166C762-3F81-48C6-8BC9-FF00C5DA636C}">
      <dgm:prSet/>
      <dgm:spPr/>
      <dgm:t>
        <a:bodyPr/>
        <a:lstStyle/>
        <a:p>
          <a:endParaRPr lang="ru-RU"/>
        </a:p>
      </dgm:t>
    </dgm:pt>
    <dgm:pt modelId="{F0271235-AC7E-42E6-8F2D-41F2C632FA61}" type="pres">
      <dgm:prSet presAssocID="{2B18E7B2-3DEF-49E4-8781-BB864BCC4D4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57ADE11-A4DC-441C-B89A-AF80AD954D77}" type="pres">
      <dgm:prSet presAssocID="{5B85FB7D-1DF9-4F02-B258-053722CA4BB6}" presName="composite" presStyleCnt="0"/>
      <dgm:spPr/>
    </dgm:pt>
    <dgm:pt modelId="{C8367D9D-3FA3-4DB4-978E-948C1C09952A}" type="pres">
      <dgm:prSet presAssocID="{5B85FB7D-1DF9-4F02-B258-053722CA4BB6}" presName="LShape" presStyleLbl="alignNode1" presStyleIdx="0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28A83AFC-9664-41FA-9552-ECB78284CE60}" type="pres">
      <dgm:prSet presAssocID="{5B85FB7D-1DF9-4F02-B258-053722CA4BB6}" presName="ParentText" presStyleLbl="revTx" presStyleIdx="0" presStyleCnt="6" custScaleY="51551" custLinFactNeighborX="-943" custLinFactNeighborY="-23636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568CA6B3-62A7-4CF2-A6DB-D3F9D019F15B}" type="pres">
      <dgm:prSet presAssocID="{5B85FB7D-1DF9-4F02-B258-053722CA4BB6}" presName="Triangle" presStyleLbl="alignNode1" presStyleIdx="1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E0E775AD-3397-4B97-AB8A-BDA271C6D502}" type="pres">
      <dgm:prSet presAssocID="{DB6BA316-A1B8-451D-81D0-94C385F00FBC}" presName="sibTrans" presStyleCnt="0"/>
      <dgm:spPr/>
    </dgm:pt>
    <dgm:pt modelId="{B33457AC-DDC2-4BAC-ABB2-AD86ACCCDE27}" type="pres">
      <dgm:prSet presAssocID="{DB6BA316-A1B8-451D-81D0-94C385F00FBC}" presName="space" presStyleCnt="0"/>
      <dgm:spPr/>
    </dgm:pt>
    <dgm:pt modelId="{E2B3B0AD-C2D6-425D-B5A9-11BC93F67823}" type="pres">
      <dgm:prSet presAssocID="{8D08D442-31F7-4A2C-A269-2F0C8C4A5AFA}" presName="composite" presStyleCnt="0"/>
      <dgm:spPr/>
    </dgm:pt>
    <dgm:pt modelId="{0A05F667-D074-4395-9D2E-F8733E56D131}" type="pres">
      <dgm:prSet presAssocID="{8D08D442-31F7-4A2C-A269-2F0C8C4A5AFA}" presName="LShape" presStyleLbl="alignNode1" presStyleIdx="2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F53BE69-AADE-45AD-8661-F397AE85D4D2}" type="pres">
      <dgm:prSet presAssocID="{8D08D442-31F7-4A2C-A269-2F0C8C4A5AFA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332371-7303-4685-84C6-38B9949DA76A}" type="pres">
      <dgm:prSet presAssocID="{8D08D442-31F7-4A2C-A269-2F0C8C4A5AFA}" presName="Triangle" presStyleLbl="alignNode1" presStyleIdx="3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B832C6CF-1D3E-49AA-927E-A7046628FFB2}" type="pres">
      <dgm:prSet presAssocID="{9C33769D-2950-4CAF-93D9-560C80912022}" presName="sibTrans" presStyleCnt="0"/>
      <dgm:spPr/>
    </dgm:pt>
    <dgm:pt modelId="{64CC2A05-F3E2-418B-8219-8CD55FA18EA7}" type="pres">
      <dgm:prSet presAssocID="{9C33769D-2950-4CAF-93D9-560C80912022}" presName="space" presStyleCnt="0"/>
      <dgm:spPr/>
    </dgm:pt>
    <dgm:pt modelId="{B9DC4429-4AC3-41B7-9684-0C5175B53319}" type="pres">
      <dgm:prSet presAssocID="{BF472E4D-D2D7-401A-82FF-1C1E8736B90B}" presName="composite" presStyleCnt="0"/>
      <dgm:spPr/>
    </dgm:pt>
    <dgm:pt modelId="{1EBB8FA8-8D06-431E-9D7C-6FA6660F7EFA}" type="pres">
      <dgm:prSet presAssocID="{BF472E4D-D2D7-401A-82FF-1C1E8736B90B}" presName="LShape" presStyleLbl="alignNode1" presStyleIdx="4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5E1A9534-85B1-4A08-A6B6-6CFFCE0E336A}" type="pres">
      <dgm:prSet presAssocID="{BF472E4D-D2D7-401A-82FF-1C1E8736B90B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30CEB-4CDA-4785-80BB-AD5027C4848C}" type="pres">
      <dgm:prSet presAssocID="{BF472E4D-D2D7-401A-82FF-1C1E8736B90B}" presName="Triangle" presStyleLbl="alignNode1" presStyleIdx="5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806B0142-6E28-442A-8A12-814F076A79F1}" type="pres">
      <dgm:prSet presAssocID="{AF1EE7A2-863C-4481-A545-60B43F9AB3C1}" presName="sibTrans" presStyleCnt="0"/>
      <dgm:spPr/>
    </dgm:pt>
    <dgm:pt modelId="{94280910-046B-446E-A879-391772ECE83C}" type="pres">
      <dgm:prSet presAssocID="{AF1EE7A2-863C-4481-A545-60B43F9AB3C1}" presName="space" presStyleCnt="0"/>
      <dgm:spPr/>
    </dgm:pt>
    <dgm:pt modelId="{6B49D75A-B733-486B-B06F-3A069932A0B7}" type="pres">
      <dgm:prSet presAssocID="{61B7D51C-A1B2-42C1-BB50-CFC26F8B2BD8}" presName="composite" presStyleCnt="0"/>
      <dgm:spPr/>
    </dgm:pt>
    <dgm:pt modelId="{D7F0F9F3-5352-4CA0-B24B-B47427537EB0}" type="pres">
      <dgm:prSet presAssocID="{61B7D51C-A1B2-42C1-BB50-CFC26F8B2BD8}" presName="LShape" presStyleLbl="alignNode1" presStyleIdx="6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B81448D9-CBC3-4159-AC85-F84CB760DCBD}" type="pres">
      <dgm:prSet presAssocID="{61B7D51C-A1B2-42C1-BB50-CFC26F8B2BD8}" presName="ParentText" presStyleLbl="revTx" presStyleIdx="3" presStyleCnt="6" custScaleY="123941" custLinFactNeighborX="-1354" custLinFactNeighborY="136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EE8B06-138E-4D3A-8D3A-A92F839C307A}" type="pres">
      <dgm:prSet presAssocID="{61B7D51C-A1B2-42C1-BB50-CFC26F8B2BD8}" presName="Triangle" presStyleLbl="alignNode1" presStyleIdx="7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7C5B01E-BD08-4FBC-8126-7B067455D03C}" type="pres">
      <dgm:prSet presAssocID="{A71CCD1F-38C7-46D5-9D66-1BA3A25BBC4B}" presName="sibTrans" presStyleCnt="0"/>
      <dgm:spPr/>
    </dgm:pt>
    <dgm:pt modelId="{6929A23D-05B9-4D53-8621-1021883052DB}" type="pres">
      <dgm:prSet presAssocID="{A71CCD1F-38C7-46D5-9D66-1BA3A25BBC4B}" presName="space" presStyleCnt="0"/>
      <dgm:spPr/>
    </dgm:pt>
    <dgm:pt modelId="{F6C255D5-9432-4A97-A239-1084E584B970}" type="pres">
      <dgm:prSet presAssocID="{39E0559D-BD94-4916-B278-9D519A9E1D4C}" presName="composite" presStyleCnt="0"/>
      <dgm:spPr/>
    </dgm:pt>
    <dgm:pt modelId="{54ECF2DB-7886-4E46-B95B-C3882064520D}" type="pres">
      <dgm:prSet presAssocID="{39E0559D-BD94-4916-B278-9D519A9E1D4C}" presName="LShape" presStyleLbl="alignNode1" presStyleIdx="8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7966B24F-CAC6-4654-A54B-31A2988A31E2}" type="pres">
      <dgm:prSet presAssocID="{39E0559D-BD94-4916-B278-9D519A9E1D4C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42F072-AF15-491D-986D-2AE054B92686}" type="pres">
      <dgm:prSet presAssocID="{39E0559D-BD94-4916-B278-9D519A9E1D4C}" presName="Triangle" presStyleLbl="alignNode1" presStyleIdx="9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C2D423B-C3B4-42B2-89FF-AC4C7CD19052}" type="pres">
      <dgm:prSet presAssocID="{7E86221F-C841-4B12-9FA6-9792C88ACD64}" presName="sibTrans" presStyleCnt="0"/>
      <dgm:spPr/>
    </dgm:pt>
    <dgm:pt modelId="{B0389B08-BF8E-425D-9534-C1966563388B}" type="pres">
      <dgm:prSet presAssocID="{7E86221F-C841-4B12-9FA6-9792C88ACD64}" presName="space" presStyleCnt="0"/>
      <dgm:spPr/>
    </dgm:pt>
    <dgm:pt modelId="{20886B43-4FBD-4ADE-A1AD-CB4BEDCFA89A}" type="pres">
      <dgm:prSet presAssocID="{95C11A07-1BE8-48B9-B64A-747CAF4BC8F2}" presName="composite" presStyleCnt="0"/>
      <dgm:spPr/>
    </dgm:pt>
    <dgm:pt modelId="{5F28AE9E-7DCF-48EF-9020-0A65D0DF9C5A}" type="pres">
      <dgm:prSet presAssocID="{95C11A07-1BE8-48B9-B64A-747CAF4BC8F2}" presName="LShape" presStyleLbl="alignNode1" presStyleIdx="10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724B61DD-0412-430A-B119-7F6B96DC5E89}" type="pres">
      <dgm:prSet presAssocID="{95C11A07-1BE8-48B9-B64A-747CAF4BC8F2}" presName="ParentText" presStyleLbl="revTx" presStyleIdx="5" presStyleCnt="6" custScaleY="100095" custLinFactNeighborX="774" custLinFactNeighborY="-1025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860DC7AC-0D8F-4559-9D60-BFC4BDF03757}" type="presOf" srcId="{39E0559D-BD94-4916-B278-9D519A9E1D4C}" destId="{7966B24F-CAC6-4654-A54B-31A2988A31E2}" srcOrd="0" destOrd="0" presId="urn:microsoft.com/office/officeart/2009/3/layout/StepUpProcess"/>
    <dgm:cxn modelId="{964633AB-C28C-4D19-B585-F60F3181398F}" type="presOf" srcId="{2B18E7B2-3DEF-49E4-8781-BB864BCC4D4F}" destId="{F0271235-AC7E-42E6-8F2D-41F2C632FA61}" srcOrd="0" destOrd="0" presId="urn:microsoft.com/office/officeart/2009/3/layout/StepUpProcess"/>
    <dgm:cxn modelId="{CD91A064-C6B9-4E97-AEBA-9CF7D0AC375F}" type="presOf" srcId="{8D08D442-31F7-4A2C-A269-2F0C8C4A5AFA}" destId="{9F53BE69-AADE-45AD-8661-F397AE85D4D2}" srcOrd="0" destOrd="0" presId="urn:microsoft.com/office/officeart/2009/3/layout/StepUpProcess"/>
    <dgm:cxn modelId="{4320FC95-33E1-41CD-82F6-C32D65F55E03}" type="presOf" srcId="{5B85FB7D-1DF9-4F02-B258-053722CA4BB6}" destId="{28A83AFC-9664-41FA-9552-ECB78284CE60}" srcOrd="0" destOrd="0" presId="urn:microsoft.com/office/officeart/2009/3/layout/StepUpProcess"/>
    <dgm:cxn modelId="{3193F8E5-BE06-4E6F-A2AB-4C478D0A52B9}" srcId="{2B18E7B2-3DEF-49E4-8781-BB864BCC4D4F}" destId="{5B85FB7D-1DF9-4F02-B258-053722CA4BB6}" srcOrd="0" destOrd="0" parTransId="{DAEFBDAD-8255-4A3B-9512-DB5981B875DD}" sibTransId="{DB6BA316-A1B8-451D-81D0-94C385F00FBC}"/>
    <dgm:cxn modelId="{36D322EE-5E7D-44A2-8C27-312B43C68456}" srcId="{2B18E7B2-3DEF-49E4-8781-BB864BCC4D4F}" destId="{61B7D51C-A1B2-42C1-BB50-CFC26F8B2BD8}" srcOrd="3" destOrd="0" parTransId="{EB6B1A37-1F48-4D62-9CDE-D6BAE98E669A}" sibTransId="{A71CCD1F-38C7-46D5-9D66-1BA3A25BBC4B}"/>
    <dgm:cxn modelId="{D166C762-3F81-48C6-8BC9-FF00C5DA636C}" srcId="{2B18E7B2-3DEF-49E4-8781-BB864BCC4D4F}" destId="{8D08D442-31F7-4A2C-A269-2F0C8C4A5AFA}" srcOrd="1" destOrd="0" parTransId="{CF828A0F-3604-4E38-8625-4A6806F65F08}" sibTransId="{9C33769D-2950-4CAF-93D9-560C80912022}"/>
    <dgm:cxn modelId="{829C3E3C-D025-4746-8173-7BAC582D6B60}" type="presOf" srcId="{95C11A07-1BE8-48B9-B64A-747CAF4BC8F2}" destId="{724B61DD-0412-430A-B119-7F6B96DC5E89}" srcOrd="0" destOrd="0" presId="urn:microsoft.com/office/officeart/2009/3/layout/StepUpProcess"/>
    <dgm:cxn modelId="{675467D8-919F-4D59-A955-D14E5157CCA0}" srcId="{2B18E7B2-3DEF-49E4-8781-BB864BCC4D4F}" destId="{BF472E4D-D2D7-401A-82FF-1C1E8736B90B}" srcOrd="2" destOrd="0" parTransId="{7B67283A-F7DE-451A-8C41-5AC7F044818A}" sibTransId="{AF1EE7A2-863C-4481-A545-60B43F9AB3C1}"/>
    <dgm:cxn modelId="{7E13CC02-BF9A-4989-B0A4-513014ADD216}" type="presOf" srcId="{61B7D51C-A1B2-42C1-BB50-CFC26F8B2BD8}" destId="{B81448D9-CBC3-4159-AC85-F84CB760DCBD}" srcOrd="0" destOrd="0" presId="urn:microsoft.com/office/officeart/2009/3/layout/StepUpProcess"/>
    <dgm:cxn modelId="{8F860B6E-FE86-49ED-AC7A-1C8381282821}" srcId="{2B18E7B2-3DEF-49E4-8781-BB864BCC4D4F}" destId="{95C11A07-1BE8-48B9-B64A-747CAF4BC8F2}" srcOrd="5" destOrd="0" parTransId="{15A740EA-89D7-4ACE-9B64-7F3BB09AEC29}" sibTransId="{295C3253-0408-4291-93FE-BE4F98679530}"/>
    <dgm:cxn modelId="{40D270C3-903E-4F09-B4F0-EEA6BB90EA86}" srcId="{2B18E7B2-3DEF-49E4-8781-BB864BCC4D4F}" destId="{39E0559D-BD94-4916-B278-9D519A9E1D4C}" srcOrd="4" destOrd="0" parTransId="{9AF41FFF-CE2B-4FBC-8118-6E9A15A604F8}" sibTransId="{7E86221F-C841-4B12-9FA6-9792C88ACD64}"/>
    <dgm:cxn modelId="{A1D066BA-B064-4294-81D5-57C0FCEB37D2}" type="presOf" srcId="{BF472E4D-D2D7-401A-82FF-1C1E8736B90B}" destId="{5E1A9534-85B1-4A08-A6B6-6CFFCE0E336A}" srcOrd="0" destOrd="0" presId="urn:microsoft.com/office/officeart/2009/3/layout/StepUpProcess"/>
    <dgm:cxn modelId="{C041E80E-D1D2-4FB9-884A-73C56B3A1496}" type="presParOf" srcId="{F0271235-AC7E-42E6-8F2D-41F2C632FA61}" destId="{657ADE11-A4DC-441C-B89A-AF80AD954D77}" srcOrd="0" destOrd="0" presId="urn:microsoft.com/office/officeart/2009/3/layout/StepUpProcess"/>
    <dgm:cxn modelId="{BDED3548-B855-4C61-B3C1-10DCF06C1C40}" type="presParOf" srcId="{657ADE11-A4DC-441C-B89A-AF80AD954D77}" destId="{C8367D9D-3FA3-4DB4-978E-948C1C09952A}" srcOrd="0" destOrd="0" presId="urn:microsoft.com/office/officeart/2009/3/layout/StepUpProcess"/>
    <dgm:cxn modelId="{037F9A60-8370-46FC-83C7-70C23F5B6331}" type="presParOf" srcId="{657ADE11-A4DC-441C-B89A-AF80AD954D77}" destId="{28A83AFC-9664-41FA-9552-ECB78284CE60}" srcOrd="1" destOrd="0" presId="urn:microsoft.com/office/officeart/2009/3/layout/StepUpProcess"/>
    <dgm:cxn modelId="{0BD008F6-5E1D-40BA-9AD3-28850EAD2209}" type="presParOf" srcId="{657ADE11-A4DC-441C-B89A-AF80AD954D77}" destId="{568CA6B3-62A7-4CF2-A6DB-D3F9D019F15B}" srcOrd="2" destOrd="0" presId="urn:microsoft.com/office/officeart/2009/3/layout/StepUpProcess"/>
    <dgm:cxn modelId="{392AB8AD-0302-429A-866A-BA6AF684D706}" type="presParOf" srcId="{F0271235-AC7E-42E6-8F2D-41F2C632FA61}" destId="{E0E775AD-3397-4B97-AB8A-BDA271C6D502}" srcOrd="1" destOrd="0" presId="urn:microsoft.com/office/officeart/2009/3/layout/StepUpProcess"/>
    <dgm:cxn modelId="{7FAD3D12-4C6C-44D6-91A6-D9D34F70E916}" type="presParOf" srcId="{E0E775AD-3397-4B97-AB8A-BDA271C6D502}" destId="{B33457AC-DDC2-4BAC-ABB2-AD86ACCCDE27}" srcOrd="0" destOrd="0" presId="urn:microsoft.com/office/officeart/2009/3/layout/StepUpProcess"/>
    <dgm:cxn modelId="{6D5FDE4C-F252-4DF0-B345-D8BD4A981C05}" type="presParOf" srcId="{F0271235-AC7E-42E6-8F2D-41F2C632FA61}" destId="{E2B3B0AD-C2D6-425D-B5A9-11BC93F67823}" srcOrd="2" destOrd="0" presId="urn:microsoft.com/office/officeart/2009/3/layout/StepUpProcess"/>
    <dgm:cxn modelId="{7CACB293-8413-4671-9506-2653B633C7EB}" type="presParOf" srcId="{E2B3B0AD-C2D6-425D-B5A9-11BC93F67823}" destId="{0A05F667-D074-4395-9D2E-F8733E56D131}" srcOrd="0" destOrd="0" presId="urn:microsoft.com/office/officeart/2009/3/layout/StepUpProcess"/>
    <dgm:cxn modelId="{8565F69B-7993-4941-A08A-80B02C69E9F0}" type="presParOf" srcId="{E2B3B0AD-C2D6-425D-B5A9-11BC93F67823}" destId="{9F53BE69-AADE-45AD-8661-F397AE85D4D2}" srcOrd="1" destOrd="0" presId="urn:microsoft.com/office/officeart/2009/3/layout/StepUpProcess"/>
    <dgm:cxn modelId="{6C546BAC-3975-412D-8AD0-E4B4C289FBC8}" type="presParOf" srcId="{E2B3B0AD-C2D6-425D-B5A9-11BC93F67823}" destId="{31332371-7303-4685-84C6-38B9949DA76A}" srcOrd="2" destOrd="0" presId="urn:microsoft.com/office/officeart/2009/3/layout/StepUpProcess"/>
    <dgm:cxn modelId="{F0F8BD79-A276-4AAB-A770-B1E14CF0CD89}" type="presParOf" srcId="{F0271235-AC7E-42E6-8F2D-41F2C632FA61}" destId="{B832C6CF-1D3E-49AA-927E-A7046628FFB2}" srcOrd="3" destOrd="0" presId="urn:microsoft.com/office/officeart/2009/3/layout/StepUpProcess"/>
    <dgm:cxn modelId="{6E01E34B-509E-4A30-8BD4-06A252F691D8}" type="presParOf" srcId="{B832C6CF-1D3E-49AA-927E-A7046628FFB2}" destId="{64CC2A05-F3E2-418B-8219-8CD55FA18EA7}" srcOrd="0" destOrd="0" presId="urn:microsoft.com/office/officeart/2009/3/layout/StepUpProcess"/>
    <dgm:cxn modelId="{7EC24F40-DDEE-4D44-9066-BA382EB0CE0F}" type="presParOf" srcId="{F0271235-AC7E-42E6-8F2D-41F2C632FA61}" destId="{B9DC4429-4AC3-41B7-9684-0C5175B53319}" srcOrd="4" destOrd="0" presId="urn:microsoft.com/office/officeart/2009/3/layout/StepUpProcess"/>
    <dgm:cxn modelId="{C89A05BF-3FB5-466D-B426-8F05689E37AA}" type="presParOf" srcId="{B9DC4429-4AC3-41B7-9684-0C5175B53319}" destId="{1EBB8FA8-8D06-431E-9D7C-6FA6660F7EFA}" srcOrd="0" destOrd="0" presId="urn:microsoft.com/office/officeart/2009/3/layout/StepUpProcess"/>
    <dgm:cxn modelId="{389F9C18-5D67-4E88-8F3F-AFBA2650FE8A}" type="presParOf" srcId="{B9DC4429-4AC3-41B7-9684-0C5175B53319}" destId="{5E1A9534-85B1-4A08-A6B6-6CFFCE0E336A}" srcOrd="1" destOrd="0" presId="urn:microsoft.com/office/officeart/2009/3/layout/StepUpProcess"/>
    <dgm:cxn modelId="{EA3DDFCB-C962-433A-AF92-CD62EB0F6F53}" type="presParOf" srcId="{B9DC4429-4AC3-41B7-9684-0C5175B53319}" destId="{97230CEB-4CDA-4785-80BB-AD5027C4848C}" srcOrd="2" destOrd="0" presId="urn:microsoft.com/office/officeart/2009/3/layout/StepUpProcess"/>
    <dgm:cxn modelId="{611520CE-BB4E-47CB-9673-F914E3A2E5B8}" type="presParOf" srcId="{F0271235-AC7E-42E6-8F2D-41F2C632FA61}" destId="{806B0142-6E28-442A-8A12-814F076A79F1}" srcOrd="5" destOrd="0" presId="urn:microsoft.com/office/officeart/2009/3/layout/StepUpProcess"/>
    <dgm:cxn modelId="{AB69FD15-5FD1-4A23-9A28-3826DFFEF5EC}" type="presParOf" srcId="{806B0142-6E28-442A-8A12-814F076A79F1}" destId="{94280910-046B-446E-A879-391772ECE83C}" srcOrd="0" destOrd="0" presId="urn:microsoft.com/office/officeart/2009/3/layout/StepUpProcess"/>
    <dgm:cxn modelId="{2ABE1770-4812-476E-9125-F13F151A3AA3}" type="presParOf" srcId="{F0271235-AC7E-42E6-8F2D-41F2C632FA61}" destId="{6B49D75A-B733-486B-B06F-3A069932A0B7}" srcOrd="6" destOrd="0" presId="urn:microsoft.com/office/officeart/2009/3/layout/StepUpProcess"/>
    <dgm:cxn modelId="{14DA5BAB-9A34-45DB-A5C0-DF5AD93E264B}" type="presParOf" srcId="{6B49D75A-B733-486B-B06F-3A069932A0B7}" destId="{D7F0F9F3-5352-4CA0-B24B-B47427537EB0}" srcOrd="0" destOrd="0" presId="urn:microsoft.com/office/officeart/2009/3/layout/StepUpProcess"/>
    <dgm:cxn modelId="{78947D23-4D71-48D3-B2E3-536EF9922621}" type="presParOf" srcId="{6B49D75A-B733-486B-B06F-3A069932A0B7}" destId="{B81448D9-CBC3-4159-AC85-F84CB760DCBD}" srcOrd="1" destOrd="0" presId="urn:microsoft.com/office/officeart/2009/3/layout/StepUpProcess"/>
    <dgm:cxn modelId="{63A16859-6FED-4F40-9CEC-F88706593153}" type="presParOf" srcId="{6B49D75A-B733-486B-B06F-3A069932A0B7}" destId="{92EE8B06-138E-4D3A-8D3A-A92F839C307A}" srcOrd="2" destOrd="0" presId="urn:microsoft.com/office/officeart/2009/3/layout/StepUpProcess"/>
    <dgm:cxn modelId="{735F8FEB-C932-43C7-AA5D-D28EC88C276A}" type="presParOf" srcId="{F0271235-AC7E-42E6-8F2D-41F2C632FA61}" destId="{97C5B01E-BD08-4FBC-8126-7B067455D03C}" srcOrd="7" destOrd="0" presId="urn:microsoft.com/office/officeart/2009/3/layout/StepUpProcess"/>
    <dgm:cxn modelId="{A9CF0D1F-95A4-4CCE-AFF4-FD9319DEF2C3}" type="presParOf" srcId="{97C5B01E-BD08-4FBC-8126-7B067455D03C}" destId="{6929A23D-05B9-4D53-8621-1021883052DB}" srcOrd="0" destOrd="0" presId="urn:microsoft.com/office/officeart/2009/3/layout/StepUpProcess"/>
    <dgm:cxn modelId="{B21F9AC7-1BDC-41A5-9DD1-EC07EBB7D93B}" type="presParOf" srcId="{F0271235-AC7E-42E6-8F2D-41F2C632FA61}" destId="{F6C255D5-9432-4A97-A239-1084E584B970}" srcOrd="8" destOrd="0" presId="urn:microsoft.com/office/officeart/2009/3/layout/StepUpProcess"/>
    <dgm:cxn modelId="{533D85DC-3E80-4919-9FF9-39EB668D18AC}" type="presParOf" srcId="{F6C255D5-9432-4A97-A239-1084E584B970}" destId="{54ECF2DB-7886-4E46-B95B-C3882064520D}" srcOrd="0" destOrd="0" presId="urn:microsoft.com/office/officeart/2009/3/layout/StepUpProcess"/>
    <dgm:cxn modelId="{1EC448DD-AEEB-4317-AF93-B4E0F220857A}" type="presParOf" srcId="{F6C255D5-9432-4A97-A239-1084E584B970}" destId="{7966B24F-CAC6-4654-A54B-31A2988A31E2}" srcOrd="1" destOrd="0" presId="urn:microsoft.com/office/officeart/2009/3/layout/StepUpProcess"/>
    <dgm:cxn modelId="{5DA212DB-E45D-4607-A31A-2A558A170B77}" type="presParOf" srcId="{F6C255D5-9432-4A97-A239-1084E584B970}" destId="{2B42F072-AF15-491D-986D-2AE054B92686}" srcOrd="2" destOrd="0" presId="urn:microsoft.com/office/officeart/2009/3/layout/StepUpProcess"/>
    <dgm:cxn modelId="{7C0D3C64-E1B4-4385-94F4-49CCAC900DA3}" type="presParOf" srcId="{F0271235-AC7E-42E6-8F2D-41F2C632FA61}" destId="{9C2D423B-C3B4-42B2-89FF-AC4C7CD19052}" srcOrd="9" destOrd="0" presId="urn:microsoft.com/office/officeart/2009/3/layout/StepUpProcess"/>
    <dgm:cxn modelId="{62353770-A466-4D2A-B913-246F8B26BD44}" type="presParOf" srcId="{9C2D423B-C3B4-42B2-89FF-AC4C7CD19052}" destId="{B0389B08-BF8E-425D-9534-C1966563388B}" srcOrd="0" destOrd="0" presId="urn:microsoft.com/office/officeart/2009/3/layout/StepUpProcess"/>
    <dgm:cxn modelId="{1F9B5C55-23F3-4EB5-A380-4E013EF7A823}" type="presParOf" srcId="{F0271235-AC7E-42E6-8F2D-41F2C632FA61}" destId="{20886B43-4FBD-4ADE-A1AD-CB4BEDCFA89A}" srcOrd="10" destOrd="0" presId="urn:microsoft.com/office/officeart/2009/3/layout/StepUpProcess"/>
    <dgm:cxn modelId="{48919348-225C-4ADD-813A-0435809B1872}" type="presParOf" srcId="{20886B43-4FBD-4ADE-A1AD-CB4BEDCFA89A}" destId="{5F28AE9E-7DCF-48EF-9020-0A65D0DF9C5A}" srcOrd="0" destOrd="0" presId="urn:microsoft.com/office/officeart/2009/3/layout/StepUpProcess"/>
    <dgm:cxn modelId="{C8E8CD45-D05A-43D8-A89E-83908D918863}" type="presParOf" srcId="{20886B43-4FBD-4ADE-A1AD-CB4BEDCFA89A}" destId="{724B61DD-0412-430A-B119-7F6B96DC5E89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86C6F80-9AA2-474A-94BD-9359AC1E8ADE}" type="doc">
      <dgm:prSet loTypeId="urn:microsoft.com/office/officeart/2005/8/layout/StepDownProcess" loCatId="process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E6AD555-0168-4453-993E-58DF3043AFAC}">
      <dgm:prSet phldrT="[Текст]" custT="1"/>
      <dgm:spPr>
        <a:solidFill>
          <a:srgbClr val="660066"/>
        </a:solidFill>
      </dgm:spPr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Sitka Small" panose="02000505000000020004" pitchFamily="2" charset="0"/>
            </a:rPr>
            <a:t>Дошкольное образование</a:t>
          </a:r>
          <a:endParaRPr lang="ru-RU" sz="14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03BD38AD-413F-41EB-927E-9409352BFF26}" type="parTrans" cxnId="{30EF63F7-BE0A-43DC-B836-B7A9FAFFDD10}">
      <dgm:prSet/>
      <dgm:spPr/>
      <dgm:t>
        <a:bodyPr/>
        <a:lstStyle/>
        <a:p>
          <a:endParaRPr lang="ru-RU"/>
        </a:p>
      </dgm:t>
    </dgm:pt>
    <dgm:pt modelId="{504DBCCB-9B8C-4C5A-AE81-23B1FCF0143E}" type="sibTrans" cxnId="{30EF63F7-BE0A-43DC-B836-B7A9FAFFDD10}">
      <dgm:prSet/>
      <dgm:spPr/>
      <dgm:t>
        <a:bodyPr/>
        <a:lstStyle/>
        <a:p>
          <a:endParaRPr lang="ru-RU"/>
        </a:p>
      </dgm:t>
    </dgm:pt>
    <dgm:pt modelId="{D66B34F9-102B-49D4-B922-14D79233C9B9}">
      <dgm:prSet phldrT="[Текст]" custT="1"/>
      <dgm:spPr>
        <a:gradFill flip="none" rotWithShape="0">
          <a:gsLst>
            <a:gs pos="0">
              <a:srgbClr val="800080">
                <a:shade val="30000"/>
                <a:satMod val="115000"/>
              </a:srgbClr>
            </a:gs>
            <a:gs pos="50000">
              <a:srgbClr val="800080">
                <a:shade val="67500"/>
                <a:satMod val="115000"/>
              </a:srgbClr>
            </a:gs>
            <a:gs pos="100000">
              <a:srgbClr val="80008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Общее образование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3A260528-B5D6-4AE0-AD29-0C7F010D2FA3}" type="parTrans" cxnId="{0838EDD4-F4C1-4423-A08F-6512EF57A396}">
      <dgm:prSet/>
      <dgm:spPr/>
      <dgm:t>
        <a:bodyPr/>
        <a:lstStyle/>
        <a:p>
          <a:endParaRPr lang="ru-RU"/>
        </a:p>
      </dgm:t>
    </dgm:pt>
    <dgm:pt modelId="{5FC26142-F248-4AC9-AB4F-5BAD986DFE2D}" type="sibTrans" cxnId="{0838EDD4-F4C1-4423-A08F-6512EF57A396}">
      <dgm:prSet/>
      <dgm:spPr/>
      <dgm:t>
        <a:bodyPr/>
        <a:lstStyle/>
        <a:p>
          <a:endParaRPr lang="ru-RU"/>
        </a:p>
      </dgm:t>
    </dgm:pt>
    <dgm:pt modelId="{AC7AEA02-72C3-4709-925D-C589DAA7CD99}">
      <dgm:prSet phldrT="[Текст]" custT="1"/>
      <dgm:spPr>
        <a:gradFill flip="none" rotWithShape="0">
          <a:gsLst>
            <a:gs pos="0">
              <a:srgbClr val="CC3399">
                <a:shade val="30000"/>
                <a:satMod val="115000"/>
              </a:srgbClr>
            </a:gs>
            <a:gs pos="50000">
              <a:srgbClr val="CC3399">
                <a:shade val="67500"/>
                <a:satMod val="115000"/>
              </a:srgbClr>
            </a:gs>
            <a:gs pos="100000">
              <a:srgbClr val="CC3399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Bookman Old Style" panose="02050604050505020204" pitchFamily="18" charset="0"/>
            </a:rPr>
            <a:t> Дополнительное образование</a:t>
          </a:r>
          <a:endParaRPr lang="ru-RU" sz="16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F72EDF64-574C-48A3-B8CE-4952E81D8574}" type="parTrans" cxnId="{87AD55A7-8730-4A8C-8FFD-0203152B42A1}">
      <dgm:prSet/>
      <dgm:spPr/>
      <dgm:t>
        <a:bodyPr/>
        <a:lstStyle/>
        <a:p>
          <a:endParaRPr lang="ru-RU"/>
        </a:p>
      </dgm:t>
    </dgm:pt>
    <dgm:pt modelId="{1AB14473-D303-4260-8E98-32A12665610C}" type="sibTrans" cxnId="{87AD55A7-8730-4A8C-8FFD-0203152B42A1}">
      <dgm:prSet/>
      <dgm:spPr/>
      <dgm:t>
        <a:bodyPr/>
        <a:lstStyle/>
        <a:p>
          <a:endParaRPr lang="ru-RU"/>
        </a:p>
      </dgm:t>
    </dgm:pt>
    <dgm:pt modelId="{DA9E39AD-40E7-4281-87FD-26E641231025}">
      <dgm:prSet custT="1"/>
      <dgm:spPr>
        <a:gradFill flip="none" rotWithShape="0">
          <a:gsLst>
            <a:gs pos="0">
              <a:srgbClr val="FF66CC">
                <a:shade val="30000"/>
                <a:satMod val="115000"/>
              </a:srgbClr>
            </a:gs>
            <a:gs pos="50000">
              <a:srgbClr val="FF66CC">
                <a:shade val="67500"/>
                <a:satMod val="115000"/>
              </a:srgbClr>
            </a:gs>
            <a:gs pos="100000">
              <a:srgbClr val="FF66CC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Молодежная политика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8CDDAC5D-BF41-4D90-85DD-5E985F193213}" type="parTrans" cxnId="{C34EF43B-3D22-4544-AD62-A106C496E902}">
      <dgm:prSet/>
      <dgm:spPr/>
      <dgm:t>
        <a:bodyPr/>
        <a:lstStyle/>
        <a:p>
          <a:endParaRPr lang="ru-RU"/>
        </a:p>
      </dgm:t>
    </dgm:pt>
    <dgm:pt modelId="{22ED1F65-00B0-4866-8ADA-EF1E48ED5F50}" type="sibTrans" cxnId="{C34EF43B-3D22-4544-AD62-A106C496E902}">
      <dgm:prSet/>
      <dgm:spPr/>
      <dgm:t>
        <a:bodyPr/>
        <a:lstStyle/>
        <a:p>
          <a:endParaRPr lang="ru-RU"/>
        </a:p>
      </dgm:t>
    </dgm:pt>
    <dgm:pt modelId="{C25423FC-21A8-4A5A-8AB1-547AA1431893}">
      <dgm:prSet custT="1"/>
      <dgm:spPr>
        <a:gradFill flip="none" rotWithShape="0">
          <a:gsLst>
            <a:gs pos="0">
              <a:srgbClr val="FF99FF">
                <a:shade val="30000"/>
                <a:satMod val="115000"/>
              </a:srgbClr>
            </a:gs>
            <a:gs pos="50000">
              <a:srgbClr val="FF99FF">
                <a:shade val="67500"/>
                <a:satMod val="115000"/>
              </a:srgbClr>
            </a:gs>
            <a:gs pos="100000">
              <a:srgbClr val="FF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Другие вопросы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7353BDDE-6F5E-478B-8E9D-9B497E97501A}" type="parTrans" cxnId="{91DAC335-D27F-4063-ABF7-3D008E7A925E}">
      <dgm:prSet/>
      <dgm:spPr/>
      <dgm:t>
        <a:bodyPr/>
        <a:lstStyle/>
        <a:p>
          <a:endParaRPr lang="ru-RU"/>
        </a:p>
      </dgm:t>
    </dgm:pt>
    <dgm:pt modelId="{09C53137-377F-4471-8254-CF5D2F137D33}" type="sibTrans" cxnId="{91DAC335-D27F-4063-ABF7-3D008E7A925E}">
      <dgm:prSet/>
      <dgm:spPr/>
      <dgm:t>
        <a:bodyPr/>
        <a:lstStyle/>
        <a:p>
          <a:endParaRPr lang="ru-RU"/>
        </a:p>
      </dgm:t>
    </dgm:pt>
    <dgm:pt modelId="{C6906BD0-0A56-4B43-970C-4C14806EEF6F}" type="pres">
      <dgm:prSet presAssocID="{B86C6F80-9AA2-474A-94BD-9359AC1E8AD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F5FC008-23C1-40C6-AE84-9017E49C7989}" type="pres">
      <dgm:prSet presAssocID="{8E6AD555-0168-4453-993E-58DF3043AFAC}" presName="composite" presStyleCnt="0"/>
      <dgm:spPr/>
    </dgm:pt>
    <dgm:pt modelId="{B06AC3DB-D8FD-42EF-8A82-069DAE22936D}" type="pres">
      <dgm:prSet presAssocID="{8E6AD555-0168-4453-993E-58DF3043AFAC}" presName="bentUpArrow1" presStyleLbl="alignImgPlace1" presStyleIdx="0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03100387-A00D-43EF-B63A-598D408F7496}" type="pres">
      <dgm:prSet presAssocID="{8E6AD555-0168-4453-993E-58DF3043AFAC}" presName="ParentText" presStyleLbl="node1" presStyleIdx="0" presStyleCnt="5" custScaleX="172723" custScaleY="10161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B95C5-2BFC-4678-9C38-9484B9F20163}" type="pres">
      <dgm:prSet presAssocID="{8E6AD555-0168-4453-993E-58DF3043AFAC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C828E4-9AB7-4078-8E4C-B6ABA30369C4}" type="pres">
      <dgm:prSet presAssocID="{504DBCCB-9B8C-4C5A-AE81-23B1FCF0143E}" presName="sibTrans" presStyleCnt="0"/>
      <dgm:spPr/>
    </dgm:pt>
    <dgm:pt modelId="{2C65724C-168F-43CB-AC28-9E35B614D2DE}" type="pres">
      <dgm:prSet presAssocID="{D66B34F9-102B-49D4-B922-14D79233C9B9}" presName="composite" presStyleCnt="0"/>
      <dgm:spPr/>
    </dgm:pt>
    <dgm:pt modelId="{154F4493-77BA-4971-8831-52F7004E23B5}" type="pres">
      <dgm:prSet presAssocID="{D66B34F9-102B-49D4-B922-14D79233C9B9}" presName="bentUpArrow1" presStyleLbl="alignImgPlace1" presStyleIdx="1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8BC315FC-397C-4C13-A133-0C5A62A5AD13}" type="pres">
      <dgm:prSet presAssocID="{D66B34F9-102B-49D4-B922-14D79233C9B9}" presName="ParentText" presStyleLbl="node1" presStyleIdx="1" presStyleCnt="5" custScaleX="188487" custScaleY="112600" custLinFactNeighborX="11742" custLinFactNeighborY="-163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3BA2C5-1DBF-4C01-9D72-FFF625D0268A}" type="pres">
      <dgm:prSet presAssocID="{D66B34F9-102B-49D4-B922-14D79233C9B9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2B455-5498-4043-8CA2-41C0F21A319F}" type="pres">
      <dgm:prSet presAssocID="{5FC26142-F248-4AC9-AB4F-5BAD986DFE2D}" presName="sibTrans" presStyleCnt="0"/>
      <dgm:spPr/>
    </dgm:pt>
    <dgm:pt modelId="{08DD942C-5A42-488D-901A-108700DD7281}" type="pres">
      <dgm:prSet presAssocID="{AC7AEA02-72C3-4709-925D-C589DAA7CD99}" presName="composite" presStyleCnt="0"/>
      <dgm:spPr/>
    </dgm:pt>
    <dgm:pt modelId="{95CEB1D7-6073-4C2B-B63F-94698C652A28}" type="pres">
      <dgm:prSet presAssocID="{AC7AEA02-72C3-4709-925D-C589DAA7CD99}" presName="bentUpArrow1" presStyleLbl="alignImgPlace1" presStyleIdx="2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6F832028-56C3-4F7D-A672-8CBCFD0D842E}" type="pres">
      <dgm:prSet presAssocID="{AC7AEA02-72C3-4709-925D-C589DAA7CD99}" presName="ParentText" presStyleLbl="node1" presStyleIdx="2" presStyleCnt="5" custScaleX="184954" custScaleY="100414" custLinFactNeighborX="18702" custLinFactNeighborY="-284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9204C0-6DFE-48A5-A94F-AA13F5628731}" type="pres">
      <dgm:prSet presAssocID="{AC7AEA02-72C3-4709-925D-C589DAA7CD99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FBF469-35E6-4F1A-AC46-7D7F09E43479}" type="pres">
      <dgm:prSet presAssocID="{1AB14473-D303-4260-8E98-32A12665610C}" presName="sibTrans" presStyleCnt="0"/>
      <dgm:spPr/>
    </dgm:pt>
    <dgm:pt modelId="{C461BACD-1F80-4A26-A067-03AE49D1CA64}" type="pres">
      <dgm:prSet presAssocID="{DA9E39AD-40E7-4281-87FD-26E641231025}" presName="composite" presStyleCnt="0"/>
      <dgm:spPr/>
    </dgm:pt>
    <dgm:pt modelId="{2761F0A1-F588-48D3-9288-B7F910D54879}" type="pres">
      <dgm:prSet presAssocID="{DA9E39AD-40E7-4281-87FD-26E641231025}" presName="bentUpArrow1" presStyleLbl="alignImgPlace1" presStyleIdx="3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6435CA9D-A6C2-4257-8611-D3F8412C590A}" type="pres">
      <dgm:prSet presAssocID="{DA9E39AD-40E7-4281-87FD-26E641231025}" presName="ParentText" presStyleLbl="node1" presStyleIdx="3" presStyleCnt="5" custScaleX="166782" custScaleY="104164" custLinFactNeighborX="22175" custLinFactNeighborY="-350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B64647-DFCA-4129-8F16-7229A3B75332}" type="pres">
      <dgm:prSet presAssocID="{DA9E39AD-40E7-4281-87FD-26E641231025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8AA98946-4EC5-499C-99A2-C93AA3A89712}" type="pres">
      <dgm:prSet presAssocID="{22ED1F65-00B0-4866-8ADA-EF1E48ED5F50}" presName="sibTrans" presStyleCnt="0"/>
      <dgm:spPr/>
    </dgm:pt>
    <dgm:pt modelId="{DD6407C5-8CE4-42DF-BCEC-0557A6956648}" type="pres">
      <dgm:prSet presAssocID="{C25423FC-21A8-4A5A-8AB1-547AA1431893}" presName="composite" presStyleCnt="0"/>
      <dgm:spPr/>
    </dgm:pt>
    <dgm:pt modelId="{DD0F93AB-A3DF-429E-B141-9B615FC38436}" type="pres">
      <dgm:prSet presAssocID="{C25423FC-21A8-4A5A-8AB1-547AA1431893}" presName="ParentText" presStyleLbl="node1" presStyleIdx="4" presStyleCnt="5" custScaleX="171258" custScaleY="86639" custLinFactNeighborX="10373" custLinFactNeighborY="242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4EF43B-3D22-4544-AD62-A106C496E902}" srcId="{B86C6F80-9AA2-474A-94BD-9359AC1E8ADE}" destId="{DA9E39AD-40E7-4281-87FD-26E641231025}" srcOrd="3" destOrd="0" parTransId="{8CDDAC5D-BF41-4D90-85DD-5E985F193213}" sibTransId="{22ED1F65-00B0-4866-8ADA-EF1E48ED5F50}"/>
    <dgm:cxn modelId="{B61EE273-60EB-426E-989E-39C07677B36E}" type="presOf" srcId="{AC7AEA02-72C3-4709-925D-C589DAA7CD99}" destId="{6F832028-56C3-4F7D-A672-8CBCFD0D842E}" srcOrd="0" destOrd="0" presId="urn:microsoft.com/office/officeart/2005/8/layout/StepDownProcess"/>
    <dgm:cxn modelId="{CF05FA78-7640-4975-B837-F683930F0103}" type="presOf" srcId="{D66B34F9-102B-49D4-B922-14D79233C9B9}" destId="{8BC315FC-397C-4C13-A133-0C5A62A5AD13}" srcOrd="0" destOrd="0" presId="urn:microsoft.com/office/officeart/2005/8/layout/StepDownProcess"/>
    <dgm:cxn modelId="{A62A9A3D-AA04-47F3-8D73-87DE5FA847C4}" type="presOf" srcId="{C25423FC-21A8-4A5A-8AB1-547AA1431893}" destId="{DD0F93AB-A3DF-429E-B141-9B615FC38436}" srcOrd="0" destOrd="0" presId="urn:microsoft.com/office/officeart/2005/8/layout/StepDownProcess"/>
    <dgm:cxn modelId="{FAFF0B70-D5B5-485B-94F0-FD90DEC240E1}" type="presOf" srcId="{DA9E39AD-40E7-4281-87FD-26E641231025}" destId="{6435CA9D-A6C2-4257-8611-D3F8412C590A}" srcOrd="0" destOrd="0" presId="urn:microsoft.com/office/officeart/2005/8/layout/StepDownProcess"/>
    <dgm:cxn modelId="{30EF63F7-BE0A-43DC-B836-B7A9FAFFDD10}" srcId="{B86C6F80-9AA2-474A-94BD-9359AC1E8ADE}" destId="{8E6AD555-0168-4453-993E-58DF3043AFAC}" srcOrd="0" destOrd="0" parTransId="{03BD38AD-413F-41EB-927E-9409352BFF26}" sibTransId="{504DBCCB-9B8C-4C5A-AE81-23B1FCF0143E}"/>
    <dgm:cxn modelId="{91DAC335-D27F-4063-ABF7-3D008E7A925E}" srcId="{B86C6F80-9AA2-474A-94BD-9359AC1E8ADE}" destId="{C25423FC-21A8-4A5A-8AB1-547AA1431893}" srcOrd="4" destOrd="0" parTransId="{7353BDDE-6F5E-478B-8E9D-9B497E97501A}" sibTransId="{09C53137-377F-4471-8254-CF5D2F137D33}"/>
    <dgm:cxn modelId="{182FC0ED-6FBA-4CD9-BE13-C732B7FF6038}" type="presOf" srcId="{8E6AD555-0168-4453-993E-58DF3043AFAC}" destId="{03100387-A00D-43EF-B63A-598D408F7496}" srcOrd="0" destOrd="0" presId="urn:microsoft.com/office/officeart/2005/8/layout/StepDownProcess"/>
    <dgm:cxn modelId="{A9C4FA3C-4DD3-4808-BA7C-12747EDED748}" type="presOf" srcId="{B86C6F80-9AA2-474A-94BD-9359AC1E8ADE}" destId="{C6906BD0-0A56-4B43-970C-4C14806EEF6F}" srcOrd="0" destOrd="0" presId="urn:microsoft.com/office/officeart/2005/8/layout/StepDownProcess"/>
    <dgm:cxn modelId="{0838EDD4-F4C1-4423-A08F-6512EF57A396}" srcId="{B86C6F80-9AA2-474A-94BD-9359AC1E8ADE}" destId="{D66B34F9-102B-49D4-B922-14D79233C9B9}" srcOrd="1" destOrd="0" parTransId="{3A260528-B5D6-4AE0-AD29-0C7F010D2FA3}" sibTransId="{5FC26142-F248-4AC9-AB4F-5BAD986DFE2D}"/>
    <dgm:cxn modelId="{87AD55A7-8730-4A8C-8FFD-0203152B42A1}" srcId="{B86C6F80-9AA2-474A-94BD-9359AC1E8ADE}" destId="{AC7AEA02-72C3-4709-925D-C589DAA7CD99}" srcOrd="2" destOrd="0" parTransId="{F72EDF64-574C-48A3-B8CE-4952E81D8574}" sibTransId="{1AB14473-D303-4260-8E98-32A12665610C}"/>
    <dgm:cxn modelId="{1CE5B38A-F262-4A70-8733-379E62CE8A6B}" type="presParOf" srcId="{C6906BD0-0A56-4B43-970C-4C14806EEF6F}" destId="{4F5FC008-23C1-40C6-AE84-9017E49C7989}" srcOrd="0" destOrd="0" presId="urn:microsoft.com/office/officeart/2005/8/layout/StepDownProcess"/>
    <dgm:cxn modelId="{4F2A4EB0-4493-4CE1-AE64-01CBE202F5EC}" type="presParOf" srcId="{4F5FC008-23C1-40C6-AE84-9017E49C7989}" destId="{B06AC3DB-D8FD-42EF-8A82-069DAE22936D}" srcOrd="0" destOrd="0" presId="urn:microsoft.com/office/officeart/2005/8/layout/StepDownProcess"/>
    <dgm:cxn modelId="{8EFE333A-1D2D-4FD8-ACEE-9BBAAE070C6C}" type="presParOf" srcId="{4F5FC008-23C1-40C6-AE84-9017E49C7989}" destId="{03100387-A00D-43EF-B63A-598D408F7496}" srcOrd="1" destOrd="0" presId="urn:microsoft.com/office/officeart/2005/8/layout/StepDownProcess"/>
    <dgm:cxn modelId="{FFC32979-EB68-41B0-B5B6-8450AAC44059}" type="presParOf" srcId="{4F5FC008-23C1-40C6-AE84-9017E49C7989}" destId="{114B95C5-2BFC-4678-9C38-9484B9F20163}" srcOrd="2" destOrd="0" presId="urn:microsoft.com/office/officeart/2005/8/layout/StepDownProcess"/>
    <dgm:cxn modelId="{4D79CDEB-78D6-45B9-957A-81BE37C4206E}" type="presParOf" srcId="{C6906BD0-0A56-4B43-970C-4C14806EEF6F}" destId="{45C828E4-9AB7-4078-8E4C-B6ABA30369C4}" srcOrd="1" destOrd="0" presId="urn:microsoft.com/office/officeart/2005/8/layout/StepDownProcess"/>
    <dgm:cxn modelId="{C4C0F5DE-4571-4175-89C3-4356CDC73CEA}" type="presParOf" srcId="{C6906BD0-0A56-4B43-970C-4C14806EEF6F}" destId="{2C65724C-168F-43CB-AC28-9E35B614D2DE}" srcOrd="2" destOrd="0" presId="urn:microsoft.com/office/officeart/2005/8/layout/StepDownProcess"/>
    <dgm:cxn modelId="{AE39B240-645A-4373-9B5B-5597572BAA07}" type="presParOf" srcId="{2C65724C-168F-43CB-AC28-9E35B614D2DE}" destId="{154F4493-77BA-4971-8831-52F7004E23B5}" srcOrd="0" destOrd="0" presId="urn:microsoft.com/office/officeart/2005/8/layout/StepDownProcess"/>
    <dgm:cxn modelId="{5FD4C489-2218-4904-BF06-0805ACECF173}" type="presParOf" srcId="{2C65724C-168F-43CB-AC28-9E35B614D2DE}" destId="{8BC315FC-397C-4C13-A133-0C5A62A5AD13}" srcOrd="1" destOrd="0" presId="urn:microsoft.com/office/officeart/2005/8/layout/StepDownProcess"/>
    <dgm:cxn modelId="{C5F9CED8-5FE9-4A80-B200-708A5A4DB389}" type="presParOf" srcId="{2C65724C-168F-43CB-AC28-9E35B614D2DE}" destId="{A83BA2C5-1DBF-4C01-9D72-FFF625D0268A}" srcOrd="2" destOrd="0" presId="urn:microsoft.com/office/officeart/2005/8/layout/StepDownProcess"/>
    <dgm:cxn modelId="{97641E8B-943F-42C2-873F-99C33305074E}" type="presParOf" srcId="{C6906BD0-0A56-4B43-970C-4C14806EEF6F}" destId="{17B2B455-5498-4043-8CA2-41C0F21A319F}" srcOrd="3" destOrd="0" presId="urn:microsoft.com/office/officeart/2005/8/layout/StepDownProcess"/>
    <dgm:cxn modelId="{EB885A22-E8FD-4603-8955-E29D9CDE25E6}" type="presParOf" srcId="{C6906BD0-0A56-4B43-970C-4C14806EEF6F}" destId="{08DD942C-5A42-488D-901A-108700DD7281}" srcOrd="4" destOrd="0" presId="urn:microsoft.com/office/officeart/2005/8/layout/StepDownProcess"/>
    <dgm:cxn modelId="{0E5AE9B3-1C74-4C91-BCF3-AF902CB20016}" type="presParOf" srcId="{08DD942C-5A42-488D-901A-108700DD7281}" destId="{95CEB1D7-6073-4C2B-B63F-94698C652A28}" srcOrd="0" destOrd="0" presId="urn:microsoft.com/office/officeart/2005/8/layout/StepDownProcess"/>
    <dgm:cxn modelId="{D4316FA8-30BC-415D-B352-0ED0A897A78F}" type="presParOf" srcId="{08DD942C-5A42-488D-901A-108700DD7281}" destId="{6F832028-56C3-4F7D-A672-8CBCFD0D842E}" srcOrd="1" destOrd="0" presId="urn:microsoft.com/office/officeart/2005/8/layout/StepDownProcess"/>
    <dgm:cxn modelId="{607786C0-5C5F-4F11-8B4E-01E61952907B}" type="presParOf" srcId="{08DD942C-5A42-488D-901A-108700DD7281}" destId="{F39204C0-6DFE-48A5-A94F-AA13F5628731}" srcOrd="2" destOrd="0" presId="urn:microsoft.com/office/officeart/2005/8/layout/StepDownProcess"/>
    <dgm:cxn modelId="{8B569635-3AAE-46A0-8979-16A4E0285A02}" type="presParOf" srcId="{C6906BD0-0A56-4B43-970C-4C14806EEF6F}" destId="{05FBF469-35E6-4F1A-AC46-7D7F09E43479}" srcOrd="5" destOrd="0" presId="urn:microsoft.com/office/officeart/2005/8/layout/StepDownProcess"/>
    <dgm:cxn modelId="{3370D53D-A25B-41DC-A6DA-D41978B7AE06}" type="presParOf" srcId="{C6906BD0-0A56-4B43-970C-4C14806EEF6F}" destId="{C461BACD-1F80-4A26-A067-03AE49D1CA64}" srcOrd="6" destOrd="0" presId="urn:microsoft.com/office/officeart/2005/8/layout/StepDownProcess"/>
    <dgm:cxn modelId="{2009BA7B-AA6B-42FE-AACC-57DD8320957B}" type="presParOf" srcId="{C461BACD-1F80-4A26-A067-03AE49D1CA64}" destId="{2761F0A1-F588-48D3-9288-B7F910D54879}" srcOrd="0" destOrd="0" presId="urn:microsoft.com/office/officeart/2005/8/layout/StepDownProcess"/>
    <dgm:cxn modelId="{822E7086-B8AC-413F-8BD4-EB66534ED3F2}" type="presParOf" srcId="{C461BACD-1F80-4A26-A067-03AE49D1CA64}" destId="{6435CA9D-A6C2-4257-8611-D3F8412C590A}" srcOrd="1" destOrd="0" presId="urn:microsoft.com/office/officeart/2005/8/layout/StepDownProcess"/>
    <dgm:cxn modelId="{3A53A6C6-77B3-4A39-8A4E-73A74B621772}" type="presParOf" srcId="{C461BACD-1F80-4A26-A067-03AE49D1CA64}" destId="{60B64647-DFCA-4129-8F16-7229A3B75332}" srcOrd="2" destOrd="0" presId="urn:microsoft.com/office/officeart/2005/8/layout/StepDownProcess"/>
    <dgm:cxn modelId="{633E9565-3F79-459D-9AA8-0BAC3D923C5A}" type="presParOf" srcId="{C6906BD0-0A56-4B43-970C-4C14806EEF6F}" destId="{8AA98946-4EC5-499C-99A2-C93AA3A89712}" srcOrd="7" destOrd="0" presId="urn:microsoft.com/office/officeart/2005/8/layout/StepDownProcess"/>
    <dgm:cxn modelId="{DF4E8051-7FE3-4A08-AEF5-15175296E14A}" type="presParOf" srcId="{C6906BD0-0A56-4B43-970C-4C14806EEF6F}" destId="{DD6407C5-8CE4-42DF-BCEC-0557A6956648}" srcOrd="8" destOrd="0" presId="urn:microsoft.com/office/officeart/2005/8/layout/StepDownProcess"/>
    <dgm:cxn modelId="{42B092BB-FF2C-4C58-A20A-FB5DF4235F27}" type="presParOf" srcId="{DD6407C5-8CE4-42DF-BCEC-0557A6956648}" destId="{DD0F93AB-A3DF-429E-B141-9B615FC38436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2B22A5F-7C50-45A9-A128-EAF707AD7DA0}" type="doc">
      <dgm:prSet loTypeId="urn:microsoft.com/office/officeart/2005/8/layout/vProcess5" loCatId="process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1CC65711-61E0-44E5-B472-F7D3EDAD62BD}">
      <dgm:prSet phldrT="[Текст]" custT="1"/>
      <dgm:spPr>
        <a:solidFill>
          <a:srgbClr val="33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Дотации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</a:t>
          </a:r>
          <a:r>
            <a:rPr lang="ru-RU" sz="18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– денежная помощь со стороны бюджета другого уровня, предоставляемая на безвозмездной и безвозвратной основе</a:t>
          </a:r>
          <a:endParaRPr lang="ru-RU" sz="18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gm:t>
    </dgm:pt>
    <dgm:pt modelId="{71E4292C-E05B-49D3-B55A-571E8E1CEC16}" type="parTrans" cxnId="{95897406-EE23-449A-B86A-B999A9CAC77E}">
      <dgm:prSet/>
      <dgm:spPr/>
      <dgm:t>
        <a:bodyPr/>
        <a:lstStyle/>
        <a:p>
          <a:endParaRPr lang="ru-RU"/>
        </a:p>
      </dgm:t>
    </dgm:pt>
    <dgm:pt modelId="{52337DFF-E383-461B-9334-D92F990D56D9}" type="sibTrans" cxnId="{95897406-EE23-449A-B86A-B999A9CAC77E}">
      <dgm:prSet/>
      <dgm:spPr>
        <a:solidFill>
          <a:srgbClr val="0099CC">
            <a:alpha val="89804"/>
          </a:srgbClr>
        </a:solidFill>
        <a:ln>
          <a:solidFill>
            <a:srgbClr val="3399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F449EDBA-C359-483E-92A1-10F66E4A60B2}">
      <dgm:prSet phldrT="[Текст]" custT="1"/>
      <dgm:spPr>
        <a:solidFill>
          <a:srgbClr val="66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ru-RU" sz="1200" dirty="0" smtClean="0">
            <a:latin typeface="Book Antiqua" pitchFamily="18" charset="0"/>
          </a:endParaRPr>
        </a:p>
        <a:p>
          <a:pPr algn="just"/>
          <a:r>
            <a:rPr lang="ru-RU" sz="2000" b="1" i="0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Субсидии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 </a:t>
          </a:r>
          <a:r>
            <a:rPr lang="ru-RU" sz="18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- межбюджетные трансферты, предоставляемые бюджету другого уровня на условиях долевого финансирования расходов</a:t>
          </a:r>
        </a:p>
        <a:p>
          <a:pPr algn="l"/>
          <a:r>
            <a:rPr lang="ru-RU" sz="1800" dirty="0" smtClean="0"/>
            <a:t> </a:t>
          </a:r>
          <a:endParaRPr lang="ru-RU" sz="1800" dirty="0"/>
        </a:p>
      </dgm:t>
    </dgm:pt>
    <dgm:pt modelId="{C774A548-0B12-46A8-8B8A-0192C12C399B}" type="parTrans" cxnId="{50E5A926-146A-43EE-A29F-A5D039A9F039}">
      <dgm:prSet/>
      <dgm:spPr/>
      <dgm:t>
        <a:bodyPr/>
        <a:lstStyle/>
        <a:p>
          <a:endParaRPr lang="ru-RU"/>
        </a:p>
      </dgm:t>
    </dgm:pt>
    <dgm:pt modelId="{64540C70-5236-4909-88F2-F8D02EAF99A1}" type="sibTrans" cxnId="{50E5A926-146A-43EE-A29F-A5D039A9F039}">
      <dgm:prSet/>
      <dgm:spPr>
        <a:solidFill>
          <a:srgbClr val="0099CC">
            <a:alpha val="90000"/>
          </a:srgbClr>
        </a:solidFill>
        <a:ln>
          <a:solidFill>
            <a:srgbClr val="66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D7DE91B-796A-4177-A0FB-3A646E902107}">
      <dgm:prSet custT="1"/>
      <dgm:spPr>
        <a:solidFill>
          <a:srgbClr val="CC99FF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Субвенции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</a:t>
          </a:r>
          <a:r>
            <a:rPr lang="ru-RU" sz="18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– межбюджетные трансферты, предоставляемые местным бюджетам на исполнение переданных государственных полномочий </a:t>
          </a:r>
          <a:endParaRPr lang="ru-RU" sz="18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gm:t>
    </dgm:pt>
    <dgm:pt modelId="{87A3EC28-D257-4C28-BC1D-A7FE7569CA24}" type="parTrans" cxnId="{A401B4C0-0E94-43F5-9D03-59CBA193F521}">
      <dgm:prSet/>
      <dgm:spPr/>
      <dgm:t>
        <a:bodyPr/>
        <a:lstStyle/>
        <a:p>
          <a:endParaRPr lang="ru-RU"/>
        </a:p>
      </dgm:t>
    </dgm:pt>
    <dgm:pt modelId="{A01088EC-3308-47C5-9A55-C4769DE66AA1}" type="sibTrans" cxnId="{A401B4C0-0E94-43F5-9D03-59CBA193F521}">
      <dgm:prSet/>
      <dgm:spPr>
        <a:solidFill>
          <a:srgbClr val="0099CC">
            <a:alpha val="90000"/>
          </a:srgbClr>
        </a:solidFill>
        <a:ln>
          <a:solidFill>
            <a:srgbClr val="FF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1E5C3DA-5115-440E-B56E-5DCA8F93B1BB}">
      <dgm:prSet custT="1"/>
      <dgm:spPr>
        <a:solidFill>
          <a:srgbClr val="FF99CC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Иные межбюджетные трансферты –</a:t>
          </a:r>
          <a:r>
            <a:rPr lang="ru-RU" sz="1800" b="0" u="none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межбюджетные трансферты, представляемые в случаях и в порядке, предусмотренных нормативно-правовыми актами</a:t>
          </a:r>
          <a:endParaRPr lang="ru-RU" sz="1800" b="1" u="sng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gm:t>
    </dgm:pt>
    <dgm:pt modelId="{706114FB-E472-431C-81C9-C5DCC060E5B0}" type="parTrans" cxnId="{7D1F8A23-F819-449C-9545-7CFECED4525C}">
      <dgm:prSet/>
      <dgm:spPr/>
      <dgm:t>
        <a:bodyPr/>
        <a:lstStyle/>
        <a:p>
          <a:endParaRPr lang="ru-RU"/>
        </a:p>
      </dgm:t>
    </dgm:pt>
    <dgm:pt modelId="{563442B4-77BC-4A16-89BD-E62999AAA117}" type="sibTrans" cxnId="{7D1F8A23-F819-449C-9545-7CFECED4525C}">
      <dgm:prSet/>
      <dgm:spPr/>
      <dgm:t>
        <a:bodyPr/>
        <a:lstStyle/>
        <a:p>
          <a:endParaRPr lang="ru-RU"/>
        </a:p>
      </dgm:t>
    </dgm:pt>
    <dgm:pt modelId="{F7DB0BF1-2966-4912-8D39-B0022291816C}" type="pres">
      <dgm:prSet presAssocID="{92B22A5F-7C50-45A9-A128-EAF707AD7DA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7C7D7A-E713-45EB-B900-268290840730}" type="pres">
      <dgm:prSet presAssocID="{92B22A5F-7C50-45A9-A128-EAF707AD7DA0}" presName="dummyMaxCanvas" presStyleCnt="0">
        <dgm:presLayoutVars/>
      </dgm:prSet>
      <dgm:spPr/>
    </dgm:pt>
    <dgm:pt modelId="{3C023A05-0CA6-4B1C-9C90-98508B193786}" type="pres">
      <dgm:prSet presAssocID="{92B22A5F-7C50-45A9-A128-EAF707AD7DA0}" presName="FourNodes_1" presStyleLbl="node1" presStyleIdx="0" presStyleCnt="4" custScaleX="92729" custLinFactNeighborX="-1082" custLinFactNeighborY="-25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415BA-DC97-43E2-AE7E-CB1E89BDB6C4}" type="pres">
      <dgm:prSet presAssocID="{92B22A5F-7C50-45A9-A128-EAF707AD7DA0}" presName="FourNodes_2" presStyleLbl="node1" presStyleIdx="1" presStyleCnt="4" custScaleX="96360" custLinFactNeighborX="1059" custLinFactNeighborY="-42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D9B4C-DA78-46C7-9E8E-1E5C23521922}" type="pres">
      <dgm:prSet presAssocID="{92B22A5F-7C50-45A9-A128-EAF707AD7DA0}" presName="FourNodes_3" presStyleLbl="node1" presStyleIdx="2" presStyleCnt="4" custScaleX="96359" custScaleY="112542" custLinFactNeighborX="-1054" custLinFactNeighborY="-41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FC14A-0294-454A-9D8E-0DEDF513300C}" type="pres">
      <dgm:prSet presAssocID="{92B22A5F-7C50-45A9-A128-EAF707AD7DA0}" presName="FourNodes_4" presStyleLbl="node1" presStyleIdx="3" presStyleCnt="4" custScaleX="93026" custScaleY="102918" custLinFactNeighborX="-2669" custLinFactNeighborY="1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735EF-571B-421D-B69C-575E32C59B3D}" type="pres">
      <dgm:prSet presAssocID="{92B22A5F-7C50-45A9-A128-EAF707AD7DA0}" presName="FourConn_1-2" presStyleLbl="fgAccFollowNode1" presStyleIdx="0" presStyleCnt="3" custLinFactNeighborX="-14037" custLinFactNeighborY="32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D2155-7612-468E-A3DC-8E1D47EBEE5B}" type="pres">
      <dgm:prSet presAssocID="{92B22A5F-7C50-45A9-A128-EAF707AD7DA0}" presName="FourConn_2-3" presStyleLbl="fgAccFollowNode1" presStyleIdx="1" presStyleCnt="3" custLinFactNeighborX="-42221" custLinFactNeighborY="21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A71E0-8E04-4158-8B58-BB3714727D7B}" type="pres">
      <dgm:prSet presAssocID="{92B22A5F-7C50-45A9-A128-EAF707AD7DA0}" presName="FourConn_3-4" presStyleLbl="fgAccFollowNode1" presStyleIdx="2" presStyleCnt="3" custLinFactNeighborX="-52694" custLinFactNeighborY="-43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F054D-0001-4AB9-89D8-68A07030852D}" type="pres">
      <dgm:prSet presAssocID="{92B22A5F-7C50-45A9-A128-EAF707AD7DA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E6E65-588E-4D34-80FF-15BC2F55240A}" type="pres">
      <dgm:prSet presAssocID="{92B22A5F-7C50-45A9-A128-EAF707AD7DA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EF898-A196-4E17-8A67-4D9319F3A9FA}" type="pres">
      <dgm:prSet presAssocID="{92B22A5F-7C50-45A9-A128-EAF707AD7DA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6F31D-B268-4DC9-AA02-B68777929D4F}" type="pres">
      <dgm:prSet presAssocID="{92B22A5F-7C50-45A9-A128-EAF707AD7DA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2B66B2-7052-4063-A017-97B308D5925E}" type="presOf" srcId="{21E5C3DA-5115-440E-B56E-5DCA8F93B1BB}" destId="{98AFC14A-0294-454A-9D8E-0DEDF513300C}" srcOrd="0" destOrd="0" presId="urn:microsoft.com/office/officeart/2005/8/layout/vProcess5"/>
    <dgm:cxn modelId="{3C4E0D7A-7037-4FFE-9036-C8522262E359}" type="presOf" srcId="{2D7DE91B-796A-4177-A0FB-3A646E902107}" destId="{EFCD9B4C-DA78-46C7-9E8E-1E5C23521922}" srcOrd="0" destOrd="0" presId="urn:microsoft.com/office/officeart/2005/8/layout/vProcess5"/>
    <dgm:cxn modelId="{C7110A37-0034-446D-A796-9BD88BDC7BEB}" type="presOf" srcId="{1CC65711-61E0-44E5-B472-F7D3EDAD62BD}" destId="{3C023A05-0CA6-4B1C-9C90-98508B193786}" srcOrd="0" destOrd="0" presId="urn:microsoft.com/office/officeart/2005/8/layout/vProcess5"/>
    <dgm:cxn modelId="{7D1F8A23-F819-449C-9545-7CFECED4525C}" srcId="{92B22A5F-7C50-45A9-A128-EAF707AD7DA0}" destId="{21E5C3DA-5115-440E-B56E-5DCA8F93B1BB}" srcOrd="3" destOrd="0" parTransId="{706114FB-E472-431C-81C9-C5DCC060E5B0}" sibTransId="{563442B4-77BC-4A16-89BD-E62999AAA117}"/>
    <dgm:cxn modelId="{096C7D79-020E-44B3-A1CB-3549B9C59C7A}" type="presOf" srcId="{A01088EC-3308-47C5-9A55-C4769DE66AA1}" destId="{2C7A71E0-8E04-4158-8B58-BB3714727D7B}" srcOrd="0" destOrd="0" presId="urn:microsoft.com/office/officeart/2005/8/layout/vProcess5"/>
    <dgm:cxn modelId="{95897406-EE23-449A-B86A-B999A9CAC77E}" srcId="{92B22A5F-7C50-45A9-A128-EAF707AD7DA0}" destId="{1CC65711-61E0-44E5-B472-F7D3EDAD62BD}" srcOrd="0" destOrd="0" parTransId="{71E4292C-E05B-49D3-B55A-571E8E1CEC16}" sibTransId="{52337DFF-E383-461B-9334-D92F990D56D9}"/>
    <dgm:cxn modelId="{989A1D30-B2D8-40CC-94E3-3F42B255EE83}" type="presOf" srcId="{92B22A5F-7C50-45A9-A128-EAF707AD7DA0}" destId="{F7DB0BF1-2966-4912-8D39-B0022291816C}" srcOrd="0" destOrd="0" presId="urn:microsoft.com/office/officeart/2005/8/layout/vProcess5"/>
    <dgm:cxn modelId="{50E5A926-146A-43EE-A29F-A5D039A9F039}" srcId="{92B22A5F-7C50-45A9-A128-EAF707AD7DA0}" destId="{F449EDBA-C359-483E-92A1-10F66E4A60B2}" srcOrd="1" destOrd="0" parTransId="{C774A548-0B12-46A8-8B8A-0192C12C399B}" sibTransId="{64540C70-5236-4909-88F2-F8D02EAF99A1}"/>
    <dgm:cxn modelId="{47697029-8554-405F-8FA7-7BD541DE32BA}" type="presOf" srcId="{2D7DE91B-796A-4177-A0FB-3A646E902107}" destId="{808EF898-A196-4E17-8A67-4D9319F3A9FA}" srcOrd="1" destOrd="0" presId="urn:microsoft.com/office/officeart/2005/8/layout/vProcess5"/>
    <dgm:cxn modelId="{BDBED9C7-6940-4D57-8781-66196AB815BA}" type="presOf" srcId="{1CC65711-61E0-44E5-B472-F7D3EDAD62BD}" destId="{1B7F054D-0001-4AB9-89D8-68A07030852D}" srcOrd="1" destOrd="0" presId="urn:microsoft.com/office/officeart/2005/8/layout/vProcess5"/>
    <dgm:cxn modelId="{141B8258-242F-4ECC-B18C-62CDC61623E3}" type="presOf" srcId="{F449EDBA-C359-483E-92A1-10F66E4A60B2}" destId="{347415BA-DC97-43E2-AE7E-CB1E89BDB6C4}" srcOrd="0" destOrd="0" presId="urn:microsoft.com/office/officeart/2005/8/layout/vProcess5"/>
    <dgm:cxn modelId="{A401B4C0-0E94-43F5-9D03-59CBA193F521}" srcId="{92B22A5F-7C50-45A9-A128-EAF707AD7DA0}" destId="{2D7DE91B-796A-4177-A0FB-3A646E902107}" srcOrd="2" destOrd="0" parTransId="{87A3EC28-D257-4C28-BC1D-A7FE7569CA24}" sibTransId="{A01088EC-3308-47C5-9A55-C4769DE66AA1}"/>
    <dgm:cxn modelId="{2349A8AD-4DFA-490D-A635-A0B8668CC46E}" type="presOf" srcId="{21E5C3DA-5115-440E-B56E-5DCA8F93B1BB}" destId="{E786F31D-B268-4DC9-AA02-B68777929D4F}" srcOrd="1" destOrd="0" presId="urn:microsoft.com/office/officeart/2005/8/layout/vProcess5"/>
    <dgm:cxn modelId="{ADF98623-BB29-4DA7-81BC-47D652CF2A68}" type="presOf" srcId="{52337DFF-E383-461B-9334-D92F990D56D9}" destId="{C21735EF-571B-421D-B69C-575E32C59B3D}" srcOrd="0" destOrd="0" presId="urn:microsoft.com/office/officeart/2005/8/layout/vProcess5"/>
    <dgm:cxn modelId="{B2F388D3-1D25-493B-A4CB-0DB95F6EFFF2}" type="presOf" srcId="{64540C70-5236-4909-88F2-F8D02EAF99A1}" destId="{A19D2155-7612-468E-A3DC-8E1D47EBEE5B}" srcOrd="0" destOrd="0" presId="urn:microsoft.com/office/officeart/2005/8/layout/vProcess5"/>
    <dgm:cxn modelId="{BCFAEF7B-63CF-4466-ADBB-B119CE7A079B}" type="presOf" srcId="{F449EDBA-C359-483E-92A1-10F66E4A60B2}" destId="{D7FE6E65-588E-4D34-80FF-15BC2F55240A}" srcOrd="1" destOrd="0" presId="urn:microsoft.com/office/officeart/2005/8/layout/vProcess5"/>
    <dgm:cxn modelId="{4FAE0987-A3CC-4325-9CF7-DA47663959F8}" type="presParOf" srcId="{F7DB0BF1-2966-4912-8D39-B0022291816C}" destId="{A57C7D7A-E713-45EB-B900-268290840730}" srcOrd="0" destOrd="0" presId="urn:microsoft.com/office/officeart/2005/8/layout/vProcess5"/>
    <dgm:cxn modelId="{305D74EC-6F91-45FE-9501-659726AC5EB2}" type="presParOf" srcId="{F7DB0BF1-2966-4912-8D39-B0022291816C}" destId="{3C023A05-0CA6-4B1C-9C90-98508B193786}" srcOrd="1" destOrd="0" presId="urn:microsoft.com/office/officeart/2005/8/layout/vProcess5"/>
    <dgm:cxn modelId="{77B46D90-0012-452B-AC1F-8752A348DA8B}" type="presParOf" srcId="{F7DB0BF1-2966-4912-8D39-B0022291816C}" destId="{347415BA-DC97-43E2-AE7E-CB1E89BDB6C4}" srcOrd="2" destOrd="0" presId="urn:microsoft.com/office/officeart/2005/8/layout/vProcess5"/>
    <dgm:cxn modelId="{7E9C1717-B071-4074-8184-D0BA5CAF05DB}" type="presParOf" srcId="{F7DB0BF1-2966-4912-8D39-B0022291816C}" destId="{EFCD9B4C-DA78-46C7-9E8E-1E5C23521922}" srcOrd="3" destOrd="0" presId="urn:microsoft.com/office/officeart/2005/8/layout/vProcess5"/>
    <dgm:cxn modelId="{9ADBB14F-04EA-4C0B-B4BA-01C79D08D321}" type="presParOf" srcId="{F7DB0BF1-2966-4912-8D39-B0022291816C}" destId="{98AFC14A-0294-454A-9D8E-0DEDF513300C}" srcOrd="4" destOrd="0" presId="urn:microsoft.com/office/officeart/2005/8/layout/vProcess5"/>
    <dgm:cxn modelId="{99A86747-F437-453D-8E85-81394284305F}" type="presParOf" srcId="{F7DB0BF1-2966-4912-8D39-B0022291816C}" destId="{C21735EF-571B-421D-B69C-575E32C59B3D}" srcOrd="5" destOrd="0" presId="urn:microsoft.com/office/officeart/2005/8/layout/vProcess5"/>
    <dgm:cxn modelId="{5BA63704-171A-4DF3-B281-36A734D46AAE}" type="presParOf" srcId="{F7DB0BF1-2966-4912-8D39-B0022291816C}" destId="{A19D2155-7612-468E-A3DC-8E1D47EBEE5B}" srcOrd="6" destOrd="0" presId="urn:microsoft.com/office/officeart/2005/8/layout/vProcess5"/>
    <dgm:cxn modelId="{806024B9-D19E-49DE-B9AC-1DF5BE40FB63}" type="presParOf" srcId="{F7DB0BF1-2966-4912-8D39-B0022291816C}" destId="{2C7A71E0-8E04-4158-8B58-BB3714727D7B}" srcOrd="7" destOrd="0" presId="urn:microsoft.com/office/officeart/2005/8/layout/vProcess5"/>
    <dgm:cxn modelId="{C8862129-FEA9-4003-B689-B7280A8D9034}" type="presParOf" srcId="{F7DB0BF1-2966-4912-8D39-B0022291816C}" destId="{1B7F054D-0001-4AB9-89D8-68A07030852D}" srcOrd="8" destOrd="0" presId="urn:microsoft.com/office/officeart/2005/8/layout/vProcess5"/>
    <dgm:cxn modelId="{193C7812-8286-4827-AFB2-A063B482582E}" type="presParOf" srcId="{F7DB0BF1-2966-4912-8D39-B0022291816C}" destId="{D7FE6E65-588E-4D34-80FF-15BC2F55240A}" srcOrd="9" destOrd="0" presId="urn:microsoft.com/office/officeart/2005/8/layout/vProcess5"/>
    <dgm:cxn modelId="{CF5238C9-9109-4069-8F9C-B642154C7875}" type="presParOf" srcId="{F7DB0BF1-2966-4912-8D39-B0022291816C}" destId="{808EF898-A196-4E17-8A67-4D9319F3A9FA}" srcOrd="10" destOrd="0" presId="urn:microsoft.com/office/officeart/2005/8/layout/vProcess5"/>
    <dgm:cxn modelId="{E5FD0BD8-5700-4BB6-8149-70C338B0D3A4}" type="presParOf" srcId="{F7DB0BF1-2966-4912-8D39-B0022291816C}" destId="{E786F31D-B268-4DC9-AA02-B68777929D4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0179256-0105-433F-98E9-CCB1A4FE4ED5}" type="doc">
      <dgm:prSet loTypeId="urn:microsoft.com/office/officeart/2005/8/layout/gear1" loCatId="cycle" qsTypeId="urn:microsoft.com/office/officeart/2005/8/quickstyle/simple1" qsCatId="simple" csTypeId="urn:microsoft.com/office/officeart/2005/8/colors/colorful4" csCatId="colorful" phldr="1"/>
      <dgm:spPr/>
    </dgm:pt>
    <dgm:pt modelId="{2AE727CA-8BAB-4542-A596-430B7AA2FF62}">
      <dgm:prSet phldrT="[Текст]" phldr="1"/>
      <dgm:spPr>
        <a:solidFill>
          <a:srgbClr val="009999"/>
        </a:solidFill>
      </dgm:spPr>
      <dgm:t>
        <a:bodyPr/>
        <a:lstStyle/>
        <a:p>
          <a:endParaRPr lang="ru-RU" dirty="0"/>
        </a:p>
      </dgm:t>
    </dgm:pt>
    <dgm:pt modelId="{095599AF-A558-4C7F-A0FC-F9F905F647E0}" type="parTrans" cxnId="{A6C6ACA6-7E67-4C87-8AEF-C6B69F725DDD}">
      <dgm:prSet/>
      <dgm:spPr/>
      <dgm:t>
        <a:bodyPr/>
        <a:lstStyle/>
        <a:p>
          <a:endParaRPr lang="ru-RU"/>
        </a:p>
      </dgm:t>
    </dgm:pt>
    <dgm:pt modelId="{B39C4A9D-C00F-4225-AAE4-DEF70723475F}" type="sibTrans" cxnId="{A6C6ACA6-7E67-4C87-8AEF-C6B69F725DDD}">
      <dgm:prSet/>
      <dgm:spPr/>
      <dgm:t>
        <a:bodyPr/>
        <a:lstStyle/>
        <a:p>
          <a:endParaRPr lang="ru-RU"/>
        </a:p>
      </dgm:t>
    </dgm:pt>
    <dgm:pt modelId="{4ADE201B-D01D-4542-B007-7F57385B6190}">
      <dgm:prSet phldrT="[Текст]" phldr="1"/>
      <dgm:spPr>
        <a:solidFill>
          <a:srgbClr val="00FF00"/>
        </a:solidFill>
      </dgm:spPr>
      <dgm:t>
        <a:bodyPr/>
        <a:lstStyle/>
        <a:p>
          <a:endParaRPr lang="ru-RU" dirty="0"/>
        </a:p>
      </dgm:t>
    </dgm:pt>
    <dgm:pt modelId="{66E2BE17-E27D-4F61-AC59-86B9D17E057E}" type="parTrans" cxnId="{B5AC8F1B-F78A-46D0-BEB2-79BE0D4FF312}">
      <dgm:prSet/>
      <dgm:spPr/>
      <dgm:t>
        <a:bodyPr/>
        <a:lstStyle/>
        <a:p>
          <a:endParaRPr lang="ru-RU"/>
        </a:p>
      </dgm:t>
    </dgm:pt>
    <dgm:pt modelId="{680723F1-4F16-4C15-96DD-B9D04A33929C}" type="sibTrans" cxnId="{B5AC8F1B-F78A-46D0-BEB2-79BE0D4FF312}">
      <dgm:prSet/>
      <dgm:spPr/>
      <dgm:t>
        <a:bodyPr/>
        <a:lstStyle/>
        <a:p>
          <a:endParaRPr lang="ru-RU"/>
        </a:p>
      </dgm:t>
    </dgm:pt>
    <dgm:pt modelId="{B1E92CA7-7CDF-4716-AE96-A04A49310439}">
      <dgm:prSet phldrT="[Текст]" phldr="1"/>
      <dgm:spPr>
        <a:solidFill>
          <a:srgbClr val="33CC33"/>
        </a:solidFill>
      </dgm:spPr>
      <dgm:t>
        <a:bodyPr/>
        <a:lstStyle/>
        <a:p>
          <a:endParaRPr lang="ru-RU" dirty="0"/>
        </a:p>
      </dgm:t>
    </dgm:pt>
    <dgm:pt modelId="{7B26FD19-64A4-4113-BB50-5A08ABDB5CFC}" type="sibTrans" cxnId="{BFA5427D-9B98-420C-B83A-86469BBBF05F}">
      <dgm:prSet/>
      <dgm:spPr/>
      <dgm:t>
        <a:bodyPr/>
        <a:lstStyle/>
        <a:p>
          <a:endParaRPr lang="ru-RU"/>
        </a:p>
      </dgm:t>
    </dgm:pt>
    <dgm:pt modelId="{F639A62D-9804-409E-83E2-D34AD2F45AA6}" type="parTrans" cxnId="{BFA5427D-9B98-420C-B83A-86469BBBF05F}">
      <dgm:prSet/>
      <dgm:spPr/>
      <dgm:t>
        <a:bodyPr/>
        <a:lstStyle/>
        <a:p>
          <a:endParaRPr lang="ru-RU"/>
        </a:p>
      </dgm:t>
    </dgm:pt>
    <dgm:pt modelId="{E73B4954-0E5A-4E78-A087-326FEC39F9BA}" type="pres">
      <dgm:prSet presAssocID="{70179256-0105-433F-98E9-CCB1A4FE4ED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33BF323-A09A-44B7-890C-12021F3857FE}" type="pres">
      <dgm:prSet presAssocID="{2AE727CA-8BAB-4542-A596-430B7AA2FF6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90AE7-432A-4720-B48F-825307D4AC7C}" type="pres">
      <dgm:prSet presAssocID="{2AE727CA-8BAB-4542-A596-430B7AA2FF62}" presName="gear1srcNode" presStyleLbl="node1" presStyleIdx="0" presStyleCnt="3"/>
      <dgm:spPr/>
      <dgm:t>
        <a:bodyPr/>
        <a:lstStyle/>
        <a:p>
          <a:endParaRPr lang="ru-RU"/>
        </a:p>
      </dgm:t>
    </dgm:pt>
    <dgm:pt modelId="{14D438E6-A30E-4EA7-9800-042803298B88}" type="pres">
      <dgm:prSet presAssocID="{2AE727CA-8BAB-4542-A596-430B7AA2FF62}" presName="gear1dstNode" presStyleLbl="node1" presStyleIdx="0" presStyleCnt="3"/>
      <dgm:spPr/>
      <dgm:t>
        <a:bodyPr/>
        <a:lstStyle/>
        <a:p>
          <a:endParaRPr lang="ru-RU"/>
        </a:p>
      </dgm:t>
    </dgm:pt>
    <dgm:pt modelId="{BE29944C-2197-4EA1-A364-98478D93E5C4}" type="pres">
      <dgm:prSet presAssocID="{B1E92CA7-7CDF-4716-AE96-A04A49310439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872DAF-62B1-4148-B6DB-9C877582F96A}" type="pres">
      <dgm:prSet presAssocID="{B1E92CA7-7CDF-4716-AE96-A04A49310439}" presName="gear2srcNode" presStyleLbl="node1" presStyleIdx="1" presStyleCnt="3"/>
      <dgm:spPr/>
      <dgm:t>
        <a:bodyPr/>
        <a:lstStyle/>
        <a:p>
          <a:endParaRPr lang="ru-RU"/>
        </a:p>
      </dgm:t>
    </dgm:pt>
    <dgm:pt modelId="{AB160E97-04C8-4AEE-A669-7B42BE1A7D68}" type="pres">
      <dgm:prSet presAssocID="{B1E92CA7-7CDF-4716-AE96-A04A49310439}" presName="gear2dstNode" presStyleLbl="node1" presStyleIdx="1" presStyleCnt="3"/>
      <dgm:spPr/>
      <dgm:t>
        <a:bodyPr/>
        <a:lstStyle/>
        <a:p>
          <a:endParaRPr lang="ru-RU"/>
        </a:p>
      </dgm:t>
    </dgm:pt>
    <dgm:pt modelId="{C90E3728-8E15-45E8-8AF3-811D7A5AFC57}" type="pres">
      <dgm:prSet presAssocID="{4ADE201B-D01D-4542-B007-7F57385B6190}" presName="gear3" presStyleLbl="node1" presStyleIdx="2" presStyleCnt="3" custLinFactY="-29997" custLinFactNeighborX="-8193" custLinFactNeighborY="-100000"/>
      <dgm:spPr/>
      <dgm:t>
        <a:bodyPr/>
        <a:lstStyle/>
        <a:p>
          <a:endParaRPr lang="ru-RU"/>
        </a:p>
      </dgm:t>
    </dgm:pt>
    <dgm:pt modelId="{01621A8A-33ED-4807-9C45-5817095A9C71}" type="pres">
      <dgm:prSet presAssocID="{4ADE201B-D01D-4542-B007-7F57385B619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DFC62-5DF1-4C03-806E-1DF70361AE42}" type="pres">
      <dgm:prSet presAssocID="{4ADE201B-D01D-4542-B007-7F57385B6190}" presName="gear3srcNode" presStyleLbl="node1" presStyleIdx="2" presStyleCnt="3"/>
      <dgm:spPr/>
      <dgm:t>
        <a:bodyPr/>
        <a:lstStyle/>
        <a:p>
          <a:endParaRPr lang="ru-RU"/>
        </a:p>
      </dgm:t>
    </dgm:pt>
    <dgm:pt modelId="{B8FB8D9A-E83A-4F28-8EC8-25FA599AE7DD}" type="pres">
      <dgm:prSet presAssocID="{4ADE201B-D01D-4542-B007-7F57385B6190}" presName="gear3dstNode" presStyleLbl="node1" presStyleIdx="2" presStyleCnt="3"/>
      <dgm:spPr/>
      <dgm:t>
        <a:bodyPr/>
        <a:lstStyle/>
        <a:p>
          <a:endParaRPr lang="ru-RU"/>
        </a:p>
      </dgm:t>
    </dgm:pt>
    <dgm:pt modelId="{DE26DF0C-0EE4-478B-A590-F46B5982E06A}" type="pres">
      <dgm:prSet presAssocID="{B39C4A9D-C00F-4225-AAE4-DEF70723475F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FFC2920B-E5C1-49F8-BC14-57F2514A690E}" type="pres">
      <dgm:prSet presAssocID="{7B26FD19-64A4-4113-BB50-5A08ABDB5CFC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D4CDEF64-391A-4BFB-8501-3AC00FB9DED2}" type="pres">
      <dgm:prSet presAssocID="{680723F1-4F16-4C15-96DD-B9D04A33929C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7762201B-FF05-482F-854D-F9454DD80268}" type="presOf" srcId="{4ADE201B-D01D-4542-B007-7F57385B6190}" destId="{01621A8A-33ED-4807-9C45-5817095A9C71}" srcOrd="1" destOrd="0" presId="urn:microsoft.com/office/officeart/2005/8/layout/gear1"/>
    <dgm:cxn modelId="{06EFB594-EB57-43AD-9EE2-1B2ED18C0F9F}" type="presOf" srcId="{680723F1-4F16-4C15-96DD-B9D04A33929C}" destId="{D4CDEF64-391A-4BFB-8501-3AC00FB9DED2}" srcOrd="0" destOrd="0" presId="urn:microsoft.com/office/officeart/2005/8/layout/gear1"/>
    <dgm:cxn modelId="{AADC1083-90A8-4E2B-A622-EFE7266882AB}" type="presOf" srcId="{B1E92CA7-7CDF-4716-AE96-A04A49310439}" destId="{98872DAF-62B1-4148-B6DB-9C877582F96A}" srcOrd="1" destOrd="0" presId="urn:microsoft.com/office/officeart/2005/8/layout/gear1"/>
    <dgm:cxn modelId="{DC8100E0-28ED-4F43-9CE9-EC5D62C5D392}" type="presOf" srcId="{2AE727CA-8BAB-4542-A596-430B7AA2FF62}" destId="{14D438E6-A30E-4EA7-9800-042803298B88}" srcOrd="2" destOrd="0" presId="urn:microsoft.com/office/officeart/2005/8/layout/gear1"/>
    <dgm:cxn modelId="{B5AC8F1B-F78A-46D0-BEB2-79BE0D4FF312}" srcId="{70179256-0105-433F-98E9-CCB1A4FE4ED5}" destId="{4ADE201B-D01D-4542-B007-7F57385B6190}" srcOrd="2" destOrd="0" parTransId="{66E2BE17-E27D-4F61-AC59-86B9D17E057E}" sibTransId="{680723F1-4F16-4C15-96DD-B9D04A33929C}"/>
    <dgm:cxn modelId="{A6C6ACA6-7E67-4C87-8AEF-C6B69F725DDD}" srcId="{70179256-0105-433F-98E9-CCB1A4FE4ED5}" destId="{2AE727CA-8BAB-4542-A596-430B7AA2FF62}" srcOrd="0" destOrd="0" parTransId="{095599AF-A558-4C7F-A0FC-F9F905F647E0}" sibTransId="{B39C4A9D-C00F-4225-AAE4-DEF70723475F}"/>
    <dgm:cxn modelId="{246FAF00-C843-43B1-B0B8-29ACC942A620}" type="presOf" srcId="{B1E92CA7-7CDF-4716-AE96-A04A49310439}" destId="{BE29944C-2197-4EA1-A364-98478D93E5C4}" srcOrd="0" destOrd="0" presId="urn:microsoft.com/office/officeart/2005/8/layout/gear1"/>
    <dgm:cxn modelId="{0A24F036-7ABC-4E19-8F95-65D7DF1B6C1F}" type="presOf" srcId="{2AE727CA-8BAB-4542-A596-430B7AA2FF62}" destId="{5FA90AE7-432A-4720-B48F-825307D4AC7C}" srcOrd="1" destOrd="0" presId="urn:microsoft.com/office/officeart/2005/8/layout/gear1"/>
    <dgm:cxn modelId="{80FC562A-436C-4325-8E7C-119CA8B21A38}" type="presOf" srcId="{7B26FD19-64A4-4113-BB50-5A08ABDB5CFC}" destId="{FFC2920B-E5C1-49F8-BC14-57F2514A690E}" srcOrd="0" destOrd="0" presId="urn:microsoft.com/office/officeart/2005/8/layout/gear1"/>
    <dgm:cxn modelId="{BFA5427D-9B98-420C-B83A-86469BBBF05F}" srcId="{70179256-0105-433F-98E9-CCB1A4FE4ED5}" destId="{B1E92CA7-7CDF-4716-AE96-A04A49310439}" srcOrd="1" destOrd="0" parTransId="{F639A62D-9804-409E-83E2-D34AD2F45AA6}" sibTransId="{7B26FD19-64A4-4113-BB50-5A08ABDB5CFC}"/>
    <dgm:cxn modelId="{8CBF8051-6B5C-4383-AE1A-B702EE2B11CC}" type="presOf" srcId="{4ADE201B-D01D-4542-B007-7F57385B6190}" destId="{67ADFC62-5DF1-4C03-806E-1DF70361AE42}" srcOrd="2" destOrd="0" presId="urn:microsoft.com/office/officeart/2005/8/layout/gear1"/>
    <dgm:cxn modelId="{37C23A19-694D-472F-959A-A6E93EA96FE5}" type="presOf" srcId="{2AE727CA-8BAB-4542-A596-430B7AA2FF62}" destId="{D33BF323-A09A-44B7-890C-12021F3857FE}" srcOrd="0" destOrd="0" presId="urn:microsoft.com/office/officeart/2005/8/layout/gear1"/>
    <dgm:cxn modelId="{0DAB20F5-4DDF-4181-9341-E74DB6872818}" type="presOf" srcId="{4ADE201B-D01D-4542-B007-7F57385B6190}" destId="{B8FB8D9A-E83A-4F28-8EC8-25FA599AE7DD}" srcOrd="3" destOrd="0" presId="urn:microsoft.com/office/officeart/2005/8/layout/gear1"/>
    <dgm:cxn modelId="{E6A78B40-2F85-4C08-8B5C-A6BAFD15EC42}" type="presOf" srcId="{4ADE201B-D01D-4542-B007-7F57385B6190}" destId="{C90E3728-8E15-45E8-8AF3-811D7A5AFC57}" srcOrd="0" destOrd="0" presId="urn:microsoft.com/office/officeart/2005/8/layout/gear1"/>
    <dgm:cxn modelId="{44957AB9-BB66-4857-882A-D8EF14C54059}" type="presOf" srcId="{B1E92CA7-7CDF-4716-AE96-A04A49310439}" destId="{AB160E97-04C8-4AEE-A669-7B42BE1A7D68}" srcOrd="2" destOrd="0" presId="urn:microsoft.com/office/officeart/2005/8/layout/gear1"/>
    <dgm:cxn modelId="{94E93D9B-75C0-40C9-A2C9-05962E34D4DF}" type="presOf" srcId="{B39C4A9D-C00F-4225-AAE4-DEF70723475F}" destId="{DE26DF0C-0EE4-478B-A590-F46B5982E06A}" srcOrd="0" destOrd="0" presId="urn:microsoft.com/office/officeart/2005/8/layout/gear1"/>
    <dgm:cxn modelId="{BB029A76-2DA2-4684-9625-404219B3CA11}" type="presOf" srcId="{70179256-0105-433F-98E9-CCB1A4FE4ED5}" destId="{E73B4954-0E5A-4E78-A087-326FEC39F9BA}" srcOrd="0" destOrd="0" presId="urn:microsoft.com/office/officeart/2005/8/layout/gear1"/>
    <dgm:cxn modelId="{53A9C54E-F7B6-499B-8D34-4351561EFAD8}" type="presParOf" srcId="{E73B4954-0E5A-4E78-A087-326FEC39F9BA}" destId="{D33BF323-A09A-44B7-890C-12021F3857FE}" srcOrd="0" destOrd="0" presId="urn:microsoft.com/office/officeart/2005/8/layout/gear1"/>
    <dgm:cxn modelId="{8865B168-6F23-4BB8-841C-86B1AB19DF9C}" type="presParOf" srcId="{E73B4954-0E5A-4E78-A087-326FEC39F9BA}" destId="{5FA90AE7-432A-4720-B48F-825307D4AC7C}" srcOrd="1" destOrd="0" presId="urn:microsoft.com/office/officeart/2005/8/layout/gear1"/>
    <dgm:cxn modelId="{28586DD4-D8CA-410B-89AA-B2A55F6594FD}" type="presParOf" srcId="{E73B4954-0E5A-4E78-A087-326FEC39F9BA}" destId="{14D438E6-A30E-4EA7-9800-042803298B88}" srcOrd="2" destOrd="0" presId="urn:microsoft.com/office/officeart/2005/8/layout/gear1"/>
    <dgm:cxn modelId="{7DCC7F23-9B31-4CA2-A30F-AC8D5ACEB1CE}" type="presParOf" srcId="{E73B4954-0E5A-4E78-A087-326FEC39F9BA}" destId="{BE29944C-2197-4EA1-A364-98478D93E5C4}" srcOrd="3" destOrd="0" presId="urn:microsoft.com/office/officeart/2005/8/layout/gear1"/>
    <dgm:cxn modelId="{3E4EA0C1-6BC5-4B6C-B0AB-94C8A1D7CE01}" type="presParOf" srcId="{E73B4954-0E5A-4E78-A087-326FEC39F9BA}" destId="{98872DAF-62B1-4148-B6DB-9C877582F96A}" srcOrd="4" destOrd="0" presId="urn:microsoft.com/office/officeart/2005/8/layout/gear1"/>
    <dgm:cxn modelId="{72EF774D-5CB6-4B3C-969B-4144D7BBCB89}" type="presParOf" srcId="{E73B4954-0E5A-4E78-A087-326FEC39F9BA}" destId="{AB160E97-04C8-4AEE-A669-7B42BE1A7D68}" srcOrd="5" destOrd="0" presId="urn:microsoft.com/office/officeart/2005/8/layout/gear1"/>
    <dgm:cxn modelId="{85DB28DA-3FE5-40E5-A019-D46D425E7F3B}" type="presParOf" srcId="{E73B4954-0E5A-4E78-A087-326FEC39F9BA}" destId="{C90E3728-8E15-45E8-8AF3-811D7A5AFC57}" srcOrd="6" destOrd="0" presId="urn:microsoft.com/office/officeart/2005/8/layout/gear1"/>
    <dgm:cxn modelId="{F820ECAC-6BD1-4DD1-A658-D5662570DB6E}" type="presParOf" srcId="{E73B4954-0E5A-4E78-A087-326FEC39F9BA}" destId="{01621A8A-33ED-4807-9C45-5817095A9C71}" srcOrd="7" destOrd="0" presId="urn:microsoft.com/office/officeart/2005/8/layout/gear1"/>
    <dgm:cxn modelId="{24ED57FE-4F7F-453C-B6ED-BDE9CAF9FD40}" type="presParOf" srcId="{E73B4954-0E5A-4E78-A087-326FEC39F9BA}" destId="{67ADFC62-5DF1-4C03-806E-1DF70361AE42}" srcOrd="8" destOrd="0" presId="urn:microsoft.com/office/officeart/2005/8/layout/gear1"/>
    <dgm:cxn modelId="{9A21CAA5-519F-4A02-95A8-D17BB434FAE5}" type="presParOf" srcId="{E73B4954-0E5A-4E78-A087-326FEC39F9BA}" destId="{B8FB8D9A-E83A-4F28-8EC8-25FA599AE7DD}" srcOrd="9" destOrd="0" presId="urn:microsoft.com/office/officeart/2005/8/layout/gear1"/>
    <dgm:cxn modelId="{C5ACA507-6AE5-4CA1-AB51-2DF891877FC6}" type="presParOf" srcId="{E73B4954-0E5A-4E78-A087-326FEC39F9BA}" destId="{DE26DF0C-0EE4-478B-A590-F46B5982E06A}" srcOrd="10" destOrd="0" presId="urn:microsoft.com/office/officeart/2005/8/layout/gear1"/>
    <dgm:cxn modelId="{54B7A947-AEFA-4AB0-9674-DEB32C74127A}" type="presParOf" srcId="{E73B4954-0E5A-4E78-A087-326FEC39F9BA}" destId="{FFC2920B-E5C1-49F8-BC14-57F2514A690E}" srcOrd="11" destOrd="0" presId="urn:microsoft.com/office/officeart/2005/8/layout/gear1"/>
    <dgm:cxn modelId="{59E6F9E4-A465-4826-A198-B329D20757F3}" type="presParOf" srcId="{E73B4954-0E5A-4E78-A087-326FEC39F9BA}" destId="{D4CDEF64-391A-4BFB-8501-3AC00FB9DED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67C698D-46C8-44D8-B2C9-5A822E3F0F76}" type="doc">
      <dgm:prSet loTypeId="urn:microsoft.com/office/officeart/2005/8/layout/vList6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E70658-1B61-4ACA-A8C8-FADA3C0CC0D1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C47AE65-79E4-451B-A2F4-AE6F694DDE37}" type="parTrans" cxnId="{4A153AE5-4940-4E2F-80AB-C5E293A8154D}">
      <dgm:prSet/>
      <dgm:spPr/>
      <dgm:t>
        <a:bodyPr/>
        <a:lstStyle/>
        <a:p>
          <a:endParaRPr lang="ru-RU"/>
        </a:p>
      </dgm:t>
    </dgm:pt>
    <dgm:pt modelId="{9F853FE1-6B0D-435E-B32F-37BB4D6CADE9}" type="sibTrans" cxnId="{4A153AE5-4940-4E2F-80AB-C5E293A8154D}">
      <dgm:prSet/>
      <dgm:spPr/>
      <dgm:t>
        <a:bodyPr/>
        <a:lstStyle/>
        <a:p>
          <a:endParaRPr lang="ru-RU"/>
        </a:p>
      </dgm:t>
    </dgm:pt>
    <dgm:pt modelId="{93AE701B-DEEF-4A09-B519-7966203D540D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почетным гражданам Холм-Жирковского района  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4EC973F3-7582-4B58-A621-D3E8C08271D5}" type="parTrans" cxnId="{A9705DB6-F480-456B-9A2E-9C6A2C017EC7}">
      <dgm:prSet/>
      <dgm:spPr/>
      <dgm:t>
        <a:bodyPr/>
        <a:lstStyle/>
        <a:p>
          <a:endParaRPr lang="ru-RU"/>
        </a:p>
      </dgm:t>
    </dgm:pt>
    <dgm:pt modelId="{E01A114F-6895-4FB9-913C-D119AD2A4B4A}" type="sibTrans" cxnId="{A9705DB6-F480-456B-9A2E-9C6A2C017EC7}">
      <dgm:prSet/>
      <dgm:spPr/>
      <dgm:t>
        <a:bodyPr/>
        <a:lstStyle/>
        <a:p>
          <a:endParaRPr lang="ru-RU"/>
        </a:p>
      </dgm:t>
    </dgm:pt>
    <dgm:pt modelId="{057D96E9-7B82-4EF0-B7C5-5E9677A1171C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3E227D48-9FDD-41A3-B384-FB89A91DEB25}" type="parTrans" cxnId="{3F9F3983-25CA-47B3-A6F9-20FD7F245047}">
      <dgm:prSet/>
      <dgm:spPr/>
      <dgm:t>
        <a:bodyPr/>
        <a:lstStyle/>
        <a:p>
          <a:endParaRPr lang="ru-RU"/>
        </a:p>
      </dgm:t>
    </dgm:pt>
    <dgm:pt modelId="{6C5FD9DA-D5DA-4247-89F4-CD0C20D75771}" type="sibTrans" cxnId="{3F9F3983-25CA-47B3-A6F9-20FD7F245047}">
      <dgm:prSet/>
      <dgm:spPr/>
      <dgm:t>
        <a:bodyPr/>
        <a:lstStyle/>
        <a:p>
          <a:endParaRPr lang="ru-RU"/>
        </a:p>
      </dgm:t>
    </dgm:pt>
    <dgm:pt modelId="{394AAAFA-ED0B-4493-ADC7-65E4657DB858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61C6D3A-1B46-4352-8497-0128EC9CBD5A}" type="parTrans" cxnId="{70B02A43-1D6B-4821-BA71-EA073D90C382}">
      <dgm:prSet/>
      <dgm:spPr/>
      <dgm:t>
        <a:bodyPr/>
        <a:lstStyle/>
        <a:p>
          <a:endParaRPr lang="ru-RU"/>
        </a:p>
      </dgm:t>
    </dgm:pt>
    <dgm:pt modelId="{7F4AD6E2-EF28-40F7-9CFB-7F48B77901D9}" type="sibTrans" cxnId="{70B02A43-1D6B-4821-BA71-EA073D90C382}">
      <dgm:prSet/>
      <dgm:spPr/>
      <dgm:t>
        <a:bodyPr/>
        <a:lstStyle/>
        <a:p>
          <a:endParaRPr lang="ru-RU"/>
        </a:p>
      </dgm:t>
    </dgm:pt>
    <dgm:pt modelId="{F1AF2FB2-3F33-4910-8F13-F936B2E5DEA2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D813E25-75E7-4497-918E-56908B82900C}" type="parTrans" cxnId="{0E686A02-42A3-4112-B815-401905BDD35E}">
      <dgm:prSet/>
      <dgm:spPr/>
      <dgm:t>
        <a:bodyPr/>
        <a:lstStyle/>
        <a:p>
          <a:endParaRPr lang="ru-RU"/>
        </a:p>
      </dgm:t>
    </dgm:pt>
    <dgm:pt modelId="{768503C7-50AE-4D7E-B411-2E824FCEC986}" type="sibTrans" cxnId="{0E686A02-42A3-4112-B815-401905BDD35E}">
      <dgm:prSet/>
      <dgm:spPr/>
      <dgm:t>
        <a:bodyPr/>
        <a:lstStyle/>
        <a:p>
          <a:endParaRPr lang="ru-RU"/>
        </a:p>
      </dgm:t>
    </dgm:pt>
    <dgm:pt modelId="{92695FA8-BBCC-49C8-B6C0-BFE5BA756909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endParaRPr lang="ru-RU" sz="1500" dirty="0">
            <a:latin typeface="Bookman Old Style" panose="02050604050505020204" pitchFamily="18" charset="0"/>
          </a:endParaRPr>
        </a:p>
      </dgm:t>
    </dgm:pt>
    <dgm:pt modelId="{5DA10096-D7B1-42D9-B977-5CA92399B230}" type="parTrans" cxnId="{741F3435-6B33-4155-97A9-1DEA2E5863E5}">
      <dgm:prSet/>
      <dgm:spPr/>
      <dgm:t>
        <a:bodyPr/>
        <a:lstStyle/>
        <a:p>
          <a:endParaRPr lang="ru-RU"/>
        </a:p>
      </dgm:t>
    </dgm:pt>
    <dgm:pt modelId="{E392B0A3-C788-4C40-B50C-A828AB8A7A46}" type="sibTrans" cxnId="{741F3435-6B33-4155-97A9-1DEA2E5863E5}">
      <dgm:prSet/>
      <dgm:spPr/>
      <dgm:t>
        <a:bodyPr/>
        <a:lstStyle/>
        <a:p>
          <a:endParaRPr lang="ru-RU"/>
        </a:p>
      </dgm:t>
    </dgm:pt>
    <dgm:pt modelId="{85D0D194-9478-4D87-92C2-790BC3D8B9E1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B905F464-1D8C-4AC0-B6A9-05D00FB396F9}" type="parTrans" cxnId="{27EF697F-6C3D-480D-9BBD-AE1943FA0FF9}">
      <dgm:prSet/>
      <dgm:spPr/>
      <dgm:t>
        <a:bodyPr/>
        <a:lstStyle/>
        <a:p>
          <a:endParaRPr lang="ru-RU"/>
        </a:p>
      </dgm:t>
    </dgm:pt>
    <dgm:pt modelId="{91D862A8-B057-41E6-8B66-A483E36CDEA8}" type="sibTrans" cxnId="{27EF697F-6C3D-480D-9BBD-AE1943FA0FF9}">
      <dgm:prSet/>
      <dgm:spPr/>
      <dgm:t>
        <a:bodyPr/>
        <a:lstStyle/>
        <a:p>
          <a:endParaRPr lang="ru-RU"/>
        </a:p>
      </dgm:t>
    </dgm:pt>
    <dgm:pt modelId="{CDCD5975-A01C-497B-87B6-4874B8253C2C}" type="pres">
      <dgm:prSet presAssocID="{767C698D-46C8-44D8-B2C9-5A822E3F0F7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46FF84C-539E-4436-869E-D502F319321B}" type="pres">
      <dgm:prSet presAssocID="{80E70658-1B61-4ACA-A8C8-FADA3C0CC0D1}" presName="linNode" presStyleCnt="0"/>
      <dgm:spPr/>
    </dgm:pt>
    <dgm:pt modelId="{54449D0E-FDB0-4512-84C6-01A3E0DAD1F9}" type="pres">
      <dgm:prSet presAssocID="{80E70658-1B61-4ACA-A8C8-FADA3C0CC0D1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B797E-0BA4-44ED-BB6A-3EEA851BF09E}" type="pres">
      <dgm:prSet presAssocID="{80E70658-1B61-4ACA-A8C8-FADA3C0CC0D1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45744-562D-44ED-A9B8-1E8A14016F86}" type="pres">
      <dgm:prSet presAssocID="{9F853FE1-6B0D-435E-B32F-37BB4D6CADE9}" presName="spacing" presStyleCnt="0"/>
      <dgm:spPr/>
    </dgm:pt>
    <dgm:pt modelId="{F8EFF242-2C90-4026-A3EC-6B73E4B30337}" type="pres">
      <dgm:prSet presAssocID="{057D96E9-7B82-4EF0-B7C5-5E9677A1171C}" presName="linNode" presStyleCnt="0"/>
      <dgm:spPr/>
    </dgm:pt>
    <dgm:pt modelId="{E498182C-7E88-4624-B979-5D5FD29DA3A1}" type="pres">
      <dgm:prSet presAssocID="{057D96E9-7B82-4EF0-B7C5-5E9677A1171C}" presName="parentShp" presStyleLbl="node1" presStyleIdx="1" presStyleCnt="2" custLinFactNeighborY="-1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1B852-FE37-4B2A-A847-5181C4BC5D06}" type="pres">
      <dgm:prSet presAssocID="{057D96E9-7B82-4EF0-B7C5-5E9677A1171C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153AE5-4940-4E2F-80AB-C5E293A8154D}" srcId="{767C698D-46C8-44D8-B2C9-5A822E3F0F76}" destId="{80E70658-1B61-4ACA-A8C8-FADA3C0CC0D1}" srcOrd="0" destOrd="0" parTransId="{4C47AE65-79E4-451B-A2F4-AE6F694DDE37}" sibTransId="{9F853FE1-6B0D-435E-B32F-37BB4D6CADE9}"/>
    <dgm:cxn modelId="{70B02A43-1D6B-4821-BA71-EA073D90C382}" srcId="{057D96E9-7B82-4EF0-B7C5-5E9677A1171C}" destId="{394AAAFA-ED0B-4493-ADC7-65E4657DB858}" srcOrd="0" destOrd="0" parTransId="{C61C6D3A-1B46-4352-8497-0128EC9CBD5A}" sibTransId="{7F4AD6E2-EF28-40F7-9CFB-7F48B77901D9}"/>
    <dgm:cxn modelId="{0E686A02-42A3-4112-B815-401905BDD35E}" srcId="{057D96E9-7B82-4EF0-B7C5-5E9677A1171C}" destId="{F1AF2FB2-3F33-4910-8F13-F936B2E5DEA2}" srcOrd="1" destOrd="0" parTransId="{CD813E25-75E7-4497-918E-56908B82900C}" sibTransId="{768503C7-50AE-4D7E-B411-2E824FCEC986}"/>
    <dgm:cxn modelId="{4DA6DB88-A26E-440B-9A7E-6C210D716493}" type="presOf" srcId="{93AE701B-DEEF-4A09-B519-7966203D540D}" destId="{A5BB797E-0BA4-44ED-BB6A-3EEA851BF09E}" srcOrd="0" destOrd="0" presId="urn:microsoft.com/office/officeart/2005/8/layout/vList6"/>
    <dgm:cxn modelId="{27EF697F-6C3D-480D-9BBD-AE1943FA0FF9}" srcId="{80E70658-1B61-4ACA-A8C8-FADA3C0CC0D1}" destId="{85D0D194-9478-4D87-92C2-790BC3D8B9E1}" srcOrd="1" destOrd="0" parTransId="{B905F464-1D8C-4AC0-B6A9-05D00FB396F9}" sibTransId="{91D862A8-B057-41E6-8B66-A483E36CDEA8}"/>
    <dgm:cxn modelId="{3F9F3983-25CA-47B3-A6F9-20FD7F245047}" srcId="{767C698D-46C8-44D8-B2C9-5A822E3F0F76}" destId="{057D96E9-7B82-4EF0-B7C5-5E9677A1171C}" srcOrd="1" destOrd="0" parTransId="{3E227D48-9FDD-41A3-B384-FB89A91DEB25}" sibTransId="{6C5FD9DA-D5DA-4247-89F4-CD0C20D75771}"/>
    <dgm:cxn modelId="{175CE52C-1642-424A-A1F8-361431C75858}" type="presOf" srcId="{394AAAFA-ED0B-4493-ADC7-65E4657DB858}" destId="{E7A1B852-FE37-4B2A-A847-5181C4BC5D06}" srcOrd="0" destOrd="0" presId="urn:microsoft.com/office/officeart/2005/8/layout/vList6"/>
    <dgm:cxn modelId="{0EF5FF61-1A6D-418F-B75E-1BB07D5DDBB2}" type="presOf" srcId="{92695FA8-BBCC-49C8-B6C0-BFE5BA756909}" destId="{E7A1B852-FE37-4B2A-A847-5181C4BC5D06}" srcOrd="0" destOrd="2" presId="urn:microsoft.com/office/officeart/2005/8/layout/vList6"/>
    <dgm:cxn modelId="{CD36A3F7-48AB-4D6D-9147-D0FFB4362C1E}" type="presOf" srcId="{85D0D194-9478-4D87-92C2-790BC3D8B9E1}" destId="{A5BB797E-0BA4-44ED-BB6A-3EEA851BF09E}" srcOrd="0" destOrd="1" presId="urn:microsoft.com/office/officeart/2005/8/layout/vList6"/>
    <dgm:cxn modelId="{A9705DB6-F480-456B-9A2E-9C6A2C017EC7}" srcId="{80E70658-1B61-4ACA-A8C8-FADA3C0CC0D1}" destId="{93AE701B-DEEF-4A09-B519-7966203D540D}" srcOrd="0" destOrd="0" parTransId="{4EC973F3-7582-4B58-A621-D3E8C08271D5}" sibTransId="{E01A114F-6895-4FB9-913C-D119AD2A4B4A}"/>
    <dgm:cxn modelId="{593AA2E9-7759-4930-AD74-4FD6EE31DA07}" type="presOf" srcId="{80E70658-1B61-4ACA-A8C8-FADA3C0CC0D1}" destId="{54449D0E-FDB0-4512-84C6-01A3E0DAD1F9}" srcOrd="0" destOrd="0" presId="urn:microsoft.com/office/officeart/2005/8/layout/vList6"/>
    <dgm:cxn modelId="{9B57A4AC-BA1F-402D-BD2E-F53C2F557E20}" type="presOf" srcId="{057D96E9-7B82-4EF0-B7C5-5E9677A1171C}" destId="{E498182C-7E88-4624-B979-5D5FD29DA3A1}" srcOrd="0" destOrd="0" presId="urn:microsoft.com/office/officeart/2005/8/layout/vList6"/>
    <dgm:cxn modelId="{741F3435-6B33-4155-97A9-1DEA2E5863E5}" srcId="{057D96E9-7B82-4EF0-B7C5-5E9677A1171C}" destId="{92695FA8-BBCC-49C8-B6C0-BFE5BA756909}" srcOrd="2" destOrd="0" parTransId="{5DA10096-D7B1-42D9-B977-5CA92399B230}" sibTransId="{E392B0A3-C788-4C40-B50C-A828AB8A7A46}"/>
    <dgm:cxn modelId="{4686834A-BCCC-4B61-82F1-E31ADFC7A670}" type="presOf" srcId="{F1AF2FB2-3F33-4910-8F13-F936B2E5DEA2}" destId="{E7A1B852-FE37-4B2A-A847-5181C4BC5D06}" srcOrd="0" destOrd="1" presId="urn:microsoft.com/office/officeart/2005/8/layout/vList6"/>
    <dgm:cxn modelId="{C943402D-98EE-4C0D-9CE1-05AF0590976C}" type="presOf" srcId="{767C698D-46C8-44D8-B2C9-5A822E3F0F76}" destId="{CDCD5975-A01C-497B-87B6-4874B8253C2C}" srcOrd="0" destOrd="0" presId="urn:microsoft.com/office/officeart/2005/8/layout/vList6"/>
    <dgm:cxn modelId="{A32D1DE9-1BAF-4617-A0F8-7B3DD0ADCCA5}" type="presParOf" srcId="{CDCD5975-A01C-497B-87B6-4874B8253C2C}" destId="{946FF84C-539E-4436-869E-D502F319321B}" srcOrd="0" destOrd="0" presId="urn:microsoft.com/office/officeart/2005/8/layout/vList6"/>
    <dgm:cxn modelId="{6E62774E-F37F-40ED-9EB3-3C27B7B08DF5}" type="presParOf" srcId="{946FF84C-539E-4436-869E-D502F319321B}" destId="{54449D0E-FDB0-4512-84C6-01A3E0DAD1F9}" srcOrd="0" destOrd="0" presId="urn:microsoft.com/office/officeart/2005/8/layout/vList6"/>
    <dgm:cxn modelId="{528C0529-85CE-4AC5-9E26-88DF1F99C8A8}" type="presParOf" srcId="{946FF84C-539E-4436-869E-D502F319321B}" destId="{A5BB797E-0BA4-44ED-BB6A-3EEA851BF09E}" srcOrd="1" destOrd="0" presId="urn:microsoft.com/office/officeart/2005/8/layout/vList6"/>
    <dgm:cxn modelId="{78EE198E-4A3A-404F-A2FE-AF24984383AA}" type="presParOf" srcId="{CDCD5975-A01C-497B-87B6-4874B8253C2C}" destId="{12A45744-562D-44ED-A9B8-1E8A14016F86}" srcOrd="1" destOrd="0" presId="urn:microsoft.com/office/officeart/2005/8/layout/vList6"/>
    <dgm:cxn modelId="{3F17C23A-ACEA-4DFE-BFDC-3DADAF6D55D6}" type="presParOf" srcId="{CDCD5975-A01C-497B-87B6-4874B8253C2C}" destId="{F8EFF242-2C90-4026-A3EC-6B73E4B30337}" srcOrd="2" destOrd="0" presId="urn:microsoft.com/office/officeart/2005/8/layout/vList6"/>
    <dgm:cxn modelId="{8C32E906-0AEF-4268-942B-0708781B7A3D}" type="presParOf" srcId="{F8EFF242-2C90-4026-A3EC-6B73E4B30337}" destId="{E498182C-7E88-4624-B979-5D5FD29DA3A1}" srcOrd="0" destOrd="0" presId="urn:microsoft.com/office/officeart/2005/8/layout/vList6"/>
    <dgm:cxn modelId="{5B049289-7F4F-4BBD-9BE0-72FC3868AC20}" type="presParOf" srcId="{F8EFF242-2C90-4026-A3EC-6B73E4B30337}" destId="{E7A1B852-FE37-4B2A-A847-5181C4BC5D0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7DCE0ED-61BD-424F-A372-B1AEBEA045EC}" type="doc">
      <dgm:prSet loTypeId="urn:microsoft.com/office/officeart/2005/8/layout/hList9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9AB9D0-8715-49D1-B8A1-300A9509AE6B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7 153</a:t>
          </a:r>
        </a:p>
      </dgm:t>
    </dgm:pt>
    <dgm:pt modelId="{97422E0E-652A-4DA1-8D0E-90D56A094200}" type="parTrans" cxnId="{991CB65B-7C60-432D-AF61-702C37765C21}">
      <dgm:prSet/>
      <dgm:spPr/>
      <dgm:t>
        <a:bodyPr/>
        <a:lstStyle/>
        <a:p>
          <a:endParaRPr lang="ru-RU"/>
        </a:p>
      </dgm:t>
    </dgm:pt>
    <dgm:pt modelId="{A5ED0671-5D21-41F7-AAD1-2735C7526418}" type="sibTrans" cxnId="{991CB65B-7C60-432D-AF61-702C37765C21}">
      <dgm:prSet/>
      <dgm:spPr/>
      <dgm:t>
        <a:bodyPr/>
        <a:lstStyle/>
        <a:p>
          <a:endParaRPr lang="ru-RU"/>
        </a:p>
      </dgm:t>
    </dgm:pt>
    <dgm:pt modelId="{E472EEC4-B3DB-4CEC-BE3E-00FC69866A42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Book Antiqua" panose="02040602050305030304" pitchFamily="18" charset="0"/>
            </a:rPr>
            <a:t>сумма пенсионного обеспечения,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F0FE9D21-7DEC-4C76-B1D0-2DFF70430617}" type="parTrans" cxnId="{5119DC29-EC83-41C9-8B09-2BC5B9ECA8DC}">
      <dgm:prSet/>
      <dgm:spPr/>
      <dgm:t>
        <a:bodyPr/>
        <a:lstStyle/>
        <a:p>
          <a:endParaRPr lang="ru-RU"/>
        </a:p>
      </dgm:t>
    </dgm:pt>
    <dgm:pt modelId="{5AB31E9B-D8A3-4009-A58C-12F673346013}" type="sibTrans" cxnId="{5119DC29-EC83-41C9-8B09-2BC5B9ECA8DC}">
      <dgm:prSet/>
      <dgm:spPr/>
      <dgm:t>
        <a:bodyPr/>
        <a:lstStyle/>
        <a:p>
          <a:endParaRPr lang="ru-RU"/>
        </a:p>
      </dgm:t>
    </dgm:pt>
    <dgm:pt modelId="{41741FE0-9E32-4005-B949-540D8E28FF36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1 200</a:t>
          </a:r>
        </a:p>
      </dgm:t>
    </dgm:pt>
    <dgm:pt modelId="{3F39400F-C6A6-4359-BC37-20C3B7A969CE}" type="parTrans" cxnId="{BA130D75-308A-47BE-81C7-B778E4B18F23}">
      <dgm:prSet/>
      <dgm:spPr/>
      <dgm:t>
        <a:bodyPr/>
        <a:lstStyle/>
        <a:p>
          <a:endParaRPr lang="ru-RU"/>
        </a:p>
      </dgm:t>
    </dgm:pt>
    <dgm:pt modelId="{665E7DEC-6D7F-4A86-B79D-A1EBE23B24BF}" type="sibTrans" cxnId="{BA130D75-308A-47BE-81C7-B778E4B18F23}">
      <dgm:prSet/>
      <dgm:spPr/>
      <dgm:t>
        <a:bodyPr/>
        <a:lstStyle/>
        <a:p>
          <a:endParaRPr lang="ru-RU"/>
        </a:p>
      </dgm:t>
    </dgm:pt>
    <dgm:pt modelId="{CA3B84D6-F1C0-4CC1-83D1-5685D6BF5310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600" dirty="0" smtClean="0">
            <a:latin typeface="Book Antiqua" panose="02040602050305030304" pitchFamily="18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Book Antiqua" panose="02040602050305030304" pitchFamily="18" charset="0"/>
            </a:rPr>
            <a:t>сумма компенсации расходов,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776CE4F2-8E04-4861-91D3-210922A47A82}" type="parTrans" cxnId="{7E8892F2-A49C-4C27-B7BE-7513B55534F6}">
      <dgm:prSet/>
      <dgm:spPr/>
      <dgm:t>
        <a:bodyPr/>
        <a:lstStyle/>
        <a:p>
          <a:endParaRPr lang="ru-RU"/>
        </a:p>
      </dgm:t>
    </dgm:pt>
    <dgm:pt modelId="{DACFC887-1391-4AAD-93B0-0874F0E578B1}" type="sibTrans" cxnId="{7E8892F2-A49C-4C27-B7BE-7513B55534F6}">
      <dgm:prSet/>
      <dgm:spPr/>
      <dgm:t>
        <a:bodyPr/>
        <a:lstStyle/>
        <a:p>
          <a:endParaRPr lang="ru-RU"/>
        </a:p>
      </dgm:t>
    </dgm:pt>
    <dgm:pt modelId="{C942431A-BF34-455C-819C-390193AD5F05}" type="pres">
      <dgm:prSet presAssocID="{B7DCE0ED-61BD-424F-A372-B1AEBEA045EC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30C8468-46FA-4F94-8EBA-BA8164152F4F}" type="pres">
      <dgm:prSet presAssocID="{9A9AB9D0-8715-49D1-B8A1-300A9509AE6B}" presName="posSpace" presStyleCnt="0"/>
      <dgm:spPr/>
    </dgm:pt>
    <dgm:pt modelId="{2867C8B8-CD85-4D61-9E25-2AEAF31F6A20}" type="pres">
      <dgm:prSet presAssocID="{9A9AB9D0-8715-49D1-B8A1-300A9509AE6B}" presName="vertFlow" presStyleCnt="0"/>
      <dgm:spPr/>
    </dgm:pt>
    <dgm:pt modelId="{7B99D638-2936-4FE1-AF25-8E85B55451B3}" type="pres">
      <dgm:prSet presAssocID="{9A9AB9D0-8715-49D1-B8A1-300A9509AE6B}" presName="topSpace" presStyleCnt="0"/>
      <dgm:spPr/>
    </dgm:pt>
    <dgm:pt modelId="{7203F43B-AFF8-4B37-A2FD-CEEDDF4D721E}" type="pres">
      <dgm:prSet presAssocID="{9A9AB9D0-8715-49D1-B8A1-300A9509AE6B}" presName="firstComp" presStyleCnt="0"/>
      <dgm:spPr/>
    </dgm:pt>
    <dgm:pt modelId="{FD647760-FAE5-4FD3-A122-278DD2E035BA}" type="pres">
      <dgm:prSet presAssocID="{9A9AB9D0-8715-49D1-B8A1-300A9509AE6B}" presName="firstChild" presStyleLbl="bgAccFollowNode1" presStyleIdx="0" presStyleCnt="2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27821DC3-8A66-468D-9D2E-F857EDBC16B8}" type="pres">
      <dgm:prSet presAssocID="{9A9AB9D0-8715-49D1-B8A1-300A9509AE6B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5EB08-47E1-44C9-9971-FF8070D14BC3}" type="pres">
      <dgm:prSet presAssocID="{9A9AB9D0-8715-49D1-B8A1-300A9509AE6B}" presName="negSpace" presStyleCnt="0"/>
      <dgm:spPr/>
    </dgm:pt>
    <dgm:pt modelId="{3643A59B-1671-4D4F-A59D-A883152E6791}" type="pres">
      <dgm:prSet presAssocID="{9A9AB9D0-8715-49D1-B8A1-300A9509AE6B}" presName="circle" presStyleLbl="node1" presStyleIdx="0" presStyleCnt="2"/>
      <dgm:spPr/>
      <dgm:t>
        <a:bodyPr/>
        <a:lstStyle/>
        <a:p>
          <a:endParaRPr lang="ru-RU"/>
        </a:p>
      </dgm:t>
    </dgm:pt>
    <dgm:pt modelId="{FFC12A58-9FD8-4325-9587-4203E20B09E7}" type="pres">
      <dgm:prSet presAssocID="{A5ED0671-5D21-41F7-AAD1-2735C7526418}" presName="transSpace" presStyleCnt="0"/>
      <dgm:spPr/>
    </dgm:pt>
    <dgm:pt modelId="{86ADE61D-697F-4A08-8791-38230D575820}" type="pres">
      <dgm:prSet presAssocID="{41741FE0-9E32-4005-B949-540D8E28FF36}" presName="posSpace" presStyleCnt="0"/>
      <dgm:spPr/>
    </dgm:pt>
    <dgm:pt modelId="{80DCF5A5-C592-435E-8A26-0050BF75C1F3}" type="pres">
      <dgm:prSet presAssocID="{41741FE0-9E32-4005-B949-540D8E28FF36}" presName="vertFlow" presStyleCnt="0"/>
      <dgm:spPr/>
    </dgm:pt>
    <dgm:pt modelId="{D6B75DD0-A99F-4DBC-851D-9B054A05D30E}" type="pres">
      <dgm:prSet presAssocID="{41741FE0-9E32-4005-B949-540D8E28FF36}" presName="topSpace" presStyleCnt="0"/>
      <dgm:spPr/>
    </dgm:pt>
    <dgm:pt modelId="{4690275D-B8FA-424A-95B2-2BDA001BE992}" type="pres">
      <dgm:prSet presAssocID="{41741FE0-9E32-4005-B949-540D8E28FF36}" presName="firstComp" presStyleCnt="0"/>
      <dgm:spPr/>
    </dgm:pt>
    <dgm:pt modelId="{F7E97BA1-24A1-45D6-B192-2170BE92821F}" type="pres">
      <dgm:prSet presAssocID="{41741FE0-9E32-4005-B949-540D8E28FF36}" presName="firstChild" presStyleLbl="bgAccFollowNode1" presStyleIdx="1" presStyleCnt="2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6B5B1DF-2C74-4E50-BD44-B22747A2DFC6}" type="pres">
      <dgm:prSet presAssocID="{41741FE0-9E32-4005-B949-540D8E28FF36}" presName="firstChildTx" presStyleLbl="bgAccFollowNode1" presStyleIdx="1" presStyleCnt="2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6BE85BAA-8B27-4678-BC35-4D4FB5F41E05}" type="pres">
      <dgm:prSet presAssocID="{41741FE0-9E32-4005-B949-540D8E28FF36}" presName="negSpace" presStyleCnt="0"/>
      <dgm:spPr/>
    </dgm:pt>
    <dgm:pt modelId="{D332D07B-30FF-42B9-A8B2-49CDE7549373}" type="pres">
      <dgm:prSet presAssocID="{41741FE0-9E32-4005-B949-540D8E28FF36}" presName="circle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3E32A40D-F037-4FB9-814C-FDB4CC24D2E8}" type="presOf" srcId="{E472EEC4-B3DB-4CEC-BE3E-00FC69866A42}" destId="{FD647760-FAE5-4FD3-A122-278DD2E035BA}" srcOrd="0" destOrd="0" presId="urn:microsoft.com/office/officeart/2005/8/layout/hList9"/>
    <dgm:cxn modelId="{BA5C2995-2735-4F4D-99BE-4289625382D1}" type="presOf" srcId="{CA3B84D6-F1C0-4CC1-83D1-5685D6BF5310}" destId="{F7E97BA1-24A1-45D6-B192-2170BE92821F}" srcOrd="0" destOrd="0" presId="urn:microsoft.com/office/officeart/2005/8/layout/hList9"/>
    <dgm:cxn modelId="{777EBFFE-7834-453D-83D7-9EEDD6EE293D}" type="presOf" srcId="{E472EEC4-B3DB-4CEC-BE3E-00FC69866A42}" destId="{27821DC3-8A66-468D-9D2E-F857EDBC16B8}" srcOrd="1" destOrd="0" presId="urn:microsoft.com/office/officeart/2005/8/layout/hList9"/>
    <dgm:cxn modelId="{991CB65B-7C60-432D-AF61-702C37765C21}" srcId="{B7DCE0ED-61BD-424F-A372-B1AEBEA045EC}" destId="{9A9AB9D0-8715-49D1-B8A1-300A9509AE6B}" srcOrd="0" destOrd="0" parTransId="{97422E0E-652A-4DA1-8D0E-90D56A094200}" sibTransId="{A5ED0671-5D21-41F7-AAD1-2735C7526418}"/>
    <dgm:cxn modelId="{8D7CA3CC-8928-4D7B-9179-D7736220492C}" type="presOf" srcId="{CA3B84D6-F1C0-4CC1-83D1-5685D6BF5310}" destId="{16B5B1DF-2C74-4E50-BD44-B22747A2DFC6}" srcOrd="1" destOrd="0" presId="urn:microsoft.com/office/officeart/2005/8/layout/hList9"/>
    <dgm:cxn modelId="{8984E178-AFEA-4417-961A-42DC5C9D9582}" type="presOf" srcId="{9A9AB9D0-8715-49D1-B8A1-300A9509AE6B}" destId="{3643A59B-1671-4D4F-A59D-A883152E6791}" srcOrd="0" destOrd="0" presId="urn:microsoft.com/office/officeart/2005/8/layout/hList9"/>
    <dgm:cxn modelId="{5119DC29-EC83-41C9-8B09-2BC5B9ECA8DC}" srcId="{9A9AB9D0-8715-49D1-B8A1-300A9509AE6B}" destId="{E472EEC4-B3DB-4CEC-BE3E-00FC69866A42}" srcOrd="0" destOrd="0" parTransId="{F0FE9D21-7DEC-4C76-B1D0-2DFF70430617}" sibTransId="{5AB31E9B-D8A3-4009-A58C-12F673346013}"/>
    <dgm:cxn modelId="{7E8892F2-A49C-4C27-B7BE-7513B55534F6}" srcId="{41741FE0-9E32-4005-B949-540D8E28FF36}" destId="{CA3B84D6-F1C0-4CC1-83D1-5685D6BF5310}" srcOrd="0" destOrd="0" parTransId="{776CE4F2-8E04-4861-91D3-210922A47A82}" sibTransId="{DACFC887-1391-4AAD-93B0-0874F0E578B1}"/>
    <dgm:cxn modelId="{BA130D75-308A-47BE-81C7-B778E4B18F23}" srcId="{B7DCE0ED-61BD-424F-A372-B1AEBEA045EC}" destId="{41741FE0-9E32-4005-B949-540D8E28FF36}" srcOrd="1" destOrd="0" parTransId="{3F39400F-C6A6-4359-BC37-20C3B7A969CE}" sibTransId="{665E7DEC-6D7F-4A86-B79D-A1EBE23B24BF}"/>
    <dgm:cxn modelId="{63E132AE-E650-4D85-80CD-F0C569F64409}" type="presOf" srcId="{B7DCE0ED-61BD-424F-A372-B1AEBEA045EC}" destId="{C942431A-BF34-455C-819C-390193AD5F05}" srcOrd="0" destOrd="0" presId="urn:microsoft.com/office/officeart/2005/8/layout/hList9"/>
    <dgm:cxn modelId="{A5396F41-253E-4AD8-93EE-492932739433}" type="presOf" srcId="{41741FE0-9E32-4005-B949-540D8E28FF36}" destId="{D332D07B-30FF-42B9-A8B2-49CDE7549373}" srcOrd="0" destOrd="0" presId="urn:microsoft.com/office/officeart/2005/8/layout/hList9"/>
    <dgm:cxn modelId="{C5A9A6B9-562E-4DAB-BC68-F67845C3CDAD}" type="presParOf" srcId="{C942431A-BF34-455C-819C-390193AD5F05}" destId="{E30C8468-46FA-4F94-8EBA-BA8164152F4F}" srcOrd="0" destOrd="0" presId="urn:microsoft.com/office/officeart/2005/8/layout/hList9"/>
    <dgm:cxn modelId="{0EEF6570-C683-4BCA-A9AD-787CFC933769}" type="presParOf" srcId="{C942431A-BF34-455C-819C-390193AD5F05}" destId="{2867C8B8-CD85-4D61-9E25-2AEAF31F6A20}" srcOrd="1" destOrd="0" presId="urn:microsoft.com/office/officeart/2005/8/layout/hList9"/>
    <dgm:cxn modelId="{FEDCF567-9DF7-4076-86FE-B5B076CEA72A}" type="presParOf" srcId="{2867C8B8-CD85-4D61-9E25-2AEAF31F6A20}" destId="{7B99D638-2936-4FE1-AF25-8E85B55451B3}" srcOrd="0" destOrd="0" presId="urn:microsoft.com/office/officeart/2005/8/layout/hList9"/>
    <dgm:cxn modelId="{28C58478-A000-4982-860B-F8F477FA8C92}" type="presParOf" srcId="{2867C8B8-CD85-4D61-9E25-2AEAF31F6A20}" destId="{7203F43B-AFF8-4B37-A2FD-CEEDDF4D721E}" srcOrd="1" destOrd="0" presId="urn:microsoft.com/office/officeart/2005/8/layout/hList9"/>
    <dgm:cxn modelId="{B44BA046-4A2B-4DAD-9997-864F2A8DB280}" type="presParOf" srcId="{7203F43B-AFF8-4B37-A2FD-CEEDDF4D721E}" destId="{FD647760-FAE5-4FD3-A122-278DD2E035BA}" srcOrd="0" destOrd="0" presId="urn:microsoft.com/office/officeart/2005/8/layout/hList9"/>
    <dgm:cxn modelId="{55A9D23E-BF4C-4836-93A1-7CDD8AA8F49D}" type="presParOf" srcId="{7203F43B-AFF8-4B37-A2FD-CEEDDF4D721E}" destId="{27821DC3-8A66-468D-9D2E-F857EDBC16B8}" srcOrd="1" destOrd="0" presId="urn:microsoft.com/office/officeart/2005/8/layout/hList9"/>
    <dgm:cxn modelId="{DFD8517D-8C82-4778-B4B2-1190E6B57BD2}" type="presParOf" srcId="{C942431A-BF34-455C-819C-390193AD5F05}" destId="{D9B5EB08-47E1-44C9-9971-FF8070D14BC3}" srcOrd="2" destOrd="0" presId="urn:microsoft.com/office/officeart/2005/8/layout/hList9"/>
    <dgm:cxn modelId="{AEBACA1F-B014-456A-AFEA-42421E0FCC39}" type="presParOf" srcId="{C942431A-BF34-455C-819C-390193AD5F05}" destId="{3643A59B-1671-4D4F-A59D-A883152E6791}" srcOrd="3" destOrd="0" presId="urn:microsoft.com/office/officeart/2005/8/layout/hList9"/>
    <dgm:cxn modelId="{3AC0155C-4196-44CD-90BE-DC6B6C444B82}" type="presParOf" srcId="{C942431A-BF34-455C-819C-390193AD5F05}" destId="{FFC12A58-9FD8-4325-9587-4203E20B09E7}" srcOrd="4" destOrd="0" presId="urn:microsoft.com/office/officeart/2005/8/layout/hList9"/>
    <dgm:cxn modelId="{8FB5C1EB-A80A-4314-ADA3-7E3DD1116550}" type="presParOf" srcId="{C942431A-BF34-455C-819C-390193AD5F05}" destId="{86ADE61D-697F-4A08-8791-38230D575820}" srcOrd="5" destOrd="0" presId="urn:microsoft.com/office/officeart/2005/8/layout/hList9"/>
    <dgm:cxn modelId="{5DEBF4D2-D609-4AEC-8E8D-7CCF0456E07D}" type="presParOf" srcId="{C942431A-BF34-455C-819C-390193AD5F05}" destId="{80DCF5A5-C592-435E-8A26-0050BF75C1F3}" srcOrd="6" destOrd="0" presId="urn:microsoft.com/office/officeart/2005/8/layout/hList9"/>
    <dgm:cxn modelId="{7735FA68-1F93-4B35-B59C-E4C4F58C0233}" type="presParOf" srcId="{80DCF5A5-C592-435E-8A26-0050BF75C1F3}" destId="{D6B75DD0-A99F-4DBC-851D-9B054A05D30E}" srcOrd="0" destOrd="0" presId="urn:microsoft.com/office/officeart/2005/8/layout/hList9"/>
    <dgm:cxn modelId="{347899DA-AD9D-41C4-9DB2-0627025F1C61}" type="presParOf" srcId="{80DCF5A5-C592-435E-8A26-0050BF75C1F3}" destId="{4690275D-B8FA-424A-95B2-2BDA001BE992}" srcOrd="1" destOrd="0" presId="urn:microsoft.com/office/officeart/2005/8/layout/hList9"/>
    <dgm:cxn modelId="{A17023B8-6FE3-4DAE-ADD7-910C14B571D5}" type="presParOf" srcId="{4690275D-B8FA-424A-95B2-2BDA001BE992}" destId="{F7E97BA1-24A1-45D6-B192-2170BE92821F}" srcOrd="0" destOrd="0" presId="urn:microsoft.com/office/officeart/2005/8/layout/hList9"/>
    <dgm:cxn modelId="{9810A4A4-EC04-46B5-9F31-8EAF12B663BF}" type="presParOf" srcId="{4690275D-B8FA-424A-95B2-2BDA001BE992}" destId="{16B5B1DF-2C74-4E50-BD44-B22747A2DFC6}" srcOrd="1" destOrd="0" presId="urn:microsoft.com/office/officeart/2005/8/layout/hList9"/>
    <dgm:cxn modelId="{A30F1433-169D-41FA-8900-E6336F43EB1E}" type="presParOf" srcId="{C942431A-BF34-455C-819C-390193AD5F05}" destId="{6BE85BAA-8B27-4678-BC35-4D4FB5F41E05}" srcOrd="7" destOrd="0" presId="urn:microsoft.com/office/officeart/2005/8/layout/hList9"/>
    <dgm:cxn modelId="{46F93D88-D172-420A-9D3B-F642AE745B99}" type="presParOf" srcId="{C942431A-BF34-455C-819C-390193AD5F05}" destId="{D332D07B-30FF-42B9-A8B2-49CDE7549373}" srcOrd="8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036CC0B-6357-46AB-A13D-2D1C39EDFE38}" type="doc">
      <dgm:prSet loTypeId="urn:microsoft.com/office/officeart/2005/8/layout/hList7#1" loCatId="process" qsTypeId="urn:microsoft.com/office/officeart/2005/8/quickstyle/simple1" qsCatId="simple" csTypeId="urn:microsoft.com/office/officeart/2005/8/colors/accent1_2" csCatId="accent1" phldr="1"/>
      <dgm:spPr/>
    </dgm:pt>
    <dgm:pt modelId="{5055DFE0-BEDA-4F32-A6FC-AAE04D6B85CC}">
      <dgm:prSet phldrT="[Текст]" custT="1"/>
      <dgm:spPr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Эффективное управление 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316CF34D-6304-4541-831C-193E679985F2}" type="parTrans" cxnId="{2D35392A-0EDA-4D87-93D1-D626513CB1C9}">
      <dgm:prSet/>
      <dgm:spPr/>
      <dgm:t>
        <a:bodyPr/>
        <a:lstStyle/>
        <a:p>
          <a:endParaRPr lang="ru-RU"/>
        </a:p>
      </dgm:t>
    </dgm:pt>
    <dgm:pt modelId="{DFB48E16-DEEA-4395-9217-8144F7843955}" type="sibTrans" cxnId="{2D35392A-0EDA-4D87-93D1-D626513CB1C9}">
      <dgm:prSet/>
      <dgm:spPr/>
      <dgm:t>
        <a:bodyPr/>
        <a:lstStyle/>
        <a:p>
          <a:endParaRPr lang="ru-RU"/>
        </a:p>
      </dgm:t>
    </dgm:pt>
    <dgm:pt modelId="{BA9060F2-9622-40A1-AE64-0F59EBED7368}">
      <dgm:prSet phldrT="[Текст]" custT="1"/>
      <dgm:spPr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Социальное развитие</a:t>
          </a:r>
        </a:p>
        <a:p>
          <a:endParaRPr lang="ru-RU" sz="1600" dirty="0">
            <a:latin typeface="Bookman Old Style" pitchFamily="18" charset="0"/>
          </a:endParaRPr>
        </a:p>
      </dgm:t>
    </dgm:pt>
    <dgm:pt modelId="{28DA654B-4DA8-4916-A6E0-FC5D852D2C58}" type="parTrans" cxnId="{073D2AD1-9CC7-4A09-81E0-A3EF889276D3}">
      <dgm:prSet/>
      <dgm:spPr/>
      <dgm:t>
        <a:bodyPr/>
        <a:lstStyle/>
        <a:p>
          <a:endParaRPr lang="ru-RU"/>
        </a:p>
      </dgm:t>
    </dgm:pt>
    <dgm:pt modelId="{58793128-8990-40D6-B4AB-D7F705820728}" type="sibTrans" cxnId="{073D2AD1-9CC7-4A09-81E0-A3EF889276D3}">
      <dgm:prSet/>
      <dgm:spPr/>
      <dgm:t>
        <a:bodyPr/>
        <a:lstStyle/>
        <a:p>
          <a:endParaRPr lang="ru-RU"/>
        </a:p>
      </dgm:t>
    </dgm:pt>
    <dgm:pt modelId="{EFA56402-B235-4628-B921-F4A58BF263FD}">
      <dgm:prSet phldrT="[Текст]" custT="1"/>
      <dgm:spPr>
        <a:gradFill flip="none" rotWithShape="0">
          <a:gsLst>
            <a:gs pos="0">
              <a:schemeClr val="bg2">
                <a:lumMod val="20000"/>
                <a:lumOff val="80000"/>
                <a:shade val="30000"/>
                <a:satMod val="115000"/>
              </a:schemeClr>
            </a:gs>
            <a:gs pos="50000">
              <a:schemeClr val="bg2">
                <a:lumMod val="20000"/>
                <a:lumOff val="80000"/>
                <a:shade val="67500"/>
                <a:satMod val="115000"/>
              </a:schemeClr>
            </a:gs>
            <a:gs pos="100000">
              <a:schemeClr val="bg2">
                <a:lumMod val="20000"/>
                <a:lumOff val="8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Обеспечение безопасных условий жизнедеятельности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F3BB3A55-870F-4FCF-A5B6-43964BF2550B}" type="parTrans" cxnId="{013C74F3-65CD-468D-B9DB-94846BC0D7E4}">
      <dgm:prSet/>
      <dgm:spPr/>
      <dgm:t>
        <a:bodyPr/>
        <a:lstStyle/>
        <a:p>
          <a:endParaRPr lang="ru-RU"/>
        </a:p>
      </dgm:t>
    </dgm:pt>
    <dgm:pt modelId="{8C703B53-871F-4068-B8AE-109D813E70F9}" type="sibTrans" cxnId="{013C74F3-65CD-468D-B9DB-94846BC0D7E4}">
      <dgm:prSet/>
      <dgm:spPr/>
      <dgm:t>
        <a:bodyPr/>
        <a:lstStyle/>
        <a:p>
          <a:endParaRPr lang="ru-RU"/>
        </a:p>
      </dgm:t>
    </dgm:pt>
    <dgm:pt modelId="{31D42375-C54C-4168-B181-5D519291FD09}">
      <dgm:prSet/>
      <dgm:spPr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endParaRPr lang="ru-RU"/>
        </a:p>
      </dgm:t>
    </dgm:pt>
    <dgm:pt modelId="{C846AABA-267F-467C-97A0-825CC73D227B}" type="parTrans" cxnId="{D984641B-A8E4-4912-AE51-3BA73B44770A}">
      <dgm:prSet/>
      <dgm:spPr/>
      <dgm:t>
        <a:bodyPr/>
        <a:lstStyle/>
        <a:p>
          <a:endParaRPr lang="ru-RU"/>
        </a:p>
      </dgm:t>
    </dgm:pt>
    <dgm:pt modelId="{E829916C-D6F7-473C-9DA6-B0EA3BBF655E}" type="sibTrans" cxnId="{D984641B-A8E4-4912-AE51-3BA73B44770A}">
      <dgm:prSet/>
      <dgm:spPr/>
      <dgm:t>
        <a:bodyPr/>
        <a:lstStyle/>
        <a:p>
          <a:endParaRPr lang="ru-RU"/>
        </a:p>
      </dgm:t>
    </dgm:pt>
    <dgm:pt modelId="{49570EE6-0EBA-4E3D-9ABA-41BA92625188}" type="pres">
      <dgm:prSet presAssocID="{7036CC0B-6357-46AB-A13D-2D1C39EDFE38}" presName="Name0" presStyleCnt="0">
        <dgm:presLayoutVars>
          <dgm:dir/>
          <dgm:resizeHandles val="exact"/>
        </dgm:presLayoutVars>
      </dgm:prSet>
      <dgm:spPr/>
    </dgm:pt>
    <dgm:pt modelId="{C2700C4A-78A5-4458-AE4E-4BF650326AC9}" type="pres">
      <dgm:prSet presAssocID="{7036CC0B-6357-46AB-A13D-2D1C39EDFE38}" presName="fgShape" presStyleLbl="fgShp" presStyleIdx="0" presStyleCnt="1" custScaleY="203704"/>
      <dgm:spPr>
        <a:solidFill>
          <a:srgbClr val="0066FF"/>
        </a:solidFill>
      </dgm:spPr>
    </dgm:pt>
    <dgm:pt modelId="{D91937DB-762E-415D-A23D-002C7C1631FA}" type="pres">
      <dgm:prSet presAssocID="{7036CC0B-6357-46AB-A13D-2D1C39EDFE38}" presName="linComp" presStyleCnt="0"/>
      <dgm:spPr/>
    </dgm:pt>
    <dgm:pt modelId="{2035ABE6-0284-477B-BB4E-394562904661}" type="pres">
      <dgm:prSet presAssocID="{5055DFE0-BEDA-4F32-A6FC-AAE04D6B85CC}" presName="compNode" presStyleCnt="0"/>
      <dgm:spPr/>
    </dgm:pt>
    <dgm:pt modelId="{F13C8193-3BEF-40FD-ABC8-E40EBBCB3B52}" type="pres">
      <dgm:prSet presAssocID="{5055DFE0-BEDA-4F32-A6FC-AAE04D6B85CC}" presName="bkgdShape" presStyleLbl="node1" presStyleIdx="0" presStyleCnt="4" custScaleX="107630" custLinFactNeighborX="4196" custLinFactNeighborY="-463"/>
      <dgm:spPr/>
      <dgm:t>
        <a:bodyPr/>
        <a:lstStyle/>
        <a:p>
          <a:endParaRPr lang="ru-RU"/>
        </a:p>
      </dgm:t>
    </dgm:pt>
    <dgm:pt modelId="{06005192-9F8F-4998-8114-854CE5C5AEDF}" type="pres">
      <dgm:prSet presAssocID="{5055DFE0-BEDA-4F32-A6FC-AAE04D6B85C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3954B-05C9-46F8-8913-89945F021FCA}" type="pres">
      <dgm:prSet presAssocID="{5055DFE0-BEDA-4F32-A6FC-AAE04D6B85CC}" presName="invisiNode" presStyleLbl="node1" presStyleIdx="0" presStyleCnt="4"/>
      <dgm:spPr/>
    </dgm:pt>
    <dgm:pt modelId="{618E9A71-C7B6-49E6-AD40-F59AFA2FF54E}" type="pres">
      <dgm:prSet presAssocID="{5055DFE0-BEDA-4F32-A6FC-AAE04D6B85CC}" presName="imagNode" presStyleLbl="fgImgPlace1" presStyleIdx="0" presStyleCnt="4"/>
      <dgm:spPr>
        <a:solidFill>
          <a:srgbClr val="0066FF"/>
        </a:solidFill>
      </dgm:spPr>
    </dgm:pt>
    <dgm:pt modelId="{5986307E-832D-44AA-AE1A-8A901CCB3D3A}" type="pres">
      <dgm:prSet presAssocID="{DFB48E16-DEEA-4395-9217-8144F784395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64844A-CE3C-4D12-BC6D-567E2624BF0A}" type="pres">
      <dgm:prSet presAssocID="{BA9060F2-9622-40A1-AE64-0F59EBED7368}" presName="compNode" presStyleCnt="0"/>
      <dgm:spPr/>
    </dgm:pt>
    <dgm:pt modelId="{D5EC9A90-4CEF-4703-98CE-D9F30A7EB930}" type="pres">
      <dgm:prSet presAssocID="{BA9060F2-9622-40A1-AE64-0F59EBED7368}" presName="bkgdShape" presStyleLbl="node1" presStyleIdx="1" presStyleCnt="4" custScaleX="96647" custLinFactNeighborX="953" custLinFactNeighborY="-463"/>
      <dgm:spPr/>
      <dgm:t>
        <a:bodyPr/>
        <a:lstStyle/>
        <a:p>
          <a:endParaRPr lang="ru-RU"/>
        </a:p>
      </dgm:t>
    </dgm:pt>
    <dgm:pt modelId="{6CC42EB9-1067-462D-A17E-5C1F06D9A09D}" type="pres">
      <dgm:prSet presAssocID="{BA9060F2-9622-40A1-AE64-0F59EBED736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937BA-C946-4CFC-9EF8-58693F3478F4}" type="pres">
      <dgm:prSet presAssocID="{BA9060F2-9622-40A1-AE64-0F59EBED7368}" presName="invisiNode" presStyleLbl="node1" presStyleIdx="1" presStyleCnt="4"/>
      <dgm:spPr/>
    </dgm:pt>
    <dgm:pt modelId="{0C4286C5-0555-4054-A647-3B434F87A041}" type="pres">
      <dgm:prSet presAssocID="{BA9060F2-9622-40A1-AE64-0F59EBED7368}" presName="imagNode" presStyleLbl="fgImgPlace1" presStyleIdx="1" presStyleCnt="4"/>
      <dgm:spPr>
        <a:solidFill>
          <a:srgbClr val="0066FF"/>
        </a:solidFill>
      </dgm:spPr>
    </dgm:pt>
    <dgm:pt modelId="{EED77CB7-5145-4787-B7DF-270D58AA57A5}" type="pres">
      <dgm:prSet presAssocID="{58793128-8990-40D6-B4AB-D7F70582072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2988AD4-F417-44C8-863E-7EE42C9D38C9}" type="pres">
      <dgm:prSet presAssocID="{31D42375-C54C-4168-B181-5D519291FD09}" presName="compNode" presStyleCnt="0"/>
      <dgm:spPr/>
    </dgm:pt>
    <dgm:pt modelId="{AD37F67C-D0F9-4FC6-8104-448637C00417}" type="pres">
      <dgm:prSet presAssocID="{31D42375-C54C-4168-B181-5D519291FD09}" presName="bkgdShape" presStyleLbl="node1" presStyleIdx="2" presStyleCnt="4" custLinFactNeighborX="2435" custLinFactNeighborY="312"/>
      <dgm:spPr/>
      <dgm:t>
        <a:bodyPr/>
        <a:lstStyle/>
        <a:p>
          <a:endParaRPr lang="ru-RU"/>
        </a:p>
      </dgm:t>
    </dgm:pt>
    <dgm:pt modelId="{AE805E46-41EB-4E2E-BB18-B6DDA4569B3B}" type="pres">
      <dgm:prSet presAssocID="{31D42375-C54C-4168-B181-5D519291FD0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A1EA5-1296-48EC-89B8-F79AC194A279}" type="pres">
      <dgm:prSet presAssocID="{31D42375-C54C-4168-B181-5D519291FD09}" presName="invisiNode" presStyleLbl="node1" presStyleIdx="2" presStyleCnt="4"/>
      <dgm:spPr/>
    </dgm:pt>
    <dgm:pt modelId="{BBEE444F-A7A9-4A63-9620-81A4A08103A6}" type="pres">
      <dgm:prSet presAssocID="{31D42375-C54C-4168-B181-5D519291FD09}" presName="imagNode" presStyleLbl="fgImgPlace1" presStyleIdx="2" presStyleCnt="4"/>
      <dgm:spPr>
        <a:solidFill>
          <a:srgbClr val="0066FF"/>
        </a:solidFill>
      </dgm:spPr>
    </dgm:pt>
    <dgm:pt modelId="{3F2378FF-1457-4F96-BDD6-206FDC326EB5}" type="pres">
      <dgm:prSet presAssocID="{E829916C-D6F7-473C-9DA6-B0EA3BBF655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062F4C-8778-4D66-97F7-7F42D3FA652F}" type="pres">
      <dgm:prSet presAssocID="{EFA56402-B235-4628-B921-F4A58BF263FD}" presName="compNode" presStyleCnt="0"/>
      <dgm:spPr/>
    </dgm:pt>
    <dgm:pt modelId="{C255A7CB-FA83-4C1B-9DA6-1B847729F468}" type="pres">
      <dgm:prSet presAssocID="{EFA56402-B235-4628-B921-F4A58BF263FD}" presName="bkgdShape" presStyleLbl="node1" presStyleIdx="3" presStyleCnt="4"/>
      <dgm:spPr/>
      <dgm:t>
        <a:bodyPr/>
        <a:lstStyle/>
        <a:p>
          <a:endParaRPr lang="ru-RU"/>
        </a:p>
      </dgm:t>
    </dgm:pt>
    <dgm:pt modelId="{16802BB8-969C-40DF-A150-CC71C648CD7A}" type="pres">
      <dgm:prSet presAssocID="{EFA56402-B235-4628-B921-F4A58BF263FD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4D925-4B59-49AD-92F4-9BE448C0A17B}" type="pres">
      <dgm:prSet presAssocID="{EFA56402-B235-4628-B921-F4A58BF263FD}" presName="invisiNode" presStyleLbl="node1" presStyleIdx="3" presStyleCnt="4"/>
      <dgm:spPr/>
    </dgm:pt>
    <dgm:pt modelId="{A0713DDE-9676-4FDA-A941-FBD2D7810897}" type="pres">
      <dgm:prSet presAssocID="{EFA56402-B235-4628-B921-F4A58BF263FD}" presName="imagNode" presStyleLbl="fgImgPlace1" presStyleIdx="3" presStyleCnt="4"/>
      <dgm:spPr>
        <a:solidFill>
          <a:srgbClr val="0066FF"/>
        </a:solidFill>
      </dgm:spPr>
    </dgm:pt>
  </dgm:ptLst>
  <dgm:cxnLst>
    <dgm:cxn modelId="{013C74F3-65CD-468D-B9DB-94846BC0D7E4}" srcId="{7036CC0B-6357-46AB-A13D-2D1C39EDFE38}" destId="{EFA56402-B235-4628-B921-F4A58BF263FD}" srcOrd="3" destOrd="0" parTransId="{F3BB3A55-870F-4FCF-A5B6-43964BF2550B}" sibTransId="{8C703B53-871F-4068-B8AE-109D813E70F9}"/>
    <dgm:cxn modelId="{31A39DD8-B74B-4FC0-835B-A21A6E6236B5}" type="presOf" srcId="{DFB48E16-DEEA-4395-9217-8144F7843955}" destId="{5986307E-832D-44AA-AE1A-8A901CCB3D3A}" srcOrd="0" destOrd="0" presId="urn:microsoft.com/office/officeart/2005/8/layout/hList7#1"/>
    <dgm:cxn modelId="{9DEA933F-09A0-47BB-8C86-F1FD847A05E2}" type="presOf" srcId="{BA9060F2-9622-40A1-AE64-0F59EBED7368}" destId="{D5EC9A90-4CEF-4703-98CE-D9F30A7EB930}" srcOrd="0" destOrd="0" presId="urn:microsoft.com/office/officeart/2005/8/layout/hList7#1"/>
    <dgm:cxn modelId="{2D35392A-0EDA-4D87-93D1-D626513CB1C9}" srcId="{7036CC0B-6357-46AB-A13D-2D1C39EDFE38}" destId="{5055DFE0-BEDA-4F32-A6FC-AAE04D6B85CC}" srcOrd="0" destOrd="0" parTransId="{316CF34D-6304-4541-831C-193E679985F2}" sibTransId="{DFB48E16-DEEA-4395-9217-8144F7843955}"/>
    <dgm:cxn modelId="{B5136630-90AB-4055-90E8-4D64C4912F05}" type="presOf" srcId="{7036CC0B-6357-46AB-A13D-2D1C39EDFE38}" destId="{49570EE6-0EBA-4E3D-9ABA-41BA92625188}" srcOrd="0" destOrd="0" presId="urn:microsoft.com/office/officeart/2005/8/layout/hList7#1"/>
    <dgm:cxn modelId="{2A150FCA-4F5E-43ED-8A19-C6A5BF515C8A}" type="presOf" srcId="{5055DFE0-BEDA-4F32-A6FC-AAE04D6B85CC}" destId="{F13C8193-3BEF-40FD-ABC8-E40EBBCB3B52}" srcOrd="0" destOrd="0" presId="urn:microsoft.com/office/officeart/2005/8/layout/hList7#1"/>
    <dgm:cxn modelId="{F0114604-E0F8-48B0-83C2-6EF9AF79EC5B}" type="presOf" srcId="{E829916C-D6F7-473C-9DA6-B0EA3BBF655E}" destId="{3F2378FF-1457-4F96-BDD6-206FDC326EB5}" srcOrd="0" destOrd="0" presId="urn:microsoft.com/office/officeart/2005/8/layout/hList7#1"/>
    <dgm:cxn modelId="{14F252D8-486F-4800-A640-12C8B0FF7DA8}" type="presOf" srcId="{EFA56402-B235-4628-B921-F4A58BF263FD}" destId="{C255A7CB-FA83-4C1B-9DA6-1B847729F468}" srcOrd="0" destOrd="0" presId="urn:microsoft.com/office/officeart/2005/8/layout/hList7#1"/>
    <dgm:cxn modelId="{1EEE0109-88CF-4740-9564-B83B979FB6A0}" type="presOf" srcId="{BA9060F2-9622-40A1-AE64-0F59EBED7368}" destId="{6CC42EB9-1067-462D-A17E-5C1F06D9A09D}" srcOrd="1" destOrd="0" presId="urn:microsoft.com/office/officeart/2005/8/layout/hList7#1"/>
    <dgm:cxn modelId="{5EAA2354-2631-428E-ABE6-A4A3C9C40049}" type="presOf" srcId="{31D42375-C54C-4168-B181-5D519291FD09}" destId="{AE805E46-41EB-4E2E-BB18-B6DDA4569B3B}" srcOrd="1" destOrd="0" presId="urn:microsoft.com/office/officeart/2005/8/layout/hList7#1"/>
    <dgm:cxn modelId="{104F73AB-FEF8-4F79-8782-798A262955C8}" type="presOf" srcId="{EFA56402-B235-4628-B921-F4A58BF263FD}" destId="{16802BB8-969C-40DF-A150-CC71C648CD7A}" srcOrd="1" destOrd="0" presId="urn:microsoft.com/office/officeart/2005/8/layout/hList7#1"/>
    <dgm:cxn modelId="{6324EB81-860F-41E8-850E-85A9312A548C}" type="presOf" srcId="{58793128-8990-40D6-B4AB-D7F705820728}" destId="{EED77CB7-5145-4787-B7DF-270D58AA57A5}" srcOrd="0" destOrd="0" presId="urn:microsoft.com/office/officeart/2005/8/layout/hList7#1"/>
    <dgm:cxn modelId="{073D2AD1-9CC7-4A09-81E0-A3EF889276D3}" srcId="{7036CC0B-6357-46AB-A13D-2D1C39EDFE38}" destId="{BA9060F2-9622-40A1-AE64-0F59EBED7368}" srcOrd="1" destOrd="0" parTransId="{28DA654B-4DA8-4916-A6E0-FC5D852D2C58}" sibTransId="{58793128-8990-40D6-B4AB-D7F705820728}"/>
    <dgm:cxn modelId="{D984641B-A8E4-4912-AE51-3BA73B44770A}" srcId="{7036CC0B-6357-46AB-A13D-2D1C39EDFE38}" destId="{31D42375-C54C-4168-B181-5D519291FD09}" srcOrd="2" destOrd="0" parTransId="{C846AABA-267F-467C-97A0-825CC73D227B}" sibTransId="{E829916C-D6F7-473C-9DA6-B0EA3BBF655E}"/>
    <dgm:cxn modelId="{390B8D1C-4900-47E9-BD99-51B3BC10568F}" type="presOf" srcId="{5055DFE0-BEDA-4F32-A6FC-AAE04D6B85CC}" destId="{06005192-9F8F-4998-8114-854CE5C5AEDF}" srcOrd="1" destOrd="0" presId="urn:microsoft.com/office/officeart/2005/8/layout/hList7#1"/>
    <dgm:cxn modelId="{412AF64E-375A-4D3F-A7ED-E930254A4C04}" type="presOf" srcId="{31D42375-C54C-4168-B181-5D519291FD09}" destId="{AD37F67C-D0F9-4FC6-8104-448637C00417}" srcOrd="0" destOrd="0" presId="urn:microsoft.com/office/officeart/2005/8/layout/hList7#1"/>
    <dgm:cxn modelId="{ED60FCE8-942B-4077-82DD-78A7FA18D9A3}" type="presParOf" srcId="{49570EE6-0EBA-4E3D-9ABA-41BA92625188}" destId="{C2700C4A-78A5-4458-AE4E-4BF650326AC9}" srcOrd="0" destOrd="0" presId="urn:microsoft.com/office/officeart/2005/8/layout/hList7#1"/>
    <dgm:cxn modelId="{CBC17EBA-A76F-4C10-9586-255CD4F3E649}" type="presParOf" srcId="{49570EE6-0EBA-4E3D-9ABA-41BA92625188}" destId="{D91937DB-762E-415D-A23D-002C7C1631FA}" srcOrd="1" destOrd="0" presId="urn:microsoft.com/office/officeart/2005/8/layout/hList7#1"/>
    <dgm:cxn modelId="{1B091A98-8116-439D-A10C-74D0A4E93A0B}" type="presParOf" srcId="{D91937DB-762E-415D-A23D-002C7C1631FA}" destId="{2035ABE6-0284-477B-BB4E-394562904661}" srcOrd="0" destOrd="0" presId="urn:microsoft.com/office/officeart/2005/8/layout/hList7#1"/>
    <dgm:cxn modelId="{B029F2B8-908B-43E2-A5E2-B54CA4B09DE1}" type="presParOf" srcId="{2035ABE6-0284-477B-BB4E-394562904661}" destId="{F13C8193-3BEF-40FD-ABC8-E40EBBCB3B52}" srcOrd="0" destOrd="0" presId="urn:microsoft.com/office/officeart/2005/8/layout/hList7#1"/>
    <dgm:cxn modelId="{DFA87CDC-A70E-48E6-9608-93291ADB6D32}" type="presParOf" srcId="{2035ABE6-0284-477B-BB4E-394562904661}" destId="{06005192-9F8F-4998-8114-854CE5C5AEDF}" srcOrd="1" destOrd="0" presId="urn:microsoft.com/office/officeart/2005/8/layout/hList7#1"/>
    <dgm:cxn modelId="{253D6965-3F13-4BEE-9289-BF6E58DA3284}" type="presParOf" srcId="{2035ABE6-0284-477B-BB4E-394562904661}" destId="{2823954B-05C9-46F8-8913-89945F021FCA}" srcOrd="2" destOrd="0" presId="urn:microsoft.com/office/officeart/2005/8/layout/hList7#1"/>
    <dgm:cxn modelId="{50FD2EE0-EB0D-40BD-977C-926F0A23A3B5}" type="presParOf" srcId="{2035ABE6-0284-477B-BB4E-394562904661}" destId="{618E9A71-C7B6-49E6-AD40-F59AFA2FF54E}" srcOrd="3" destOrd="0" presId="urn:microsoft.com/office/officeart/2005/8/layout/hList7#1"/>
    <dgm:cxn modelId="{A6AEA987-036B-47D1-BC58-798DBB7C0ECF}" type="presParOf" srcId="{D91937DB-762E-415D-A23D-002C7C1631FA}" destId="{5986307E-832D-44AA-AE1A-8A901CCB3D3A}" srcOrd="1" destOrd="0" presId="urn:microsoft.com/office/officeart/2005/8/layout/hList7#1"/>
    <dgm:cxn modelId="{C8474588-E156-4988-879F-470AA35D3C59}" type="presParOf" srcId="{D91937DB-762E-415D-A23D-002C7C1631FA}" destId="{D664844A-CE3C-4D12-BC6D-567E2624BF0A}" srcOrd="2" destOrd="0" presId="urn:microsoft.com/office/officeart/2005/8/layout/hList7#1"/>
    <dgm:cxn modelId="{391D3F0C-1E60-4105-9F3C-43E8B6A1B9B2}" type="presParOf" srcId="{D664844A-CE3C-4D12-BC6D-567E2624BF0A}" destId="{D5EC9A90-4CEF-4703-98CE-D9F30A7EB930}" srcOrd="0" destOrd="0" presId="urn:microsoft.com/office/officeart/2005/8/layout/hList7#1"/>
    <dgm:cxn modelId="{24F5B769-0F53-4633-A4D6-B29B3865B28F}" type="presParOf" srcId="{D664844A-CE3C-4D12-BC6D-567E2624BF0A}" destId="{6CC42EB9-1067-462D-A17E-5C1F06D9A09D}" srcOrd="1" destOrd="0" presId="urn:microsoft.com/office/officeart/2005/8/layout/hList7#1"/>
    <dgm:cxn modelId="{75DEDEA7-F722-44CF-B4FD-B651637C6414}" type="presParOf" srcId="{D664844A-CE3C-4D12-BC6D-567E2624BF0A}" destId="{67B937BA-C946-4CFC-9EF8-58693F3478F4}" srcOrd="2" destOrd="0" presId="urn:microsoft.com/office/officeart/2005/8/layout/hList7#1"/>
    <dgm:cxn modelId="{2F84A7AD-2543-4438-8D10-7D1310A59A63}" type="presParOf" srcId="{D664844A-CE3C-4D12-BC6D-567E2624BF0A}" destId="{0C4286C5-0555-4054-A647-3B434F87A041}" srcOrd="3" destOrd="0" presId="urn:microsoft.com/office/officeart/2005/8/layout/hList7#1"/>
    <dgm:cxn modelId="{9965212E-8C24-4B2D-8530-6BAD30327F72}" type="presParOf" srcId="{D91937DB-762E-415D-A23D-002C7C1631FA}" destId="{EED77CB7-5145-4787-B7DF-270D58AA57A5}" srcOrd="3" destOrd="0" presId="urn:microsoft.com/office/officeart/2005/8/layout/hList7#1"/>
    <dgm:cxn modelId="{FB9E2472-0AAE-449E-9582-88B57B567D1E}" type="presParOf" srcId="{D91937DB-762E-415D-A23D-002C7C1631FA}" destId="{C2988AD4-F417-44C8-863E-7EE42C9D38C9}" srcOrd="4" destOrd="0" presId="urn:microsoft.com/office/officeart/2005/8/layout/hList7#1"/>
    <dgm:cxn modelId="{C76AD155-06BB-4826-9BAC-6DE6D0E599AC}" type="presParOf" srcId="{C2988AD4-F417-44C8-863E-7EE42C9D38C9}" destId="{AD37F67C-D0F9-4FC6-8104-448637C00417}" srcOrd="0" destOrd="0" presId="urn:microsoft.com/office/officeart/2005/8/layout/hList7#1"/>
    <dgm:cxn modelId="{40BCDA8A-830F-455F-95C0-EE0982EBF6A4}" type="presParOf" srcId="{C2988AD4-F417-44C8-863E-7EE42C9D38C9}" destId="{AE805E46-41EB-4E2E-BB18-B6DDA4569B3B}" srcOrd="1" destOrd="0" presId="urn:microsoft.com/office/officeart/2005/8/layout/hList7#1"/>
    <dgm:cxn modelId="{8E38617C-ECFB-44A8-ACD2-5A741AF20AFA}" type="presParOf" srcId="{C2988AD4-F417-44C8-863E-7EE42C9D38C9}" destId="{E76A1EA5-1296-48EC-89B8-F79AC194A279}" srcOrd="2" destOrd="0" presId="urn:microsoft.com/office/officeart/2005/8/layout/hList7#1"/>
    <dgm:cxn modelId="{81461444-2E68-4E9D-990E-E93AC8D9897C}" type="presParOf" srcId="{C2988AD4-F417-44C8-863E-7EE42C9D38C9}" destId="{BBEE444F-A7A9-4A63-9620-81A4A08103A6}" srcOrd="3" destOrd="0" presId="urn:microsoft.com/office/officeart/2005/8/layout/hList7#1"/>
    <dgm:cxn modelId="{6864DAE8-61E4-4267-BE49-5D9275734231}" type="presParOf" srcId="{D91937DB-762E-415D-A23D-002C7C1631FA}" destId="{3F2378FF-1457-4F96-BDD6-206FDC326EB5}" srcOrd="5" destOrd="0" presId="urn:microsoft.com/office/officeart/2005/8/layout/hList7#1"/>
    <dgm:cxn modelId="{3399B57D-FF20-4741-8164-2AAE450AAA19}" type="presParOf" srcId="{D91937DB-762E-415D-A23D-002C7C1631FA}" destId="{41062F4C-8778-4D66-97F7-7F42D3FA652F}" srcOrd="6" destOrd="0" presId="urn:microsoft.com/office/officeart/2005/8/layout/hList7#1"/>
    <dgm:cxn modelId="{F7A765A4-1879-4560-92BD-A9C3DBB66D5C}" type="presParOf" srcId="{41062F4C-8778-4D66-97F7-7F42D3FA652F}" destId="{C255A7CB-FA83-4C1B-9DA6-1B847729F468}" srcOrd="0" destOrd="0" presId="urn:microsoft.com/office/officeart/2005/8/layout/hList7#1"/>
    <dgm:cxn modelId="{409754EB-32B8-47FD-B8B2-92996B0F7F1B}" type="presParOf" srcId="{41062F4C-8778-4D66-97F7-7F42D3FA652F}" destId="{16802BB8-969C-40DF-A150-CC71C648CD7A}" srcOrd="1" destOrd="0" presId="urn:microsoft.com/office/officeart/2005/8/layout/hList7#1"/>
    <dgm:cxn modelId="{EFD7EE8D-DF7C-4266-BC7F-F07CCFD9AA9F}" type="presParOf" srcId="{41062F4C-8778-4D66-97F7-7F42D3FA652F}" destId="{68A4D925-4B59-49AD-92F4-9BE448C0A17B}" srcOrd="2" destOrd="0" presId="urn:microsoft.com/office/officeart/2005/8/layout/hList7#1"/>
    <dgm:cxn modelId="{E76C2561-D2D4-43E5-99BC-2D0B2CB1826D}" type="presParOf" srcId="{41062F4C-8778-4D66-97F7-7F42D3FA652F}" destId="{A0713DDE-9676-4FDA-A941-FBD2D781089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9C18186-3982-41CF-A69E-06199680ABDB}" type="doc">
      <dgm:prSet loTypeId="urn:microsoft.com/office/officeart/2005/8/layout/cycle4#1" loCatId="cycle" qsTypeId="urn:microsoft.com/office/officeart/2005/8/quickstyle/3d3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911E9343-A588-4849-B144-26BEB764F9C0}">
      <dgm:prSet phldrT="[Текст]" custT="1"/>
      <dgm:spPr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FF0066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Эффективное управление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3 программы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BD66B0C7-AE80-40B3-A75B-4F23B6D46D35}" type="parTrans" cxnId="{13A77FFB-73FC-43C1-B88B-1453BDC53DBB}">
      <dgm:prSet/>
      <dgm:spPr/>
      <dgm:t>
        <a:bodyPr/>
        <a:lstStyle/>
        <a:p>
          <a:endParaRPr lang="ru-RU"/>
        </a:p>
      </dgm:t>
    </dgm:pt>
    <dgm:pt modelId="{168D92A7-81ED-497C-ACAF-20DF21725820}" type="sibTrans" cxnId="{13A77FFB-73FC-43C1-B88B-1453BDC53DBB}">
      <dgm:prSet/>
      <dgm:spPr/>
      <dgm:t>
        <a:bodyPr/>
        <a:lstStyle/>
        <a:p>
          <a:endParaRPr lang="ru-RU"/>
        </a:p>
      </dgm:t>
    </dgm:pt>
    <dgm:pt modelId="{11B456BF-83D3-43E3-ACD8-C425D3CAB862}">
      <dgm:prSet phldrT="[Текст]" custT="1"/>
      <dgm:spPr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33CC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Социальное</a:t>
          </a:r>
        </a:p>
        <a:p>
          <a:pPr>
            <a:lnSpc>
              <a:spcPct val="100000"/>
            </a:lnSpc>
          </a:pP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развитие</a:t>
          </a:r>
        </a:p>
        <a:p>
          <a:pPr>
            <a:lnSpc>
              <a:spcPct val="90000"/>
            </a:lnSpc>
          </a:pPr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10 программ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EAD54403-EF56-4D32-8AE9-8B16D1A0B41C}" type="parTrans" cxnId="{BE164A72-3365-4F08-8DDE-E39C42FEF578}">
      <dgm:prSet/>
      <dgm:spPr/>
      <dgm:t>
        <a:bodyPr/>
        <a:lstStyle/>
        <a:p>
          <a:endParaRPr lang="ru-RU"/>
        </a:p>
      </dgm:t>
    </dgm:pt>
    <dgm:pt modelId="{6E8AB1A9-21FC-46BD-87C3-60BE4F511895}" type="sibTrans" cxnId="{BE164A72-3365-4F08-8DDE-E39C42FEF578}">
      <dgm:prSet/>
      <dgm:spPr/>
      <dgm:t>
        <a:bodyPr/>
        <a:lstStyle/>
        <a:p>
          <a:endParaRPr lang="ru-RU"/>
        </a:p>
      </dgm:t>
    </dgm:pt>
    <dgm:pt modelId="{4209C823-2DA8-44B5-969E-F8EE1FC0EFEB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334 912,2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245D702A-4CC6-48F2-9623-756E4F639B2F}" type="parTrans" cxnId="{7F7265F2-537C-45CB-BC75-0C65964F22EC}">
      <dgm:prSet/>
      <dgm:spPr/>
      <dgm:t>
        <a:bodyPr/>
        <a:lstStyle/>
        <a:p>
          <a:endParaRPr lang="ru-RU"/>
        </a:p>
      </dgm:t>
    </dgm:pt>
    <dgm:pt modelId="{F9D04D07-668B-4229-BFCE-D2B4D659D50B}" type="sibTrans" cxnId="{7F7265F2-537C-45CB-BC75-0C65964F22EC}">
      <dgm:prSet/>
      <dgm:spPr/>
      <dgm:t>
        <a:bodyPr/>
        <a:lstStyle/>
        <a:p>
          <a:endParaRPr lang="ru-RU"/>
        </a:p>
      </dgm:t>
    </dgm:pt>
    <dgm:pt modelId="{58D21ED2-4EA7-4E7F-88C1-466BBA544752}">
      <dgm:prSet phldrT="[Текст]" custT="1"/>
      <dgm:spPr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FF0066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Безопасные условия жизнедеятельности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2 программы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AADAE7C-A4C2-4808-9655-92A214CB863D}" type="parTrans" cxnId="{BFB6B447-A66D-4667-9A10-DDB7BADC26A0}">
      <dgm:prSet/>
      <dgm:spPr/>
      <dgm:t>
        <a:bodyPr/>
        <a:lstStyle/>
        <a:p>
          <a:endParaRPr lang="ru-RU"/>
        </a:p>
      </dgm:t>
    </dgm:pt>
    <dgm:pt modelId="{7F12579C-FBE1-44B3-AA34-8E3488398328}" type="sibTrans" cxnId="{BFB6B447-A66D-4667-9A10-DDB7BADC26A0}">
      <dgm:prSet/>
      <dgm:spPr/>
      <dgm:t>
        <a:bodyPr/>
        <a:lstStyle/>
        <a:p>
          <a:endParaRPr lang="ru-RU"/>
        </a:p>
      </dgm:t>
    </dgm:pt>
    <dgm:pt modelId="{B9B16013-F2DE-41AE-B350-B786DDCB3B58}">
      <dgm:prSet phldrT="[Текст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145,0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3156B48C-B2A2-4E47-917B-27D3C2CC2A02}" type="parTrans" cxnId="{6CF4748F-D1C2-43FD-9E94-550C3112812B}">
      <dgm:prSet/>
      <dgm:spPr/>
      <dgm:t>
        <a:bodyPr/>
        <a:lstStyle/>
        <a:p>
          <a:endParaRPr lang="ru-RU"/>
        </a:p>
      </dgm:t>
    </dgm:pt>
    <dgm:pt modelId="{39EF8F8F-8A9C-486C-9103-2FC8D310846A}" type="sibTrans" cxnId="{6CF4748F-D1C2-43FD-9E94-550C3112812B}">
      <dgm:prSet/>
      <dgm:spPr/>
      <dgm:t>
        <a:bodyPr/>
        <a:lstStyle/>
        <a:p>
          <a:endParaRPr lang="ru-RU"/>
        </a:p>
      </dgm:t>
    </dgm:pt>
    <dgm:pt modelId="{C1CC1EF4-1439-4F6F-A0D3-6347C1F3692A}">
      <dgm:prSet phldrT="[Текст]" custT="1"/>
      <dgm:spPr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33CC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Поддержка отраслей экономики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5 программ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0474716-1560-492A-896E-448A33E72373}" type="parTrans" cxnId="{A73CFEAC-D0FA-4E35-B8BF-6CFBBA86E194}">
      <dgm:prSet/>
      <dgm:spPr/>
      <dgm:t>
        <a:bodyPr/>
        <a:lstStyle/>
        <a:p>
          <a:endParaRPr lang="ru-RU"/>
        </a:p>
      </dgm:t>
    </dgm:pt>
    <dgm:pt modelId="{C8E3292D-6727-4EA5-AB10-054EFB0575E4}" type="sibTrans" cxnId="{A73CFEAC-D0FA-4E35-B8BF-6CFBBA86E194}">
      <dgm:prSet/>
      <dgm:spPr/>
      <dgm:t>
        <a:bodyPr/>
        <a:lstStyle/>
        <a:p>
          <a:endParaRPr lang="ru-RU"/>
        </a:p>
      </dgm:t>
    </dgm:pt>
    <dgm:pt modelId="{BCDE747E-DD9C-4C5A-A17C-BF5CEC817405}">
      <dgm:prSet phldrT="[Текст]" custT="1"/>
      <dgm:spPr>
        <a:solidFill>
          <a:srgbClr val="CCECFF">
            <a:alpha val="90000"/>
          </a:srgbClr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2 616,9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2934C60A-320C-46F9-BCDD-2BDC2777A69F}" type="parTrans" cxnId="{95908F80-552E-4B67-9A7E-9510003EA61C}">
      <dgm:prSet/>
      <dgm:spPr/>
      <dgm:t>
        <a:bodyPr/>
        <a:lstStyle/>
        <a:p>
          <a:endParaRPr lang="ru-RU"/>
        </a:p>
      </dgm:t>
    </dgm:pt>
    <dgm:pt modelId="{AE2D11B2-F27F-42F7-9D65-28B10ACA7972}" type="sibTrans" cxnId="{95908F80-552E-4B67-9A7E-9510003EA61C}">
      <dgm:prSet/>
      <dgm:spPr/>
      <dgm:t>
        <a:bodyPr/>
        <a:lstStyle/>
        <a:p>
          <a:endParaRPr lang="ru-RU"/>
        </a:p>
      </dgm:t>
    </dgm:pt>
    <dgm:pt modelId="{A4A2ECA4-C48E-4B01-B397-297167123E00}">
      <dgm:prSet phldrT="[Текст]" custT="1"/>
      <dgm:spPr>
        <a:solidFill>
          <a:srgbClr val="CCECFF"/>
        </a:solidFill>
      </dgm:spPr>
      <dgm:t>
        <a:bodyPr/>
        <a:lstStyle/>
        <a:p>
          <a:endParaRPr lang="ru-RU" sz="2400" dirty="0">
            <a:latin typeface="Bookman Old Style" panose="02050604050505020204" pitchFamily="18" charset="0"/>
          </a:endParaRPr>
        </a:p>
      </dgm:t>
    </dgm:pt>
    <dgm:pt modelId="{37F7F3CB-7204-4DBE-98E9-EF09DD54D790}" type="parTrans" cxnId="{39D0C0D6-E50D-4C87-9DF6-4E22C392B54F}">
      <dgm:prSet/>
      <dgm:spPr/>
      <dgm:t>
        <a:bodyPr/>
        <a:lstStyle/>
        <a:p>
          <a:endParaRPr lang="ru-RU"/>
        </a:p>
      </dgm:t>
    </dgm:pt>
    <dgm:pt modelId="{CFB4BA6E-D95E-4085-9ADF-3787A9ADA39B}" type="sibTrans" cxnId="{39D0C0D6-E50D-4C87-9DF6-4E22C392B54F}">
      <dgm:prSet/>
      <dgm:spPr/>
      <dgm:t>
        <a:bodyPr/>
        <a:lstStyle/>
        <a:p>
          <a:endParaRPr lang="ru-RU"/>
        </a:p>
      </dgm:t>
    </dgm:pt>
    <dgm:pt modelId="{D113675A-C772-4AE7-A1E7-CF05081E70B8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78,4%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701DDDF4-45D5-41D1-A31A-730EF1500BC8}" type="parTrans" cxnId="{8E0036C6-BC0E-400D-BE1B-9704A5565CA7}">
      <dgm:prSet/>
      <dgm:spPr/>
      <dgm:t>
        <a:bodyPr/>
        <a:lstStyle/>
        <a:p>
          <a:endParaRPr lang="ru-RU"/>
        </a:p>
      </dgm:t>
    </dgm:pt>
    <dgm:pt modelId="{7303D067-4355-4838-8B4F-DE53F366011A}" type="sibTrans" cxnId="{8E0036C6-BC0E-400D-BE1B-9704A5565CA7}">
      <dgm:prSet/>
      <dgm:spPr/>
      <dgm:t>
        <a:bodyPr/>
        <a:lstStyle/>
        <a:p>
          <a:endParaRPr lang="ru-RU"/>
        </a:p>
      </dgm:t>
    </dgm:pt>
    <dgm:pt modelId="{17741A2B-E791-4AA1-918E-7F1097EEC005}">
      <dgm:prSet phldrT="[Текст]" custT="1"/>
      <dgm:spPr>
        <a:solidFill>
          <a:srgbClr val="CCECFF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0,6%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DB59875B-99AB-46FE-A80A-0BA66D06EF15}" type="parTrans" cxnId="{96CABC8E-5F6D-407E-84F1-FDBF926C3B1C}">
      <dgm:prSet/>
      <dgm:spPr/>
      <dgm:t>
        <a:bodyPr/>
        <a:lstStyle/>
        <a:p>
          <a:endParaRPr lang="ru-RU"/>
        </a:p>
      </dgm:t>
    </dgm:pt>
    <dgm:pt modelId="{D6D06172-874E-4617-A6A0-0158ECED9CFA}" type="sibTrans" cxnId="{96CABC8E-5F6D-407E-84F1-FDBF926C3B1C}">
      <dgm:prSet/>
      <dgm:spPr/>
      <dgm:t>
        <a:bodyPr/>
        <a:lstStyle/>
        <a:p>
          <a:endParaRPr lang="ru-RU"/>
        </a:p>
      </dgm:t>
    </dgm:pt>
    <dgm:pt modelId="{EBB191EA-2342-4020-B973-196ECB7A4161}">
      <dgm:prSet phldrT="[Текст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0,01%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760FD0A4-DF36-4A89-BF4E-40F3A24B3F5E}" type="parTrans" cxnId="{31DBE667-7C6B-424B-9592-A0BC4EA96287}">
      <dgm:prSet/>
      <dgm:spPr/>
      <dgm:t>
        <a:bodyPr/>
        <a:lstStyle/>
        <a:p>
          <a:endParaRPr lang="ru-RU"/>
        </a:p>
      </dgm:t>
    </dgm:pt>
    <dgm:pt modelId="{76C87DE7-0340-4023-AAE3-37C3B2318F6E}" type="sibTrans" cxnId="{31DBE667-7C6B-424B-9592-A0BC4EA96287}">
      <dgm:prSet/>
      <dgm:spPr/>
      <dgm:t>
        <a:bodyPr/>
        <a:lstStyle/>
        <a:p>
          <a:endParaRPr lang="ru-RU"/>
        </a:p>
      </dgm:t>
    </dgm:pt>
    <dgm:pt modelId="{A0D77C42-44FC-448D-9D00-A7520B5F238F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19,3 </a:t>
          </a:r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C1C8AE95-5BE5-46E7-85AB-3B67DCD59874}" type="sibTrans" cxnId="{8AC67EE2-6D7A-48F5-92FD-8370DBE07450}">
      <dgm:prSet/>
      <dgm:spPr/>
      <dgm:t>
        <a:bodyPr/>
        <a:lstStyle/>
        <a:p>
          <a:endParaRPr lang="ru-RU"/>
        </a:p>
      </dgm:t>
    </dgm:pt>
    <dgm:pt modelId="{0F0CC464-67D2-4BC4-BB16-F675EB6011C5}" type="parTrans" cxnId="{8AC67EE2-6D7A-48F5-92FD-8370DBE07450}">
      <dgm:prSet/>
      <dgm:spPr/>
      <dgm:t>
        <a:bodyPr/>
        <a:lstStyle/>
        <a:p>
          <a:endParaRPr lang="ru-RU"/>
        </a:p>
      </dgm:t>
    </dgm:pt>
    <dgm:pt modelId="{84683E87-D5A8-4936-96FE-D5BC91348D52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r>
            <a:rPr lang="ru-RU" sz="2400" dirty="0" smtClean="0">
              <a:latin typeface="Bookman Old Style" panose="02050604050505020204" pitchFamily="18" charset="0"/>
            </a:rPr>
            <a:t>82 276,0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80C65F6F-4C69-44CC-A7B8-E1D491325B42}" type="sibTrans" cxnId="{35321055-AB0C-4B06-9FA6-C9FBB5BD04D4}">
      <dgm:prSet/>
      <dgm:spPr/>
      <dgm:t>
        <a:bodyPr/>
        <a:lstStyle/>
        <a:p>
          <a:endParaRPr lang="ru-RU"/>
        </a:p>
      </dgm:t>
    </dgm:pt>
    <dgm:pt modelId="{DC146D4D-1FB4-4307-BA9F-F314859FCB42}" type="parTrans" cxnId="{35321055-AB0C-4B06-9FA6-C9FBB5BD04D4}">
      <dgm:prSet/>
      <dgm:spPr/>
      <dgm:t>
        <a:bodyPr/>
        <a:lstStyle/>
        <a:p>
          <a:endParaRPr lang="ru-RU"/>
        </a:p>
      </dgm:t>
    </dgm:pt>
    <dgm:pt modelId="{0388D1D0-CF9C-47BA-BF4F-674E8FD87F03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endParaRPr lang="ru-RU" sz="2400" dirty="0">
            <a:latin typeface="Bookman Old Style" panose="02050604050505020204" pitchFamily="18" charset="0"/>
          </a:endParaRPr>
        </a:p>
      </dgm:t>
    </dgm:pt>
    <dgm:pt modelId="{F7EC7066-0F57-4D6E-8665-8DD096C41EB9}" type="sibTrans" cxnId="{739B67B6-DED2-44B2-90CC-243BE379C939}">
      <dgm:prSet/>
      <dgm:spPr/>
      <dgm:t>
        <a:bodyPr/>
        <a:lstStyle/>
        <a:p>
          <a:endParaRPr lang="ru-RU"/>
        </a:p>
      </dgm:t>
    </dgm:pt>
    <dgm:pt modelId="{0E7E3BB8-C7B6-4EED-BB24-0650481256E5}" type="parTrans" cxnId="{739B67B6-DED2-44B2-90CC-243BE379C939}">
      <dgm:prSet/>
      <dgm:spPr/>
      <dgm:t>
        <a:bodyPr/>
        <a:lstStyle/>
        <a:p>
          <a:endParaRPr lang="ru-RU"/>
        </a:p>
      </dgm:t>
    </dgm:pt>
    <dgm:pt modelId="{9D9C7B33-EE81-4124-B107-D7567E40F398}" type="pres">
      <dgm:prSet presAssocID="{C9C18186-3982-41CF-A69E-06199680ABD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28C8E0-683F-4EF7-948D-A3F89F12B0F7}" type="pres">
      <dgm:prSet presAssocID="{C9C18186-3982-41CF-A69E-06199680ABDB}" presName="children" presStyleCnt="0"/>
      <dgm:spPr/>
      <dgm:t>
        <a:bodyPr/>
        <a:lstStyle/>
        <a:p>
          <a:endParaRPr lang="ru-RU"/>
        </a:p>
      </dgm:t>
    </dgm:pt>
    <dgm:pt modelId="{53017974-E3F7-40C0-9DD6-42203182BC78}" type="pres">
      <dgm:prSet presAssocID="{C9C18186-3982-41CF-A69E-06199680ABDB}" presName="child1group" presStyleCnt="0"/>
      <dgm:spPr/>
      <dgm:t>
        <a:bodyPr/>
        <a:lstStyle/>
        <a:p>
          <a:endParaRPr lang="ru-RU"/>
        </a:p>
      </dgm:t>
    </dgm:pt>
    <dgm:pt modelId="{5BE233CE-133A-46B6-882F-C71CA023695A}" type="pres">
      <dgm:prSet presAssocID="{C9C18186-3982-41CF-A69E-06199680ABDB}" presName="child1" presStyleLbl="bgAcc1" presStyleIdx="0" presStyleCnt="4" custLinFactNeighborX="741" custLinFactNeighborY="3811"/>
      <dgm:spPr/>
      <dgm:t>
        <a:bodyPr/>
        <a:lstStyle/>
        <a:p>
          <a:endParaRPr lang="ru-RU"/>
        </a:p>
      </dgm:t>
    </dgm:pt>
    <dgm:pt modelId="{F66EA81B-57A0-4FDD-8DDA-77F9CAF4AC73}" type="pres">
      <dgm:prSet presAssocID="{C9C18186-3982-41CF-A69E-06199680ABDB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EAE082-3EB0-4C27-A9C0-61CC2CF8B997}" type="pres">
      <dgm:prSet presAssocID="{C9C18186-3982-41CF-A69E-06199680ABDB}" presName="child2group" presStyleCnt="0"/>
      <dgm:spPr/>
      <dgm:t>
        <a:bodyPr/>
        <a:lstStyle/>
        <a:p>
          <a:endParaRPr lang="ru-RU"/>
        </a:p>
      </dgm:t>
    </dgm:pt>
    <dgm:pt modelId="{CCFEB5DE-3373-4761-A93B-87744DA0A518}" type="pres">
      <dgm:prSet presAssocID="{C9C18186-3982-41CF-A69E-06199680ABDB}" presName="child2" presStyleLbl="bgAcc1" presStyleIdx="1" presStyleCnt="4"/>
      <dgm:spPr/>
      <dgm:t>
        <a:bodyPr/>
        <a:lstStyle/>
        <a:p>
          <a:endParaRPr lang="ru-RU"/>
        </a:p>
      </dgm:t>
    </dgm:pt>
    <dgm:pt modelId="{89D4191C-2FAC-48D4-82FC-9641E4D6E3FE}" type="pres">
      <dgm:prSet presAssocID="{C9C18186-3982-41CF-A69E-06199680ABDB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EDC189-FC70-4A2A-8EBC-C9F4ED2B82A6}" type="pres">
      <dgm:prSet presAssocID="{C9C18186-3982-41CF-A69E-06199680ABDB}" presName="child3group" presStyleCnt="0"/>
      <dgm:spPr/>
      <dgm:t>
        <a:bodyPr/>
        <a:lstStyle/>
        <a:p>
          <a:endParaRPr lang="ru-RU"/>
        </a:p>
      </dgm:t>
    </dgm:pt>
    <dgm:pt modelId="{B056CAFF-DF3A-4548-8BAB-AE28DBAB2F3D}" type="pres">
      <dgm:prSet presAssocID="{C9C18186-3982-41CF-A69E-06199680ABDB}" presName="child3" presStyleLbl="bgAcc1" presStyleIdx="2" presStyleCnt="4"/>
      <dgm:spPr/>
      <dgm:t>
        <a:bodyPr/>
        <a:lstStyle/>
        <a:p>
          <a:endParaRPr lang="ru-RU"/>
        </a:p>
      </dgm:t>
    </dgm:pt>
    <dgm:pt modelId="{CF557EE8-4256-4CC1-81A5-8FD4CC965D29}" type="pres">
      <dgm:prSet presAssocID="{C9C18186-3982-41CF-A69E-06199680ABDB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338E30-4605-435D-888C-180F4E79536B}" type="pres">
      <dgm:prSet presAssocID="{C9C18186-3982-41CF-A69E-06199680ABDB}" presName="child4group" presStyleCnt="0"/>
      <dgm:spPr/>
      <dgm:t>
        <a:bodyPr/>
        <a:lstStyle/>
        <a:p>
          <a:endParaRPr lang="ru-RU"/>
        </a:p>
      </dgm:t>
    </dgm:pt>
    <dgm:pt modelId="{7766ADEF-FB53-4983-94F4-5FE3AE2CBA12}" type="pres">
      <dgm:prSet presAssocID="{C9C18186-3982-41CF-A69E-06199680ABDB}" presName="child4" presStyleLbl="bgAcc1" presStyleIdx="3" presStyleCnt="4"/>
      <dgm:spPr/>
      <dgm:t>
        <a:bodyPr/>
        <a:lstStyle/>
        <a:p>
          <a:endParaRPr lang="ru-RU"/>
        </a:p>
      </dgm:t>
    </dgm:pt>
    <dgm:pt modelId="{461A35B8-A570-4BBA-BAAD-B4C77280A677}" type="pres">
      <dgm:prSet presAssocID="{C9C18186-3982-41CF-A69E-06199680ABDB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CCAEC-09FD-4C7B-A388-B283CF51A8AC}" type="pres">
      <dgm:prSet presAssocID="{C9C18186-3982-41CF-A69E-06199680ABDB}" presName="childPlaceholder" presStyleCnt="0"/>
      <dgm:spPr/>
      <dgm:t>
        <a:bodyPr/>
        <a:lstStyle/>
        <a:p>
          <a:endParaRPr lang="ru-RU"/>
        </a:p>
      </dgm:t>
    </dgm:pt>
    <dgm:pt modelId="{A5209772-70C4-45C6-B721-394D8E4EEED8}" type="pres">
      <dgm:prSet presAssocID="{C9C18186-3982-41CF-A69E-06199680ABDB}" presName="circle" presStyleCnt="0"/>
      <dgm:spPr/>
      <dgm:t>
        <a:bodyPr/>
        <a:lstStyle/>
        <a:p>
          <a:endParaRPr lang="ru-RU"/>
        </a:p>
      </dgm:t>
    </dgm:pt>
    <dgm:pt modelId="{F2A88057-DE1D-4E71-9529-931EEE6A921B}" type="pres">
      <dgm:prSet presAssocID="{C9C18186-3982-41CF-A69E-06199680ABDB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216DE0-A0F5-4B44-A05F-292CE9E36C83}" type="pres">
      <dgm:prSet presAssocID="{C9C18186-3982-41CF-A69E-06199680ABDB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FF0FE-E359-40F1-8281-255C31E64BD1}" type="pres">
      <dgm:prSet presAssocID="{C9C18186-3982-41CF-A69E-06199680ABDB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41BB2-91B5-4C89-8475-1247BA2DFAEE}" type="pres">
      <dgm:prSet presAssocID="{C9C18186-3982-41CF-A69E-06199680ABDB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4AB659-3441-4F55-A1F9-181D64D00C88}" type="pres">
      <dgm:prSet presAssocID="{C9C18186-3982-41CF-A69E-06199680ABDB}" presName="quadrantPlaceholder" presStyleCnt="0"/>
      <dgm:spPr/>
      <dgm:t>
        <a:bodyPr/>
        <a:lstStyle/>
        <a:p>
          <a:endParaRPr lang="ru-RU"/>
        </a:p>
      </dgm:t>
    </dgm:pt>
    <dgm:pt modelId="{EB31243E-C510-4820-A05E-25AEC463C1AA}" type="pres">
      <dgm:prSet presAssocID="{C9C18186-3982-41CF-A69E-06199680ABDB}" presName="center1" presStyleLbl="fgShp" presStyleIdx="0" presStyleCnt="2"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8CC8757C-4C39-42D5-A131-75BC28F136B4}" type="pres">
      <dgm:prSet presAssocID="{C9C18186-3982-41CF-A69E-06199680ABDB}" presName="center2" presStyleLbl="fgShp" presStyleIdx="1" presStyleCnt="2"/>
      <dgm:spPr>
        <a:solidFill>
          <a:srgbClr val="FFFF00"/>
        </a:solidFill>
      </dgm:spPr>
      <dgm:t>
        <a:bodyPr/>
        <a:lstStyle/>
        <a:p>
          <a:endParaRPr lang="ru-RU"/>
        </a:p>
      </dgm:t>
    </dgm:pt>
  </dgm:ptLst>
  <dgm:cxnLst>
    <dgm:cxn modelId="{70871E2D-CBB2-491B-A6E4-F1502981D2C8}" type="presOf" srcId="{D113675A-C772-4AE7-A1E7-CF05081E70B8}" destId="{CCFEB5DE-3373-4761-A93B-87744DA0A518}" srcOrd="0" destOrd="2" presId="urn:microsoft.com/office/officeart/2005/8/layout/cycle4#1"/>
    <dgm:cxn modelId="{4AC7E9D8-ECA3-44C4-93C1-AC826C3CE591}" type="presOf" srcId="{BCDE747E-DD9C-4C5A-A17C-BF5CEC817405}" destId="{7766ADEF-FB53-4983-94F4-5FE3AE2CBA12}" srcOrd="0" destOrd="0" presId="urn:microsoft.com/office/officeart/2005/8/layout/cycle4#1"/>
    <dgm:cxn modelId="{13A77FFB-73FC-43C1-B88B-1453BDC53DBB}" srcId="{C9C18186-3982-41CF-A69E-06199680ABDB}" destId="{911E9343-A588-4849-B144-26BEB764F9C0}" srcOrd="0" destOrd="0" parTransId="{BD66B0C7-AE80-40B3-A75B-4F23B6D46D35}" sibTransId="{168D92A7-81ED-497C-ACAF-20DF21725820}"/>
    <dgm:cxn modelId="{31DBE667-7C6B-424B-9592-A0BC4EA96287}" srcId="{58D21ED2-4EA7-4E7F-88C1-466BBA544752}" destId="{EBB191EA-2342-4020-B973-196ECB7A4161}" srcOrd="1" destOrd="0" parTransId="{760FD0A4-DF36-4A89-BF4E-40F3A24B3F5E}" sibTransId="{76C87DE7-0340-4023-AAE3-37C3B2318F6E}"/>
    <dgm:cxn modelId="{73AA046D-BA48-4B34-B937-E6D0105E3959}" type="presOf" srcId="{A0D77C42-44FC-448D-9D00-A7520B5F238F}" destId="{5BE233CE-133A-46B6-882F-C71CA023695A}" srcOrd="0" destOrd="2" presId="urn:microsoft.com/office/officeart/2005/8/layout/cycle4#1"/>
    <dgm:cxn modelId="{7F7265F2-537C-45CB-BC75-0C65964F22EC}" srcId="{11B456BF-83D3-43E3-ACD8-C425D3CAB862}" destId="{4209C823-2DA8-44B5-969E-F8EE1FC0EFEB}" srcOrd="1" destOrd="0" parTransId="{245D702A-4CC6-48F2-9623-756E4F639B2F}" sibTransId="{F9D04D07-668B-4229-BFCE-D2B4D659D50B}"/>
    <dgm:cxn modelId="{95908F80-552E-4B67-9A7E-9510003EA61C}" srcId="{C1CC1EF4-1439-4F6F-A0D3-6347C1F3692A}" destId="{BCDE747E-DD9C-4C5A-A17C-BF5CEC817405}" srcOrd="0" destOrd="0" parTransId="{2934C60A-320C-46F9-BCDD-2BDC2777A69F}" sibTransId="{AE2D11B2-F27F-42F7-9D65-28B10ACA7972}"/>
    <dgm:cxn modelId="{A73CFEAC-D0FA-4E35-B8BF-6CFBBA86E194}" srcId="{C9C18186-3982-41CF-A69E-06199680ABDB}" destId="{C1CC1EF4-1439-4F6F-A0D3-6347C1F3692A}" srcOrd="3" destOrd="0" parTransId="{A0474716-1560-492A-896E-448A33E72373}" sibTransId="{C8E3292D-6727-4EA5-AB10-054EFB0575E4}"/>
    <dgm:cxn modelId="{09816558-C773-4088-83C2-BF78FF777DC0}" type="presOf" srcId="{EBB191EA-2342-4020-B973-196ECB7A4161}" destId="{CF557EE8-4256-4CC1-81A5-8FD4CC965D29}" srcOrd="1" destOrd="1" presId="urn:microsoft.com/office/officeart/2005/8/layout/cycle4#1"/>
    <dgm:cxn modelId="{535E8E6A-5EC8-4DCF-B085-619B88A3E952}" type="presOf" srcId="{A4A2ECA4-C48E-4B01-B397-297167123E00}" destId="{89D4191C-2FAC-48D4-82FC-9641E4D6E3FE}" srcOrd="1" destOrd="0" presId="urn:microsoft.com/office/officeart/2005/8/layout/cycle4#1"/>
    <dgm:cxn modelId="{35321055-AB0C-4B06-9FA6-C9FBB5BD04D4}" srcId="{911E9343-A588-4849-B144-26BEB764F9C0}" destId="{84683E87-D5A8-4936-96FE-D5BC91348D52}" srcOrd="1" destOrd="0" parTransId="{DC146D4D-1FB4-4307-BA9F-F314859FCB42}" sibTransId="{80C65F6F-4C69-44CC-A7B8-E1D491325B42}"/>
    <dgm:cxn modelId="{7E362EA0-4126-44E1-9B73-29FE6DE438D3}" type="presOf" srcId="{0388D1D0-CF9C-47BA-BF4F-674E8FD87F03}" destId="{5BE233CE-133A-46B6-882F-C71CA023695A}" srcOrd="0" destOrd="0" presId="urn:microsoft.com/office/officeart/2005/8/layout/cycle4#1"/>
    <dgm:cxn modelId="{6AE93464-D5E2-48D4-97AF-EA377A302EA7}" type="presOf" srcId="{BCDE747E-DD9C-4C5A-A17C-BF5CEC817405}" destId="{461A35B8-A570-4BBA-BAAD-B4C77280A677}" srcOrd="1" destOrd="0" presId="urn:microsoft.com/office/officeart/2005/8/layout/cycle4#1"/>
    <dgm:cxn modelId="{E26BB4A0-108B-491B-8851-563C6FED2E76}" type="presOf" srcId="{11B456BF-83D3-43E3-ACD8-C425D3CAB862}" destId="{D6216DE0-A0F5-4B44-A05F-292CE9E36C83}" srcOrd="0" destOrd="0" presId="urn:microsoft.com/office/officeart/2005/8/layout/cycle4#1"/>
    <dgm:cxn modelId="{739B67B6-DED2-44B2-90CC-243BE379C939}" srcId="{911E9343-A588-4849-B144-26BEB764F9C0}" destId="{0388D1D0-CF9C-47BA-BF4F-674E8FD87F03}" srcOrd="0" destOrd="0" parTransId="{0E7E3BB8-C7B6-4EED-BB24-0650481256E5}" sibTransId="{F7EC7066-0F57-4D6E-8665-8DD096C41EB9}"/>
    <dgm:cxn modelId="{DCD72483-B196-47B2-A2EA-3451AA5CA7DA}" type="presOf" srcId="{B9B16013-F2DE-41AE-B350-B786DDCB3B58}" destId="{CF557EE8-4256-4CC1-81A5-8FD4CC965D29}" srcOrd="1" destOrd="0" presId="urn:microsoft.com/office/officeart/2005/8/layout/cycle4#1"/>
    <dgm:cxn modelId="{42F4F69F-F808-4E29-AAD3-5F649E188F75}" type="presOf" srcId="{4209C823-2DA8-44B5-969E-F8EE1FC0EFEB}" destId="{CCFEB5DE-3373-4761-A93B-87744DA0A518}" srcOrd="0" destOrd="1" presId="urn:microsoft.com/office/officeart/2005/8/layout/cycle4#1"/>
    <dgm:cxn modelId="{F4D570EB-BBDC-4EAA-B52F-EC66E70F8EA5}" type="presOf" srcId="{A0D77C42-44FC-448D-9D00-A7520B5F238F}" destId="{F66EA81B-57A0-4FDD-8DDA-77F9CAF4AC73}" srcOrd="1" destOrd="2" presId="urn:microsoft.com/office/officeart/2005/8/layout/cycle4#1"/>
    <dgm:cxn modelId="{8E0036C6-BC0E-400D-BE1B-9704A5565CA7}" srcId="{11B456BF-83D3-43E3-ACD8-C425D3CAB862}" destId="{D113675A-C772-4AE7-A1E7-CF05081E70B8}" srcOrd="2" destOrd="0" parTransId="{701DDDF4-45D5-41D1-A31A-730EF1500BC8}" sibTransId="{7303D067-4355-4838-8B4F-DE53F366011A}"/>
    <dgm:cxn modelId="{15B02993-50F6-4617-BAE6-D0BF9E2A6F4C}" type="presOf" srcId="{C9C18186-3982-41CF-A69E-06199680ABDB}" destId="{9D9C7B33-EE81-4124-B107-D7567E40F398}" srcOrd="0" destOrd="0" presId="urn:microsoft.com/office/officeart/2005/8/layout/cycle4#1"/>
    <dgm:cxn modelId="{250D2824-959B-4CB2-9C0D-39BE0B6E73DA}" type="presOf" srcId="{C1CC1EF4-1439-4F6F-A0D3-6347C1F3692A}" destId="{EE741BB2-91B5-4C89-8475-1247BA2DFAEE}" srcOrd="0" destOrd="0" presId="urn:microsoft.com/office/officeart/2005/8/layout/cycle4#1"/>
    <dgm:cxn modelId="{79D7E894-3571-4ABC-A9B0-54E6A671F85D}" type="presOf" srcId="{17741A2B-E791-4AA1-918E-7F1097EEC005}" destId="{461A35B8-A570-4BBA-BAAD-B4C77280A677}" srcOrd="1" destOrd="1" presId="urn:microsoft.com/office/officeart/2005/8/layout/cycle4#1"/>
    <dgm:cxn modelId="{820470EE-5AE6-44DD-8522-4AC96C86BA44}" type="presOf" srcId="{84683E87-D5A8-4936-96FE-D5BC91348D52}" destId="{5BE233CE-133A-46B6-882F-C71CA023695A}" srcOrd="0" destOrd="1" presId="urn:microsoft.com/office/officeart/2005/8/layout/cycle4#1"/>
    <dgm:cxn modelId="{BE164A72-3365-4F08-8DDE-E39C42FEF578}" srcId="{C9C18186-3982-41CF-A69E-06199680ABDB}" destId="{11B456BF-83D3-43E3-ACD8-C425D3CAB862}" srcOrd="1" destOrd="0" parTransId="{EAD54403-EF56-4D32-8AE9-8B16D1A0B41C}" sibTransId="{6E8AB1A9-21FC-46BD-87C3-60BE4F511895}"/>
    <dgm:cxn modelId="{8AC67EE2-6D7A-48F5-92FD-8370DBE07450}" srcId="{911E9343-A588-4849-B144-26BEB764F9C0}" destId="{A0D77C42-44FC-448D-9D00-A7520B5F238F}" srcOrd="2" destOrd="0" parTransId="{0F0CC464-67D2-4BC4-BB16-F675EB6011C5}" sibTransId="{C1C8AE95-5BE5-46E7-85AB-3B67DCD59874}"/>
    <dgm:cxn modelId="{6FA41D1E-C00D-4AAC-9E61-2E522EEC1361}" type="presOf" srcId="{0388D1D0-CF9C-47BA-BF4F-674E8FD87F03}" destId="{F66EA81B-57A0-4FDD-8DDA-77F9CAF4AC73}" srcOrd="1" destOrd="0" presId="urn:microsoft.com/office/officeart/2005/8/layout/cycle4#1"/>
    <dgm:cxn modelId="{2F130449-3A46-4748-9AA3-255304BCE9D9}" type="presOf" srcId="{911E9343-A588-4849-B144-26BEB764F9C0}" destId="{F2A88057-DE1D-4E71-9529-931EEE6A921B}" srcOrd="0" destOrd="0" presId="urn:microsoft.com/office/officeart/2005/8/layout/cycle4#1"/>
    <dgm:cxn modelId="{39D0C0D6-E50D-4C87-9DF6-4E22C392B54F}" srcId="{11B456BF-83D3-43E3-ACD8-C425D3CAB862}" destId="{A4A2ECA4-C48E-4B01-B397-297167123E00}" srcOrd="0" destOrd="0" parTransId="{37F7F3CB-7204-4DBE-98E9-EF09DD54D790}" sibTransId="{CFB4BA6E-D95E-4085-9ADF-3787A9ADA39B}"/>
    <dgm:cxn modelId="{E2E72803-CCBF-4852-903D-48F00A473390}" type="presOf" srcId="{4209C823-2DA8-44B5-969E-F8EE1FC0EFEB}" destId="{89D4191C-2FAC-48D4-82FC-9641E4D6E3FE}" srcOrd="1" destOrd="1" presId="urn:microsoft.com/office/officeart/2005/8/layout/cycle4#1"/>
    <dgm:cxn modelId="{3AF097BF-3F96-48C7-9864-8FCB446FB520}" type="presOf" srcId="{84683E87-D5A8-4936-96FE-D5BC91348D52}" destId="{F66EA81B-57A0-4FDD-8DDA-77F9CAF4AC73}" srcOrd="1" destOrd="1" presId="urn:microsoft.com/office/officeart/2005/8/layout/cycle4#1"/>
    <dgm:cxn modelId="{A77F2FF3-998B-47A8-A21B-50A5624F97B6}" type="presOf" srcId="{EBB191EA-2342-4020-B973-196ECB7A4161}" destId="{B056CAFF-DF3A-4548-8BAB-AE28DBAB2F3D}" srcOrd="0" destOrd="1" presId="urn:microsoft.com/office/officeart/2005/8/layout/cycle4#1"/>
    <dgm:cxn modelId="{3F3073B4-E87D-455A-9BE1-07EBE7F7CDE2}" type="presOf" srcId="{B9B16013-F2DE-41AE-B350-B786DDCB3B58}" destId="{B056CAFF-DF3A-4548-8BAB-AE28DBAB2F3D}" srcOrd="0" destOrd="0" presId="urn:microsoft.com/office/officeart/2005/8/layout/cycle4#1"/>
    <dgm:cxn modelId="{B3FC8AA2-8A15-4085-8129-4E4B8615D365}" type="presOf" srcId="{58D21ED2-4EA7-4E7F-88C1-466BBA544752}" destId="{2D0FF0FE-E359-40F1-8281-255C31E64BD1}" srcOrd="0" destOrd="0" presId="urn:microsoft.com/office/officeart/2005/8/layout/cycle4#1"/>
    <dgm:cxn modelId="{BFB6B447-A66D-4667-9A10-DDB7BADC26A0}" srcId="{C9C18186-3982-41CF-A69E-06199680ABDB}" destId="{58D21ED2-4EA7-4E7F-88C1-466BBA544752}" srcOrd="2" destOrd="0" parTransId="{AAADAE7C-A4C2-4808-9655-92A214CB863D}" sibTransId="{7F12579C-FBE1-44B3-AA34-8E3488398328}"/>
    <dgm:cxn modelId="{6CF4748F-D1C2-43FD-9E94-550C3112812B}" srcId="{58D21ED2-4EA7-4E7F-88C1-466BBA544752}" destId="{B9B16013-F2DE-41AE-B350-B786DDCB3B58}" srcOrd="0" destOrd="0" parTransId="{3156B48C-B2A2-4E47-917B-27D3C2CC2A02}" sibTransId="{39EF8F8F-8A9C-486C-9103-2FC8D310846A}"/>
    <dgm:cxn modelId="{19CE41A5-7BE7-4DD4-B55A-4A0396A44D5A}" type="presOf" srcId="{A4A2ECA4-C48E-4B01-B397-297167123E00}" destId="{CCFEB5DE-3373-4761-A93B-87744DA0A518}" srcOrd="0" destOrd="0" presId="urn:microsoft.com/office/officeart/2005/8/layout/cycle4#1"/>
    <dgm:cxn modelId="{23575431-7F44-4AC0-824F-784D09B9DA98}" type="presOf" srcId="{17741A2B-E791-4AA1-918E-7F1097EEC005}" destId="{7766ADEF-FB53-4983-94F4-5FE3AE2CBA12}" srcOrd="0" destOrd="1" presId="urn:microsoft.com/office/officeart/2005/8/layout/cycle4#1"/>
    <dgm:cxn modelId="{4B275993-5B2E-45DA-8504-02F18AC149C4}" type="presOf" srcId="{D113675A-C772-4AE7-A1E7-CF05081E70B8}" destId="{89D4191C-2FAC-48D4-82FC-9641E4D6E3FE}" srcOrd="1" destOrd="2" presId="urn:microsoft.com/office/officeart/2005/8/layout/cycle4#1"/>
    <dgm:cxn modelId="{96CABC8E-5F6D-407E-84F1-FDBF926C3B1C}" srcId="{C1CC1EF4-1439-4F6F-A0D3-6347C1F3692A}" destId="{17741A2B-E791-4AA1-918E-7F1097EEC005}" srcOrd="1" destOrd="0" parTransId="{DB59875B-99AB-46FE-A80A-0BA66D06EF15}" sibTransId="{D6D06172-874E-4617-A6A0-0158ECED9CFA}"/>
    <dgm:cxn modelId="{F5765905-C37D-463A-8958-72EE42625ED1}" type="presParOf" srcId="{9D9C7B33-EE81-4124-B107-D7567E40F398}" destId="{8928C8E0-683F-4EF7-948D-A3F89F12B0F7}" srcOrd="0" destOrd="0" presId="urn:microsoft.com/office/officeart/2005/8/layout/cycle4#1"/>
    <dgm:cxn modelId="{23CE8D2C-205A-409D-A541-936FD797B9A1}" type="presParOf" srcId="{8928C8E0-683F-4EF7-948D-A3F89F12B0F7}" destId="{53017974-E3F7-40C0-9DD6-42203182BC78}" srcOrd="0" destOrd="0" presId="urn:microsoft.com/office/officeart/2005/8/layout/cycle4#1"/>
    <dgm:cxn modelId="{73441A76-8864-499A-B7B4-9197E718E49C}" type="presParOf" srcId="{53017974-E3F7-40C0-9DD6-42203182BC78}" destId="{5BE233CE-133A-46B6-882F-C71CA023695A}" srcOrd="0" destOrd="0" presId="urn:microsoft.com/office/officeart/2005/8/layout/cycle4#1"/>
    <dgm:cxn modelId="{D5D7B95E-CCE2-44BB-BA1D-111CFC8483AE}" type="presParOf" srcId="{53017974-E3F7-40C0-9DD6-42203182BC78}" destId="{F66EA81B-57A0-4FDD-8DDA-77F9CAF4AC73}" srcOrd="1" destOrd="0" presId="urn:microsoft.com/office/officeart/2005/8/layout/cycle4#1"/>
    <dgm:cxn modelId="{DD230FFE-070D-43E0-A43C-95FE4711D360}" type="presParOf" srcId="{8928C8E0-683F-4EF7-948D-A3F89F12B0F7}" destId="{27EAE082-3EB0-4C27-A9C0-61CC2CF8B997}" srcOrd="1" destOrd="0" presId="urn:microsoft.com/office/officeart/2005/8/layout/cycle4#1"/>
    <dgm:cxn modelId="{9B7A3D55-8048-4BB7-A735-0B4736CCB2B5}" type="presParOf" srcId="{27EAE082-3EB0-4C27-A9C0-61CC2CF8B997}" destId="{CCFEB5DE-3373-4761-A93B-87744DA0A518}" srcOrd="0" destOrd="0" presId="urn:microsoft.com/office/officeart/2005/8/layout/cycle4#1"/>
    <dgm:cxn modelId="{6307F0DF-59B1-413E-8D9A-73537288F7F0}" type="presParOf" srcId="{27EAE082-3EB0-4C27-A9C0-61CC2CF8B997}" destId="{89D4191C-2FAC-48D4-82FC-9641E4D6E3FE}" srcOrd="1" destOrd="0" presId="urn:microsoft.com/office/officeart/2005/8/layout/cycle4#1"/>
    <dgm:cxn modelId="{6758E4A9-C45D-435F-9464-144C5D54EDD6}" type="presParOf" srcId="{8928C8E0-683F-4EF7-948D-A3F89F12B0F7}" destId="{20EDC189-FC70-4A2A-8EBC-C9F4ED2B82A6}" srcOrd="2" destOrd="0" presId="urn:microsoft.com/office/officeart/2005/8/layout/cycle4#1"/>
    <dgm:cxn modelId="{BBBAB333-63F2-4A86-B287-3531501B85E1}" type="presParOf" srcId="{20EDC189-FC70-4A2A-8EBC-C9F4ED2B82A6}" destId="{B056CAFF-DF3A-4548-8BAB-AE28DBAB2F3D}" srcOrd="0" destOrd="0" presId="urn:microsoft.com/office/officeart/2005/8/layout/cycle4#1"/>
    <dgm:cxn modelId="{BEAF308D-FB4D-416C-BF2D-868E805B36C9}" type="presParOf" srcId="{20EDC189-FC70-4A2A-8EBC-C9F4ED2B82A6}" destId="{CF557EE8-4256-4CC1-81A5-8FD4CC965D29}" srcOrd="1" destOrd="0" presId="urn:microsoft.com/office/officeart/2005/8/layout/cycle4#1"/>
    <dgm:cxn modelId="{83684B68-CB84-4B0A-A42F-0C1B4826D39A}" type="presParOf" srcId="{8928C8E0-683F-4EF7-948D-A3F89F12B0F7}" destId="{A2338E30-4605-435D-888C-180F4E79536B}" srcOrd="3" destOrd="0" presId="urn:microsoft.com/office/officeart/2005/8/layout/cycle4#1"/>
    <dgm:cxn modelId="{71D4D1D9-3C78-4946-BAEE-928E622C4E09}" type="presParOf" srcId="{A2338E30-4605-435D-888C-180F4E79536B}" destId="{7766ADEF-FB53-4983-94F4-5FE3AE2CBA12}" srcOrd="0" destOrd="0" presId="urn:microsoft.com/office/officeart/2005/8/layout/cycle4#1"/>
    <dgm:cxn modelId="{6C2A559F-ECB6-4F50-BED6-9B2274B51B8B}" type="presParOf" srcId="{A2338E30-4605-435D-888C-180F4E79536B}" destId="{461A35B8-A570-4BBA-BAAD-B4C77280A677}" srcOrd="1" destOrd="0" presId="urn:microsoft.com/office/officeart/2005/8/layout/cycle4#1"/>
    <dgm:cxn modelId="{C3111A35-7E73-419C-8933-B4F438CC9C34}" type="presParOf" srcId="{8928C8E0-683F-4EF7-948D-A3F89F12B0F7}" destId="{130CCAEC-09FD-4C7B-A388-B283CF51A8AC}" srcOrd="4" destOrd="0" presId="urn:microsoft.com/office/officeart/2005/8/layout/cycle4#1"/>
    <dgm:cxn modelId="{AA0A1878-1F8B-4EA8-A4A9-12111C9C0BFF}" type="presParOf" srcId="{9D9C7B33-EE81-4124-B107-D7567E40F398}" destId="{A5209772-70C4-45C6-B721-394D8E4EEED8}" srcOrd="1" destOrd="0" presId="urn:microsoft.com/office/officeart/2005/8/layout/cycle4#1"/>
    <dgm:cxn modelId="{FCF936FD-8287-407C-88D5-D72943124CBF}" type="presParOf" srcId="{A5209772-70C4-45C6-B721-394D8E4EEED8}" destId="{F2A88057-DE1D-4E71-9529-931EEE6A921B}" srcOrd="0" destOrd="0" presId="urn:microsoft.com/office/officeart/2005/8/layout/cycle4#1"/>
    <dgm:cxn modelId="{D91D1A6E-15C1-4B92-B349-9006F7827383}" type="presParOf" srcId="{A5209772-70C4-45C6-B721-394D8E4EEED8}" destId="{D6216DE0-A0F5-4B44-A05F-292CE9E36C83}" srcOrd="1" destOrd="0" presId="urn:microsoft.com/office/officeart/2005/8/layout/cycle4#1"/>
    <dgm:cxn modelId="{290CD561-DED2-4FAF-ACE3-D4932C396167}" type="presParOf" srcId="{A5209772-70C4-45C6-B721-394D8E4EEED8}" destId="{2D0FF0FE-E359-40F1-8281-255C31E64BD1}" srcOrd="2" destOrd="0" presId="urn:microsoft.com/office/officeart/2005/8/layout/cycle4#1"/>
    <dgm:cxn modelId="{BB9C6DAE-C00D-49B6-9E15-36E75719D7B8}" type="presParOf" srcId="{A5209772-70C4-45C6-B721-394D8E4EEED8}" destId="{EE741BB2-91B5-4C89-8475-1247BA2DFAEE}" srcOrd="3" destOrd="0" presId="urn:microsoft.com/office/officeart/2005/8/layout/cycle4#1"/>
    <dgm:cxn modelId="{BC23CFBD-2A33-4A7D-9965-B9D3517BA508}" type="presParOf" srcId="{A5209772-70C4-45C6-B721-394D8E4EEED8}" destId="{634AB659-3441-4F55-A1F9-181D64D00C88}" srcOrd="4" destOrd="0" presId="urn:microsoft.com/office/officeart/2005/8/layout/cycle4#1"/>
    <dgm:cxn modelId="{1665FAC6-CF29-491B-BD1F-9C1353FA9B78}" type="presParOf" srcId="{9D9C7B33-EE81-4124-B107-D7567E40F398}" destId="{EB31243E-C510-4820-A05E-25AEC463C1AA}" srcOrd="2" destOrd="0" presId="urn:microsoft.com/office/officeart/2005/8/layout/cycle4#1"/>
    <dgm:cxn modelId="{E2C4DED5-3FEB-4A36-89F5-6643884A927D}" type="presParOf" srcId="{9D9C7B33-EE81-4124-B107-D7567E40F398}" destId="{8CC8757C-4C39-42D5-A131-75BC28F136B4}" srcOrd="3" destOrd="0" presId="urn:microsoft.com/office/officeart/2005/8/layout/cycle4#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Bookman Old Style" panose="02050604050505020204" pitchFamily="18" charset="0"/>
            </a:rPr>
            <a:t>«</a:t>
          </a: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24 996,6    31 163,2   26 473,5   26 473,5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495,0      581,9            0,0            0,0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30,0        70,0            0,0            0,0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30,0          60,0          0,0            0,0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823,2        871,5        871,5         871,5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762,5        817,3       817,3         817,3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4 921,1       5 203,0    5 203,0     5 203,0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/>
      <dgm:spPr>
        <a:solidFill>
          <a:schemeClr val="accent2">
            <a:lumMod val="20000"/>
            <a:lumOff val="80000"/>
          </a:schemeClr>
        </a:solidFill>
      </dgm:spPr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/>
      <dgm:spPr>
        <a:solidFill>
          <a:schemeClr val="accent2">
            <a:lumMod val="20000"/>
            <a:lumOff val="80000"/>
          </a:schemeClr>
        </a:solidFill>
      </dgm:spPr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/>
      <dgm:spPr>
        <a:solidFill>
          <a:schemeClr val="accent2">
            <a:lumMod val="20000"/>
            <a:lumOff val="80000"/>
          </a:schemeClr>
        </a:solidFill>
      </dgm:spPr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</dgm:ptLst>
  <dgm:cxnLst>
    <dgm:cxn modelId="{51FB1E08-454F-42C9-9308-2F3088929BAC}" type="presOf" srcId="{4EFB4BC5-0CB0-4860-AE3E-40B93C03ADAA}" destId="{C331A558-E48E-47D4-910F-5DCF2C04B607}" srcOrd="0" destOrd="0" presId="urn:microsoft.com/office/officeart/2008/layout/VerticalCurvedList"/>
    <dgm:cxn modelId="{D87ABE77-47AF-449D-9739-D17A83F05785}" type="presOf" srcId="{71EE7BEE-5E7D-4C7A-AEF8-1408C21F15CE}" destId="{C3A74AA2-FF48-47DF-A3C8-3CD6770F42AE}" srcOrd="0" destOrd="0" presId="urn:microsoft.com/office/officeart/2008/layout/VerticalCurvedList"/>
    <dgm:cxn modelId="{98A2CDA6-6C8E-47DD-AC3D-D754C71079D0}" type="presOf" srcId="{4376AF43-8EA0-4189-B4F5-756A66676509}" destId="{F7B79699-6C9E-4222-92C4-820989853EF6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2295A4ED-3BA9-493F-A5FD-1984ED054923}" type="presOf" srcId="{8A3A9D39-9891-4042-B27F-C8A433642566}" destId="{262F9EDB-960B-4F3F-BACE-D0C94E1B1159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DDB93123-D4B0-4AD7-8FB0-AF698F940E7B}" type="presOf" srcId="{BA071A15-EFEB-45C1-9F30-37EE5497FC18}" destId="{0436DA89-A853-4627-A083-1739EEEF6E06}" srcOrd="0" destOrd="0" presId="urn:microsoft.com/office/officeart/2008/layout/VerticalCurvedList"/>
    <dgm:cxn modelId="{2FB3F9BB-26D2-4BDF-A1EF-59E904B1A732}" type="presOf" srcId="{A3445568-2506-42AC-BBB5-DB5ED086F057}" destId="{52584468-E839-4401-BB3F-A0FE05FF005B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CCCC3E9C-3CEF-4A12-9977-3C5B3822BA2F}" type="presOf" srcId="{AC1DF1C8-1819-43F5-8C94-35F4725FA01C}" destId="{5979CBC2-0EE9-4535-A7E0-BF6040AD38B5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EFDC3C71-4FBD-4FF9-AE32-5C55732D9481}" type="presOf" srcId="{9DF0DDA7-E0FF-4DF2-96FC-33B731CB9910}" destId="{6837DB48-D70D-438C-8D10-A5853F390E0A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A24BD022-BEFC-4FC2-8CED-D7D2357D1D22}" type="presOf" srcId="{81E65851-1FDD-4F11-ADF0-66C6D817BE38}" destId="{8CBB39F1-8E67-4419-A29C-14F00A783B16}" srcOrd="0" destOrd="0" presId="urn:microsoft.com/office/officeart/2008/layout/VerticalCurvedList"/>
    <dgm:cxn modelId="{99598B49-647B-43B1-99E0-C31D214357FC}" type="presParOf" srcId="{0436DA89-A853-4627-A083-1739EEEF6E06}" destId="{B5C51162-0C10-4B47-9AA5-5F9C13B00093}" srcOrd="0" destOrd="0" presId="urn:microsoft.com/office/officeart/2008/layout/VerticalCurvedList"/>
    <dgm:cxn modelId="{DF9A013B-1585-4242-882F-5BE8AE91C6A9}" type="presParOf" srcId="{B5C51162-0C10-4B47-9AA5-5F9C13B00093}" destId="{E1E61BAD-BED1-4D8A-90D4-BAE07F332A16}" srcOrd="0" destOrd="0" presId="urn:microsoft.com/office/officeart/2008/layout/VerticalCurvedList"/>
    <dgm:cxn modelId="{E97B34F5-10C5-4AEC-9E85-C82AD9AD601F}" type="presParOf" srcId="{E1E61BAD-BED1-4D8A-90D4-BAE07F332A16}" destId="{4B2E72F6-C480-4DB1-9B6F-57BDD76DA4A2}" srcOrd="0" destOrd="0" presId="urn:microsoft.com/office/officeart/2008/layout/VerticalCurvedList"/>
    <dgm:cxn modelId="{EC3C201C-A35C-4C18-AC8D-04AF7D830F1B}" type="presParOf" srcId="{E1E61BAD-BED1-4D8A-90D4-BAE07F332A16}" destId="{C3A74AA2-FF48-47DF-A3C8-3CD6770F42AE}" srcOrd="1" destOrd="0" presId="urn:microsoft.com/office/officeart/2008/layout/VerticalCurvedList"/>
    <dgm:cxn modelId="{7D38FAFC-82EF-4804-8EA1-9A5B22DF3104}" type="presParOf" srcId="{E1E61BAD-BED1-4D8A-90D4-BAE07F332A16}" destId="{CD51E50C-CCC6-4294-BB05-8281AC6B0206}" srcOrd="2" destOrd="0" presId="urn:microsoft.com/office/officeart/2008/layout/VerticalCurvedList"/>
    <dgm:cxn modelId="{34F72B7E-3889-41D2-B40A-175A6A6A2AE2}" type="presParOf" srcId="{E1E61BAD-BED1-4D8A-90D4-BAE07F332A16}" destId="{CAF5E078-4AEA-4373-9B88-DAA4E643181C}" srcOrd="3" destOrd="0" presId="urn:microsoft.com/office/officeart/2008/layout/VerticalCurvedList"/>
    <dgm:cxn modelId="{FAB211E2-E4DF-479F-AEB7-838003D8CFDD}" type="presParOf" srcId="{B5C51162-0C10-4B47-9AA5-5F9C13B00093}" destId="{F7B79699-6C9E-4222-92C4-820989853EF6}" srcOrd="1" destOrd="0" presId="urn:microsoft.com/office/officeart/2008/layout/VerticalCurvedList"/>
    <dgm:cxn modelId="{464C369C-B7A8-45C3-A355-0C4276529AE7}" type="presParOf" srcId="{B5C51162-0C10-4B47-9AA5-5F9C13B00093}" destId="{135B7EAE-CDED-4E79-8A1E-6DC1E94DBBDC}" srcOrd="2" destOrd="0" presId="urn:microsoft.com/office/officeart/2008/layout/VerticalCurvedList"/>
    <dgm:cxn modelId="{4821A69C-D80D-488F-9BB1-3ABF76018441}" type="presParOf" srcId="{135B7EAE-CDED-4E79-8A1E-6DC1E94DBBDC}" destId="{4B24DBC4-281B-4427-8AC6-38D1BD950105}" srcOrd="0" destOrd="0" presId="urn:microsoft.com/office/officeart/2008/layout/VerticalCurvedList"/>
    <dgm:cxn modelId="{17C15E4F-E544-49E8-ADDF-D9A88B2B7C79}" type="presParOf" srcId="{B5C51162-0C10-4B47-9AA5-5F9C13B00093}" destId="{52584468-E839-4401-BB3F-A0FE05FF005B}" srcOrd="3" destOrd="0" presId="urn:microsoft.com/office/officeart/2008/layout/VerticalCurvedList"/>
    <dgm:cxn modelId="{016B8BC4-B03C-4075-9DD9-32C2DF1EAAD7}" type="presParOf" srcId="{B5C51162-0C10-4B47-9AA5-5F9C13B00093}" destId="{6C48ABAB-0992-4FBE-B23F-3A8F1359BF9D}" srcOrd="4" destOrd="0" presId="urn:microsoft.com/office/officeart/2008/layout/VerticalCurvedList"/>
    <dgm:cxn modelId="{1997ADD2-4213-4371-9498-6343A879F0B4}" type="presParOf" srcId="{6C48ABAB-0992-4FBE-B23F-3A8F1359BF9D}" destId="{80251128-A1F5-40E1-9DDB-013A01EE5DA4}" srcOrd="0" destOrd="0" presId="urn:microsoft.com/office/officeart/2008/layout/VerticalCurvedList"/>
    <dgm:cxn modelId="{C721AC71-2518-4B4B-BF5D-8D7F45486E3F}" type="presParOf" srcId="{B5C51162-0C10-4B47-9AA5-5F9C13B00093}" destId="{5979CBC2-0EE9-4535-A7E0-BF6040AD38B5}" srcOrd="5" destOrd="0" presId="urn:microsoft.com/office/officeart/2008/layout/VerticalCurvedList"/>
    <dgm:cxn modelId="{09022F14-599D-459C-907B-490811F441A8}" type="presParOf" srcId="{B5C51162-0C10-4B47-9AA5-5F9C13B00093}" destId="{CD55839D-27D4-473B-8077-2E062ED3ECE8}" srcOrd="6" destOrd="0" presId="urn:microsoft.com/office/officeart/2008/layout/VerticalCurvedList"/>
    <dgm:cxn modelId="{ABC4808F-611A-4AF2-853A-1EA644052ECA}" type="presParOf" srcId="{CD55839D-27D4-473B-8077-2E062ED3ECE8}" destId="{400EB121-59E7-4F3C-AAEC-8B8E786BC37E}" srcOrd="0" destOrd="0" presId="urn:microsoft.com/office/officeart/2008/layout/VerticalCurvedList"/>
    <dgm:cxn modelId="{55FFEB62-E2A7-4810-9358-0E4433EF6433}" type="presParOf" srcId="{B5C51162-0C10-4B47-9AA5-5F9C13B00093}" destId="{6837DB48-D70D-438C-8D10-A5853F390E0A}" srcOrd="7" destOrd="0" presId="urn:microsoft.com/office/officeart/2008/layout/VerticalCurvedList"/>
    <dgm:cxn modelId="{CF2D0C5F-A9FA-474A-9528-62E10307FCB2}" type="presParOf" srcId="{B5C51162-0C10-4B47-9AA5-5F9C13B00093}" destId="{7E739400-C06E-476D-A588-BD2796D1BC92}" srcOrd="8" destOrd="0" presId="urn:microsoft.com/office/officeart/2008/layout/VerticalCurvedList"/>
    <dgm:cxn modelId="{008543BA-B72C-4EBC-BDBF-AF31B720BC27}" type="presParOf" srcId="{7E739400-C06E-476D-A588-BD2796D1BC92}" destId="{93EF5291-800E-4F28-8287-2191C2C9315D}" srcOrd="0" destOrd="0" presId="urn:microsoft.com/office/officeart/2008/layout/VerticalCurvedList"/>
    <dgm:cxn modelId="{3C1CCF9D-D932-4E93-BD23-D01863872CCE}" type="presParOf" srcId="{B5C51162-0C10-4B47-9AA5-5F9C13B00093}" destId="{262F9EDB-960B-4F3F-BACE-D0C94E1B1159}" srcOrd="9" destOrd="0" presId="urn:microsoft.com/office/officeart/2008/layout/VerticalCurvedList"/>
    <dgm:cxn modelId="{7AE1C5B0-AE32-4DBE-AE03-C0774AD46B97}" type="presParOf" srcId="{B5C51162-0C10-4B47-9AA5-5F9C13B00093}" destId="{6E524A4B-D17D-4B0D-8C97-4F3C4D129EE0}" srcOrd="10" destOrd="0" presId="urn:microsoft.com/office/officeart/2008/layout/VerticalCurvedList"/>
    <dgm:cxn modelId="{9C863731-9E6C-4ADA-84D5-C0007CA334F7}" type="presParOf" srcId="{6E524A4B-D17D-4B0D-8C97-4F3C4D129EE0}" destId="{2F8040AC-C318-4B86-9B65-C05202548638}" srcOrd="0" destOrd="0" presId="urn:microsoft.com/office/officeart/2008/layout/VerticalCurvedList"/>
    <dgm:cxn modelId="{21CF8C3A-1BFD-43BD-9B60-B3B61B50DF98}" type="presParOf" srcId="{B5C51162-0C10-4B47-9AA5-5F9C13B00093}" destId="{8CBB39F1-8E67-4419-A29C-14F00A783B16}" srcOrd="11" destOrd="0" presId="urn:microsoft.com/office/officeart/2008/layout/VerticalCurvedList"/>
    <dgm:cxn modelId="{8FAE0E76-636C-4171-9E34-90FC8AC6F81F}" type="presParOf" srcId="{B5C51162-0C10-4B47-9AA5-5F9C13B00093}" destId="{8D26E580-F4D3-4263-9C73-F248337C3113}" srcOrd="12" destOrd="0" presId="urn:microsoft.com/office/officeart/2008/layout/VerticalCurvedList"/>
    <dgm:cxn modelId="{E3B48E7C-7552-4824-8713-433D498D2D38}" type="presParOf" srcId="{8D26E580-F4D3-4263-9C73-F248337C3113}" destId="{9A04AD90-3895-4ACF-8499-71288C37341A}" srcOrd="0" destOrd="0" presId="urn:microsoft.com/office/officeart/2008/layout/VerticalCurvedList"/>
    <dgm:cxn modelId="{6382877A-E780-4BFE-8291-DFE8C9E31CB0}" type="presParOf" srcId="{B5C51162-0C10-4B47-9AA5-5F9C13B00093}" destId="{C331A558-E48E-47D4-910F-5DCF2C04B607}" srcOrd="13" destOrd="0" presId="urn:microsoft.com/office/officeart/2008/layout/VerticalCurvedList"/>
    <dgm:cxn modelId="{DB2A153F-2711-46A7-9B48-CDC000DDDCEF}" type="presParOf" srcId="{B5C51162-0C10-4B47-9AA5-5F9C13B00093}" destId="{2FF52826-56AF-4831-823A-E13D29DD9B7E}" srcOrd="14" destOrd="0" presId="urn:microsoft.com/office/officeart/2008/layout/VerticalCurvedList"/>
    <dgm:cxn modelId="{4D700943-EAA0-4980-A318-7A4C86C48303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7A32AE7-19CF-44C7-941C-6DC03FB2C3A7}" type="doc">
      <dgm:prSet loTypeId="urn:microsoft.com/office/officeart/2009/3/layout/StepUp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E82BE01-9299-43F3-8C3D-975F37843608}">
      <dgm:prSet phldrT="[Текст]" custT="1"/>
      <dgm:spPr/>
      <dgm:t>
        <a:bodyPr/>
        <a:lstStyle/>
        <a:p>
          <a:pPr algn="ctr"/>
          <a:r>
            <a:rPr lang="ru-RU" sz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«Управление муниципальным долгом»</a:t>
          </a:r>
        </a:p>
        <a:p>
          <a:pPr algn="l"/>
          <a:r>
            <a:rPr lang="ru-RU" sz="16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7,3</a:t>
          </a:r>
        </a:p>
        <a:p>
          <a:pPr algn="l"/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   7,3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7,3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7,3</a:t>
          </a:r>
        </a:p>
      </dgm:t>
    </dgm:pt>
    <dgm:pt modelId="{012713F7-5958-4333-85E1-1CB4152EAEED}" type="parTrans" cxnId="{E877CE7D-7013-41AB-B139-2DAA9F063B14}">
      <dgm:prSet/>
      <dgm:spPr/>
      <dgm:t>
        <a:bodyPr/>
        <a:lstStyle/>
        <a:p>
          <a:endParaRPr lang="ru-RU"/>
        </a:p>
      </dgm:t>
    </dgm:pt>
    <dgm:pt modelId="{08FF2802-03DE-4D34-B31E-34EC45EAB9A1}" type="sibTrans" cxnId="{E877CE7D-7013-41AB-B139-2DAA9F063B14}">
      <dgm:prSet/>
      <dgm:spPr/>
      <dgm:t>
        <a:bodyPr/>
        <a:lstStyle/>
        <a:p>
          <a:endParaRPr lang="ru-RU"/>
        </a:p>
      </dgm:t>
    </dgm:pt>
    <dgm:pt modelId="{96BA27D7-9151-4126-B242-26F807078146}">
      <dgm:prSet phldrT="[Текст]" custT="1"/>
      <dgm:spPr/>
      <dgm:t>
        <a:bodyPr/>
        <a:lstStyle/>
        <a:p>
          <a:pPr algn="ctr"/>
          <a:r>
            <a:rPr lang="ru-RU" sz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«Обеспечение устойчивости и сбалансированности бюджетов»</a:t>
          </a:r>
        </a:p>
        <a:p>
          <a:pPr algn="l"/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23 542,3</a:t>
          </a:r>
        </a:p>
        <a:p>
          <a:pPr algn="l"/>
          <a:r>
            <a:rPr lang="ru-RU" sz="1600" b="1" dirty="0" smtClean="0">
              <a:solidFill>
                <a:srgbClr val="00CC00"/>
              </a:solidFill>
              <a:latin typeface="Bookman Old Style" panose="02050604050505020204" pitchFamily="18" charset="0"/>
            </a:rPr>
            <a:t>   </a:t>
          </a:r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27 010,2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1 068,6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1 067,5</a:t>
          </a:r>
        </a:p>
        <a:p>
          <a:pPr algn="l"/>
          <a:endParaRPr lang="ru-RU" sz="12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51562F60-203E-4104-B2B2-F36AEA90EC1C}" type="parTrans" cxnId="{5AEC0C8B-7A03-4116-81E6-857A20C28AD4}">
      <dgm:prSet/>
      <dgm:spPr/>
      <dgm:t>
        <a:bodyPr/>
        <a:lstStyle/>
        <a:p>
          <a:endParaRPr lang="ru-RU"/>
        </a:p>
      </dgm:t>
    </dgm:pt>
    <dgm:pt modelId="{200A892F-E1E8-47EC-BD74-961B865766CF}" type="sibTrans" cxnId="{5AEC0C8B-7A03-4116-81E6-857A20C28AD4}">
      <dgm:prSet/>
      <dgm:spPr/>
      <dgm:t>
        <a:bodyPr/>
        <a:lstStyle/>
        <a:p>
          <a:endParaRPr lang="ru-RU"/>
        </a:p>
      </dgm:t>
    </dgm:pt>
    <dgm:pt modelId="{FCE92E7A-E513-492E-B85C-9D4797A26ABD}">
      <dgm:prSet phldrT="[Текст]" custT="1"/>
      <dgm:spPr/>
      <dgm:t>
        <a:bodyPr/>
        <a:lstStyle/>
        <a:p>
          <a:pPr algn="ctr"/>
          <a:r>
            <a:rPr lang="ru-RU" sz="11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«Нормативно-методическое обеспечение и организация бюджетного процесса»</a:t>
          </a:r>
        </a:p>
        <a:p>
          <a:pPr algn="l"/>
          <a:r>
            <a:rPr lang="ru-RU" sz="1600" b="1" dirty="0" smtClean="0">
              <a:solidFill>
                <a:srgbClr val="008080"/>
              </a:solidFill>
              <a:latin typeface="Bookman Old Style" panose="02050604050505020204" pitchFamily="18" charset="0"/>
            </a:rPr>
            <a:t>    6 926,1</a:t>
          </a:r>
        </a:p>
        <a:p>
          <a:pPr algn="l"/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9 713,1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8 016,3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8 016,3</a:t>
          </a:r>
          <a:endParaRPr lang="ru-RU" sz="1600" b="1" dirty="0">
            <a:solidFill>
              <a:srgbClr val="FF9900"/>
            </a:solidFill>
            <a:latin typeface="Bookman Old Style" panose="02050604050505020204" pitchFamily="18" charset="0"/>
          </a:endParaRPr>
        </a:p>
      </dgm:t>
    </dgm:pt>
    <dgm:pt modelId="{D5E8D726-2FD6-49B8-984A-E39C21395359}" type="parTrans" cxnId="{4ED1CB61-968D-49A3-8BDA-CC19C0D17AF1}">
      <dgm:prSet/>
      <dgm:spPr/>
      <dgm:t>
        <a:bodyPr/>
        <a:lstStyle/>
        <a:p>
          <a:endParaRPr lang="ru-RU"/>
        </a:p>
      </dgm:t>
    </dgm:pt>
    <dgm:pt modelId="{4F38CD2C-B7A1-472F-9A38-180AD6A5B8A5}" type="sibTrans" cxnId="{4ED1CB61-968D-49A3-8BDA-CC19C0D17AF1}">
      <dgm:prSet/>
      <dgm:spPr/>
      <dgm:t>
        <a:bodyPr/>
        <a:lstStyle/>
        <a:p>
          <a:endParaRPr lang="ru-RU"/>
        </a:p>
      </dgm:t>
    </dgm:pt>
    <dgm:pt modelId="{F962983B-6561-490B-9AAD-63F24375D615}" type="pres">
      <dgm:prSet presAssocID="{27A32AE7-19CF-44C7-941C-6DC03FB2C3A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2E4DFFE-6A63-4BDB-A51A-9E9CD71252E6}" type="pres">
      <dgm:prSet presAssocID="{8E82BE01-9299-43F3-8C3D-975F37843608}" presName="composite" presStyleCnt="0"/>
      <dgm:spPr/>
    </dgm:pt>
    <dgm:pt modelId="{473EE99A-8AD1-4479-AB02-6127F2B3F97D}" type="pres">
      <dgm:prSet presAssocID="{8E82BE01-9299-43F3-8C3D-975F37843608}" presName="LShape" presStyleLbl="alignNode1" presStyleIdx="0" presStyleCnt="5"/>
      <dgm:spPr/>
    </dgm:pt>
    <dgm:pt modelId="{AC280A5D-5071-4E06-9794-A49E6A96801B}" type="pres">
      <dgm:prSet presAssocID="{8E82BE01-9299-43F3-8C3D-975F37843608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1A929C-8B18-4C72-90A5-515233021736}" type="pres">
      <dgm:prSet presAssocID="{8E82BE01-9299-43F3-8C3D-975F37843608}" presName="Triangle" presStyleLbl="alignNode1" presStyleIdx="1" presStyleCnt="5"/>
      <dgm:spPr/>
    </dgm:pt>
    <dgm:pt modelId="{193A8EB4-63D9-4871-840D-3B54B69A516C}" type="pres">
      <dgm:prSet presAssocID="{08FF2802-03DE-4D34-B31E-34EC45EAB9A1}" presName="sibTrans" presStyleCnt="0"/>
      <dgm:spPr/>
    </dgm:pt>
    <dgm:pt modelId="{C3E5FD96-856F-4B23-979E-62868BEEE145}" type="pres">
      <dgm:prSet presAssocID="{08FF2802-03DE-4D34-B31E-34EC45EAB9A1}" presName="space" presStyleCnt="0"/>
      <dgm:spPr/>
    </dgm:pt>
    <dgm:pt modelId="{72265D92-B604-45E0-BA02-9F3FEF62B3A2}" type="pres">
      <dgm:prSet presAssocID="{96BA27D7-9151-4126-B242-26F807078146}" presName="composite" presStyleCnt="0"/>
      <dgm:spPr/>
    </dgm:pt>
    <dgm:pt modelId="{438A679E-A96A-422C-A014-F0449641CE22}" type="pres">
      <dgm:prSet presAssocID="{96BA27D7-9151-4126-B242-26F807078146}" presName="LShape" presStyleLbl="alignNode1" presStyleIdx="2" presStyleCnt="5"/>
      <dgm:spPr/>
    </dgm:pt>
    <dgm:pt modelId="{E5B89727-4B9A-4E1F-822E-D890779AA11B}" type="pres">
      <dgm:prSet presAssocID="{96BA27D7-9151-4126-B242-26F807078146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49551B-8505-4DD2-94DC-BF6EA189FB52}" type="pres">
      <dgm:prSet presAssocID="{96BA27D7-9151-4126-B242-26F807078146}" presName="Triangle" presStyleLbl="alignNode1" presStyleIdx="3" presStyleCnt="5"/>
      <dgm:spPr/>
    </dgm:pt>
    <dgm:pt modelId="{EAF6326F-3434-4FD7-BE44-32E93B4EE0DE}" type="pres">
      <dgm:prSet presAssocID="{200A892F-E1E8-47EC-BD74-961B865766CF}" presName="sibTrans" presStyleCnt="0"/>
      <dgm:spPr/>
    </dgm:pt>
    <dgm:pt modelId="{723DA30F-62A3-48EB-B3BA-ECB5CC308ECD}" type="pres">
      <dgm:prSet presAssocID="{200A892F-E1E8-47EC-BD74-961B865766CF}" presName="space" presStyleCnt="0"/>
      <dgm:spPr/>
    </dgm:pt>
    <dgm:pt modelId="{57F8A9FF-D2A5-475F-BC37-1789554FCDD8}" type="pres">
      <dgm:prSet presAssocID="{FCE92E7A-E513-492E-B85C-9D4797A26ABD}" presName="composite" presStyleCnt="0"/>
      <dgm:spPr/>
    </dgm:pt>
    <dgm:pt modelId="{12A12E94-4220-4B11-994F-44F4DB8C2892}" type="pres">
      <dgm:prSet presAssocID="{FCE92E7A-E513-492E-B85C-9D4797A26ABD}" presName="LShape" presStyleLbl="alignNode1" presStyleIdx="4" presStyleCnt="5"/>
      <dgm:spPr/>
    </dgm:pt>
    <dgm:pt modelId="{853D082C-7375-4A43-A974-DBC7F9DEDAEF}" type="pres">
      <dgm:prSet presAssocID="{FCE92E7A-E513-492E-B85C-9D4797A26ABD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17BE65-5E25-4DC0-9284-126C64B6FFF4}" type="presOf" srcId="{96BA27D7-9151-4126-B242-26F807078146}" destId="{E5B89727-4B9A-4E1F-822E-D890779AA11B}" srcOrd="0" destOrd="0" presId="urn:microsoft.com/office/officeart/2009/3/layout/StepUpProcess"/>
    <dgm:cxn modelId="{E877CE7D-7013-41AB-B139-2DAA9F063B14}" srcId="{27A32AE7-19CF-44C7-941C-6DC03FB2C3A7}" destId="{8E82BE01-9299-43F3-8C3D-975F37843608}" srcOrd="0" destOrd="0" parTransId="{012713F7-5958-4333-85E1-1CB4152EAEED}" sibTransId="{08FF2802-03DE-4D34-B31E-34EC45EAB9A1}"/>
    <dgm:cxn modelId="{96478DE9-3659-47C5-9A40-AFDEFF136451}" type="presOf" srcId="{8E82BE01-9299-43F3-8C3D-975F37843608}" destId="{AC280A5D-5071-4E06-9794-A49E6A96801B}" srcOrd="0" destOrd="0" presId="urn:microsoft.com/office/officeart/2009/3/layout/StepUpProcess"/>
    <dgm:cxn modelId="{4ED1CB61-968D-49A3-8BDA-CC19C0D17AF1}" srcId="{27A32AE7-19CF-44C7-941C-6DC03FB2C3A7}" destId="{FCE92E7A-E513-492E-B85C-9D4797A26ABD}" srcOrd="2" destOrd="0" parTransId="{D5E8D726-2FD6-49B8-984A-E39C21395359}" sibTransId="{4F38CD2C-B7A1-472F-9A38-180AD6A5B8A5}"/>
    <dgm:cxn modelId="{2B19C3C4-6946-4E7E-A42D-B3D4364F799D}" type="presOf" srcId="{FCE92E7A-E513-492E-B85C-9D4797A26ABD}" destId="{853D082C-7375-4A43-A974-DBC7F9DEDAEF}" srcOrd="0" destOrd="0" presId="urn:microsoft.com/office/officeart/2009/3/layout/StepUpProcess"/>
    <dgm:cxn modelId="{5AEC0C8B-7A03-4116-81E6-857A20C28AD4}" srcId="{27A32AE7-19CF-44C7-941C-6DC03FB2C3A7}" destId="{96BA27D7-9151-4126-B242-26F807078146}" srcOrd="1" destOrd="0" parTransId="{51562F60-203E-4104-B2B2-F36AEA90EC1C}" sibTransId="{200A892F-E1E8-47EC-BD74-961B865766CF}"/>
    <dgm:cxn modelId="{DA522F2C-FE84-4191-933A-A49213505620}" type="presOf" srcId="{27A32AE7-19CF-44C7-941C-6DC03FB2C3A7}" destId="{F962983B-6561-490B-9AAD-63F24375D615}" srcOrd="0" destOrd="0" presId="urn:microsoft.com/office/officeart/2009/3/layout/StepUpProcess"/>
    <dgm:cxn modelId="{7DE2AA29-B64F-4075-BD34-4C34315E6BDA}" type="presParOf" srcId="{F962983B-6561-490B-9AAD-63F24375D615}" destId="{E2E4DFFE-6A63-4BDB-A51A-9E9CD71252E6}" srcOrd="0" destOrd="0" presId="urn:microsoft.com/office/officeart/2009/3/layout/StepUpProcess"/>
    <dgm:cxn modelId="{A6EF85D8-8911-4183-B28E-278D20387348}" type="presParOf" srcId="{E2E4DFFE-6A63-4BDB-A51A-9E9CD71252E6}" destId="{473EE99A-8AD1-4479-AB02-6127F2B3F97D}" srcOrd="0" destOrd="0" presId="urn:microsoft.com/office/officeart/2009/3/layout/StepUpProcess"/>
    <dgm:cxn modelId="{BD295C61-9616-48F9-9D05-CACD516651E2}" type="presParOf" srcId="{E2E4DFFE-6A63-4BDB-A51A-9E9CD71252E6}" destId="{AC280A5D-5071-4E06-9794-A49E6A96801B}" srcOrd="1" destOrd="0" presId="urn:microsoft.com/office/officeart/2009/3/layout/StepUpProcess"/>
    <dgm:cxn modelId="{408D31F1-D2CA-4CFB-81C7-F04F819A7629}" type="presParOf" srcId="{E2E4DFFE-6A63-4BDB-A51A-9E9CD71252E6}" destId="{CD1A929C-8B18-4C72-90A5-515233021736}" srcOrd="2" destOrd="0" presId="urn:microsoft.com/office/officeart/2009/3/layout/StepUpProcess"/>
    <dgm:cxn modelId="{84BA1B29-BA4A-4C44-AE87-D918368CF7FE}" type="presParOf" srcId="{F962983B-6561-490B-9AAD-63F24375D615}" destId="{193A8EB4-63D9-4871-840D-3B54B69A516C}" srcOrd="1" destOrd="0" presId="urn:microsoft.com/office/officeart/2009/3/layout/StepUpProcess"/>
    <dgm:cxn modelId="{872AA3A5-A483-4F4B-ACD0-D06C218B8DE3}" type="presParOf" srcId="{193A8EB4-63D9-4871-840D-3B54B69A516C}" destId="{C3E5FD96-856F-4B23-979E-62868BEEE145}" srcOrd="0" destOrd="0" presId="urn:microsoft.com/office/officeart/2009/3/layout/StepUpProcess"/>
    <dgm:cxn modelId="{D856B5E6-D429-4B52-BB11-A82E5BBC07AA}" type="presParOf" srcId="{F962983B-6561-490B-9AAD-63F24375D615}" destId="{72265D92-B604-45E0-BA02-9F3FEF62B3A2}" srcOrd="2" destOrd="0" presId="urn:microsoft.com/office/officeart/2009/3/layout/StepUpProcess"/>
    <dgm:cxn modelId="{F62CF51D-A4E6-481B-A8B2-122C2239FAC4}" type="presParOf" srcId="{72265D92-B604-45E0-BA02-9F3FEF62B3A2}" destId="{438A679E-A96A-422C-A014-F0449641CE22}" srcOrd="0" destOrd="0" presId="urn:microsoft.com/office/officeart/2009/3/layout/StepUpProcess"/>
    <dgm:cxn modelId="{4F1831F8-BE3D-45E7-9891-9A737DE5C3C0}" type="presParOf" srcId="{72265D92-B604-45E0-BA02-9F3FEF62B3A2}" destId="{E5B89727-4B9A-4E1F-822E-D890779AA11B}" srcOrd="1" destOrd="0" presId="urn:microsoft.com/office/officeart/2009/3/layout/StepUpProcess"/>
    <dgm:cxn modelId="{CDE3680D-B90E-495B-9917-2EE26BC1600E}" type="presParOf" srcId="{72265D92-B604-45E0-BA02-9F3FEF62B3A2}" destId="{5C49551B-8505-4DD2-94DC-BF6EA189FB52}" srcOrd="2" destOrd="0" presId="urn:microsoft.com/office/officeart/2009/3/layout/StepUpProcess"/>
    <dgm:cxn modelId="{47A27BCE-1D15-47D7-A54B-6FFF1CC22F96}" type="presParOf" srcId="{F962983B-6561-490B-9AAD-63F24375D615}" destId="{EAF6326F-3434-4FD7-BE44-32E93B4EE0DE}" srcOrd="3" destOrd="0" presId="urn:microsoft.com/office/officeart/2009/3/layout/StepUpProcess"/>
    <dgm:cxn modelId="{D2D3CD94-ECEB-4448-8F2B-AE6282675FA4}" type="presParOf" srcId="{EAF6326F-3434-4FD7-BE44-32E93B4EE0DE}" destId="{723DA30F-62A3-48EB-B3BA-ECB5CC308ECD}" srcOrd="0" destOrd="0" presId="urn:microsoft.com/office/officeart/2009/3/layout/StepUpProcess"/>
    <dgm:cxn modelId="{7D403D9F-684A-484B-8D07-DA2311C741E3}" type="presParOf" srcId="{F962983B-6561-490B-9AAD-63F24375D615}" destId="{57F8A9FF-D2A5-475F-BC37-1789554FCDD8}" srcOrd="4" destOrd="0" presId="urn:microsoft.com/office/officeart/2009/3/layout/StepUpProcess"/>
    <dgm:cxn modelId="{F1037C70-6D36-4FB6-B7D4-08477C3785D5}" type="presParOf" srcId="{57F8A9FF-D2A5-475F-BC37-1789554FCDD8}" destId="{12A12E94-4220-4B11-994F-44F4DB8C2892}" srcOrd="0" destOrd="0" presId="urn:microsoft.com/office/officeart/2009/3/layout/StepUpProcess"/>
    <dgm:cxn modelId="{DE8C5EFD-81E7-4954-9549-46CDB87F16BE}" type="presParOf" srcId="{57F8A9FF-D2A5-475F-BC37-1789554FCDD8}" destId="{853D082C-7375-4A43-A974-DBC7F9DEDAE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1BB174-017B-4ADD-9282-EBDC88CC0C0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F7E163-C88F-43CD-8A28-DC79FD1495A6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Основные направления налоговой и бюджетной политики муниципального образования «Холм-Жирковский район» Смоленской области  на 2024-2026 годы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A8CDA410-0BA9-4C4F-A978-9F61ECC0DEB8}" type="parTrans" cxnId="{223D316B-5137-4A3E-A4A6-21B1028C2991}">
      <dgm:prSet/>
      <dgm:spPr/>
      <dgm:t>
        <a:bodyPr/>
        <a:lstStyle/>
        <a:p>
          <a:endParaRPr lang="ru-RU"/>
        </a:p>
      </dgm:t>
    </dgm:pt>
    <dgm:pt modelId="{76B13839-4E72-43AD-A0EB-0A073E71D36B}" type="sibTrans" cxnId="{223D316B-5137-4A3E-A4A6-21B1028C2991}">
      <dgm:prSet/>
      <dgm:spPr/>
      <dgm:t>
        <a:bodyPr/>
        <a:lstStyle/>
        <a:p>
          <a:endParaRPr lang="ru-RU"/>
        </a:p>
      </dgm:t>
    </dgm:pt>
    <dgm:pt modelId="{CD26D796-6069-474A-A91A-2F1F53B49A5A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Прогноз социально-экономического развития  муниципального образования «Холм-Жирковский район» Смоленской области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5403795-0EA4-420F-AA6B-74BC2691DA0C}" type="parTrans" cxnId="{997EF57B-A670-40A5-A4F7-783475A573E8}">
      <dgm:prSet/>
      <dgm:spPr/>
      <dgm:t>
        <a:bodyPr/>
        <a:lstStyle/>
        <a:p>
          <a:endParaRPr lang="ru-RU"/>
        </a:p>
      </dgm:t>
    </dgm:pt>
    <dgm:pt modelId="{759746B4-72F4-47D9-AEEA-AE040AF19DF3}" type="sibTrans" cxnId="{997EF57B-A670-40A5-A4F7-783475A573E8}">
      <dgm:prSet/>
      <dgm:spPr/>
      <dgm:t>
        <a:bodyPr/>
        <a:lstStyle/>
        <a:p>
          <a:endParaRPr lang="ru-RU"/>
        </a:p>
      </dgm:t>
    </dgm:pt>
    <dgm:pt modelId="{66006D5E-4BAB-4EC9-BDD8-C08E04E76844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Муниципальные программы  муниципального образования «Холм-Жирковский район» Смоленской области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DC194461-0B91-4ABB-AAFD-FBAD46F65ACF}" type="parTrans" cxnId="{8ED272A4-94D7-4B20-94E5-7B3EC8FE8890}">
      <dgm:prSet/>
      <dgm:spPr/>
      <dgm:t>
        <a:bodyPr/>
        <a:lstStyle/>
        <a:p>
          <a:endParaRPr lang="ru-RU"/>
        </a:p>
      </dgm:t>
    </dgm:pt>
    <dgm:pt modelId="{A8313097-332A-4C8F-A719-A334A6D4185E}" type="sibTrans" cxnId="{8ED272A4-94D7-4B20-94E5-7B3EC8FE8890}">
      <dgm:prSet/>
      <dgm:spPr/>
      <dgm:t>
        <a:bodyPr/>
        <a:lstStyle/>
        <a:p>
          <a:endParaRPr lang="ru-RU"/>
        </a:p>
      </dgm:t>
    </dgm:pt>
    <dgm:pt modelId="{1F9F67DA-5797-4B6E-99C7-9BDEFC867D3E}">
      <dgm:prSet custT="1"/>
      <dgm:spPr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Налоговое и бюджетное законодательство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400EA50-2571-4D65-9EEA-1D4A7B337A48}" type="parTrans" cxnId="{7DEB93BB-915E-4047-A020-164EA470F83F}">
      <dgm:prSet/>
      <dgm:spPr/>
      <dgm:t>
        <a:bodyPr/>
        <a:lstStyle/>
        <a:p>
          <a:endParaRPr lang="ru-RU"/>
        </a:p>
      </dgm:t>
    </dgm:pt>
    <dgm:pt modelId="{1BF64C71-96A4-4BAE-BB45-1E9E63CB9137}" type="sibTrans" cxnId="{7DEB93BB-915E-4047-A020-164EA470F83F}">
      <dgm:prSet/>
      <dgm:spPr/>
      <dgm:t>
        <a:bodyPr/>
        <a:lstStyle/>
        <a:p>
          <a:endParaRPr lang="ru-RU"/>
        </a:p>
      </dgm:t>
    </dgm:pt>
    <dgm:pt modelId="{A7C61B3E-2DC3-4CE6-848B-8044A452FE4A}">
      <dgm:prSet custT="1"/>
      <dgm:spPr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Положение о бюджетном процессе в муниципальном образовании «Холм-Жирковский район» Смоленской области</a:t>
          </a:r>
          <a:endParaRPr lang="ru-RU" sz="14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239A7131-DC84-47C3-AEC5-FB28F966264B}" type="parTrans" cxnId="{C1B2B876-FDC7-4CA8-A3B8-580AD2DDA518}">
      <dgm:prSet/>
      <dgm:spPr/>
      <dgm:t>
        <a:bodyPr/>
        <a:lstStyle/>
        <a:p>
          <a:endParaRPr lang="ru-RU"/>
        </a:p>
      </dgm:t>
    </dgm:pt>
    <dgm:pt modelId="{628BF957-6D31-4052-8F39-98A6DC15998D}" type="sibTrans" cxnId="{C1B2B876-FDC7-4CA8-A3B8-580AD2DDA518}">
      <dgm:prSet/>
      <dgm:spPr/>
      <dgm:t>
        <a:bodyPr/>
        <a:lstStyle/>
        <a:p>
          <a:endParaRPr lang="ru-RU"/>
        </a:p>
      </dgm:t>
    </dgm:pt>
    <dgm:pt modelId="{1FCF65BB-D92C-4325-8784-F9840D019617}" type="pres">
      <dgm:prSet presAssocID="{7D1BB174-017B-4ADD-9282-EBDC88CC0C0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5C837C3-7F32-4D30-8AED-2448B2C4FDCF}" type="pres">
      <dgm:prSet presAssocID="{7D1BB174-017B-4ADD-9282-EBDC88CC0C04}" presName="Name1" presStyleCnt="0"/>
      <dgm:spPr/>
    </dgm:pt>
    <dgm:pt modelId="{406C1C94-92FF-4E7B-BB7B-960226893EB5}" type="pres">
      <dgm:prSet presAssocID="{7D1BB174-017B-4ADD-9282-EBDC88CC0C04}" presName="cycle" presStyleCnt="0"/>
      <dgm:spPr/>
    </dgm:pt>
    <dgm:pt modelId="{1C020306-C553-453C-8A3A-3CF8D9BF96E0}" type="pres">
      <dgm:prSet presAssocID="{7D1BB174-017B-4ADD-9282-EBDC88CC0C04}" presName="srcNode" presStyleLbl="node1" presStyleIdx="0" presStyleCnt="5"/>
      <dgm:spPr/>
    </dgm:pt>
    <dgm:pt modelId="{DDC3963A-2AB4-4F3A-818E-A3F1A0B4DBD5}" type="pres">
      <dgm:prSet presAssocID="{7D1BB174-017B-4ADD-9282-EBDC88CC0C04}" presName="conn" presStyleLbl="parChTrans1D2" presStyleIdx="0" presStyleCnt="1" custLinFactNeighborX="-7631" custLinFactNeighborY="780"/>
      <dgm:spPr/>
      <dgm:t>
        <a:bodyPr/>
        <a:lstStyle/>
        <a:p>
          <a:endParaRPr lang="ru-RU"/>
        </a:p>
      </dgm:t>
    </dgm:pt>
    <dgm:pt modelId="{98450633-9D14-40FC-AD8D-477F95F8FD3A}" type="pres">
      <dgm:prSet presAssocID="{7D1BB174-017B-4ADD-9282-EBDC88CC0C04}" presName="extraNode" presStyleLbl="node1" presStyleIdx="0" presStyleCnt="5"/>
      <dgm:spPr/>
    </dgm:pt>
    <dgm:pt modelId="{E45193FC-7146-4347-BD77-59111D0B03AA}" type="pres">
      <dgm:prSet presAssocID="{7D1BB174-017B-4ADD-9282-EBDC88CC0C04}" presName="dstNode" presStyleLbl="node1" presStyleIdx="0" presStyleCnt="5"/>
      <dgm:spPr/>
    </dgm:pt>
    <dgm:pt modelId="{FBFF8B65-6703-4171-BCFF-B2A3A5C9EF87}" type="pres">
      <dgm:prSet presAssocID="{12F7E163-C88F-43CD-8A28-DC79FD1495A6}" presName="text_1" presStyleLbl="node1" presStyleIdx="0" presStyleCnt="5" custLinFactNeighborX="-582" custLinFactNeighborY="-4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A9CF3F-C4AE-4760-9ED2-5330978D54DA}" type="pres">
      <dgm:prSet presAssocID="{12F7E163-C88F-43CD-8A28-DC79FD1495A6}" presName="accent_1" presStyleCnt="0"/>
      <dgm:spPr/>
    </dgm:pt>
    <dgm:pt modelId="{E9C7CECD-7CB7-4217-AF78-D9DA406B69A0}" type="pres">
      <dgm:prSet presAssocID="{12F7E163-C88F-43CD-8A28-DC79FD1495A6}" presName="accentRepeatNode" presStyleLbl="solidFgAcc1" presStyleIdx="0" presStyleCnt="5"/>
      <dgm:spPr>
        <a:solidFill>
          <a:srgbClr val="00FFCC"/>
        </a:solidFill>
      </dgm:spPr>
    </dgm:pt>
    <dgm:pt modelId="{397590A4-867A-4651-937A-B3B3962E96E0}" type="pres">
      <dgm:prSet presAssocID="{CD26D796-6069-474A-A91A-2F1F53B49A5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D692A-14BF-4F51-AD72-7D1F635D011B}" type="pres">
      <dgm:prSet presAssocID="{CD26D796-6069-474A-A91A-2F1F53B49A5A}" presName="accent_2" presStyleCnt="0"/>
      <dgm:spPr/>
    </dgm:pt>
    <dgm:pt modelId="{88CB4410-FBA0-4293-BC8C-E070CD1A3D07}" type="pres">
      <dgm:prSet presAssocID="{CD26D796-6069-474A-A91A-2F1F53B49A5A}" presName="accentRepeatNode" presStyleLbl="solidFgAcc1" presStyleIdx="1" presStyleCnt="5"/>
      <dgm:spPr>
        <a:solidFill>
          <a:srgbClr val="00FFCC"/>
        </a:solidFill>
      </dgm:spPr>
    </dgm:pt>
    <dgm:pt modelId="{06481A62-AE7A-47BD-879D-B724E5F04CC8}" type="pres">
      <dgm:prSet presAssocID="{1F9F67DA-5797-4B6E-99C7-9BDEFC867D3E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AFB28D-261D-4960-BFFA-F641538A081E}" type="pres">
      <dgm:prSet presAssocID="{1F9F67DA-5797-4B6E-99C7-9BDEFC867D3E}" presName="accent_3" presStyleCnt="0"/>
      <dgm:spPr/>
    </dgm:pt>
    <dgm:pt modelId="{7CE1008A-EC4F-4A9E-9A1B-F2C825989FD4}" type="pres">
      <dgm:prSet presAssocID="{1F9F67DA-5797-4B6E-99C7-9BDEFC867D3E}" presName="accentRepeatNode" presStyleLbl="solidFgAcc1" presStyleIdx="2" presStyleCnt="5"/>
      <dgm:spPr>
        <a:solidFill>
          <a:srgbClr val="00FFCC"/>
        </a:solidFill>
      </dgm:spPr>
      <dgm:t>
        <a:bodyPr/>
        <a:lstStyle/>
        <a:p>
          <a:endParaRPr lang="ru-RU"/>
        </a:p>
      </dgm:t>
    </dgm:pt>
    <dgm:pt modelId="{71EB32DD-9202-4503-8578-0336ABFC9380}" type="pres">
      <dgm:prSet presAssocID="{A7C61B3E-2DC3-4CE6-848B-8044A452FE4A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1053C5-4D0E-488B-80E7-0CD1B41EBB8A}" type="pres">
      <dgm:prSet presAssocID="{A7C61B3E-2DC3-4CE6-848B-8044A452FE4A}" presName="accent_4" presStyleCnt="0"/>
      <dgm:spPr/>
    </dgm:pt>
    <dgm:pt modelId="{3682A8F4-41D9-40B3-8133-C3D4908859F4}" type="pres">
      <dgm:prSet presAssocID="{A7C61B3E-2DC3-4CE6-848B-8044A452FE4A}" presName="accentRepeatNode" presStyleLbl="solidFgAcc1" presStyleIdx="3" presStyleCnt="5"/>
      <dgm:spPr>
        <a:solidFill>
          <a:srgbClr val="00FFCC"/>
        </a:solidFill>
      </dgm:spPr>
      <dgm:t>
        <a:bodyPr/>
        <a:lstStyle/>
        <a:p>
          <a:endParaRPr lang="ru-RU"/>
        </a:p>
      </dgm:t>
    </dgm:pt>
    <dgm:pt modelId="{8EA2D6C8-9AFA-4CCA-8B2A-36D128B8A956}" type="pres">
      <dgm:prSet presAssocID="{66006D5E-4BAB-4EC9-BDD8-C08E04E76844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184182-00D1-468B-99BC-B441C6715F80}" type="pres">
      <dgm:prSet presAssocID="{66006D5E-4BAB-4EC9-BDD8-C08E04E76844}" presName="accent_5" presStyleCnt="0"/>
      <dgm:spPr/>
    </dgm:pt>
    <dgm:pt modelId="{6A14B762-2467-4F8D-A549-53728741713E}" type="pres">
      <dgm:prSet presAssocID="{66006D5E-4BAB-4EC9-BDD8-C08E04E76844}" presName="accentRepeatNode" presStyleLbl="solidFgAcc1" presStyleIdx="4" presStyleCnt="5" custLinFactNeighborX="-5275" custLinFactNeighborY="-488"/>
      <dgm:spPr>
        <a:solidFill>
          <a:srgbClr val="00FFCC"/>
        </a:solidFill>
      </dgm:spPr>
    </dgm:pt>
  </dgm:ptLst>
  <dgm:cxnLst>
    <dgm:cxn modelId="{52D3892D-C432-44F3-83BA-541EADDEA3BB}" type="presOf" srcId="{7D1BB174-017B-4ADD-9282-EBDC88CC0C04}" destId="{1FCF65BB-D92C-4325-8784-F9840D019617}" srcOrd="0" destOrd="0" presId="urn:microsoft.com/office/officeart/2008/layout/VerticalCurvedList"/>
    <dgm:cxn modelId="{A842A82B-CB50-4A79-BC72-F01A4086C76D}" type="presOf" srcId="{1F9F67DA-5797-4B6E-99C7-9BDEFC867D3E}" destId="{06481A62-AE7A-47BD-879D-B724E5F04CC8}" srcOrd="0" destOrd="0" presId="urn:microsoft.com/office/officeart/2008/layout/VerticalCurvedList"/>
    <dgm:cxn modelId="{7DEB93BB-915E-4047-A020-164EA470F83F}" srcId="{7D1BB174-017B-4ADD-9282-EBDC88CC0C04}" destId="{1F9F67DA-5797-4B6E-99C7-9BDEFC867D3E}" srcOrd="2" destOrd="0" parTransId="{7400EA50-2571-4D65-9EEA-1D4A7B337A48}" sibTransId="{1BF64C71-96A4-4BAE-BB45-1E9E63CB9137}"/>
    <dgm:cxn modelId="{AA24D66B-C15B-47AB-912A-A2BB787C0A65}" type="presOf" srcId="{12F7E163-C88F-43CD-8A28-DC79FD1495A6}" destId="{FBFF8B65-6703-4171-BCFF-B2A3A5C9EF87}" srcOrd="0" destOrd="0" presId="urn:microsoft.com/office/officeart/2008/layout/VerticalCurvedList"/>
    <dgm:cxn modelId="{FCC4096F-9881-4249-817C-E2453E3DDF05}" type="presOf" srcId="{A7C61B3E-2DC3-4CE6-848B-8044A452FE4A}" destId="{71EB32DD-9202-4503-8578-0336ABFC9380}" srcOrd="0" destOrd="0" presId="urn:microsoft.com/office/officeart/2008/layout/VerticalCurvedList"/>
    <dgm:cxn modelId="{223D316B-5137-4A3E-A4A6-21B1028C2991}" srcId="{7D1BB174-017B-4ADD-9282-EBDC88CC0C04}" destId="{12F7E163-C88F-43CD-8A28-DC79FD1495A6}" srcOrd="0" destOrd="0" parTransId="{A8CDA410-0BA9-4C4F-A978-9F61ECC0DEB8}" sibTransId="{76B13839-4E72-43AD-A0EB-0A073E71D36B}"/>
    <dgm:cxn modelId="{8ED272A4-94D7-4B20-94E5-7B3EC8FE8890}" srcId="{7D1BB174-017B-4ADD-9282-EBDC88CC0C04}" destId="{66006D5E-4BAB-4EC9-BDD8-C08E04E76844}" srcOrd="4" destOrd="0" parTransId="{DC194461-0B91-4ABB-AAFD-FBAD46F65ACF}" sibTransId="{A8313097-332A-4C8F-A719-A334A6D4185E}"/>
    <dgm:cxn modelId="{997EF57B-A670-40A5-A4F7-783475A573E8}" srcId="{7D1BB174-017B-4ADD-9282-EBDC88CC0C04}" destId="{CD26D796-6069-474A-A91A-2F1F53B49A5A}" srcOrd="1" destOrd="0" parTransId="{75403795-0EA4-420F-AA6B-74BC2691DA0C}" sibTransId="{759746B4-72F4-47D9-AEEA-AE040AF19DF3}"/>
    <dgm:cxn modelId="{9FFF1E2A-0830-4C4A-AAEA-2271E44FA1CD}" type="presOf" srcId="{CD26D796-6069-474A-A91A-2F1F53B49A5A}" destId="{397590A4-867A-4651-937A-B3B3962E96E0}" srcOrd="0" destOrd="0" presId="urn:microsoft.com/office/officeart/2008/layout/VerticalCurvedList"/>
    <dgm:cxn modelId="{6B504842-C3ED-4394-A9CF-E4659E0FA9F0}" type="presOf" srcId="{66006D5E-4BAB-4EC9-BDD8-C08E04E76844}" destId="{8EA2D6C8-9AFA-4CCA-8B2A-36D128B8A956}" srcOrd="0" destOrd="0" presId="urn:microsoft.com/office/officeart/2008/layout/VerticalCurvedList"/>
    <dgm:cxn modelId="{C1B2B876-FDC7-4CA8-A3B8-580AD2DDA518}" srcId="{7D1BB174-017B-4ADD-9282-EBDC88CC0C04}" destId="{A7C61B3E-2DC3-4CE6-848B-8044A452FE4A}" srcOrd="3" destOrd="0" parTransId="{239A7131-DC84-47C3-AEC5-FB28F966264B}" sibTransId="{628BF957-6D31-4052-8F39-98A6DC15998D}"/>
    <dgm:cxn modelId="{D860237B-D704-443C-A0A9-13ECF7E7753C}" type="presOf" srcId="{76B13839-4E72-43AD-A0EB-0A073E71D36B}" destId="{DDC3963A-2AB4-4F3A-818E-A3F1A0B4DBD5}" srcOrd="0" destOrd="0" presId="urn:microsoft.com/office/officeart/2008/layout/VerticalCurvedList"/>
    <dgm:cxn modelId="{FED4CDB1-7A59-4FAF-A6E5-696FCB4D5503}" type="presParOf" srcId="{1FCF65BB-D92C-4325-8784-F9840D019617}" destId="{F5C837C3-7F32-4D30-8AED-2448B2C4FDCF}" srcOrd="0" destOrd="0" presId="urn:microsoft.com/office/officeart/2008/layout/VerticalCurvedList"/>
    <dgm:cxn modelId="{51D39F02-8C44-4440-834A-664967021161}" type="presParOf" srcId="{F5C837C3-7F32-4D30-8AED-2448B2C4FDCF}" destId="{406C1C94-92FF-4E7B-BB7B-960226893EB5}" srcOrd="0" destOrd="0" presId="urn:microsoft.com/office/officeart/2008/layout/VerticalCurvedList"/>
    <dgm:cxn modelId="{E22704DB-F8A4-42F5-813B-5BB42652C95A}" type="presParOf" srcId="{406C1C94-92FF-4E7B-BB7B-960226893EB5}" destId="{1C020306-C553-453C-8A3A-3CF8D9BF96E0}" srcOrd="0" destOrd="0" presId="urn:microsoft.com/office/officeart/2008/layout/VerticalCurvedList"/>
    <dgm:cxn modelId="{453C0261-F096-44C1-95D9-C955CBDCA12C}" type="presParOf" srcId="{406C1C94-92FF-4E7B-BB7B-960226893EB5}" destId="{DDC3963A-2AB4-4F3A-818E-A3F1A0B4DBD5}" srcOrd="1" destOrd="0" presId="urn:microsoft.com/office/officeart/2008/layout/VerticalCurvedList"/>
    <dgm:cxn modelId="{2C09A3D2-CBBE-4CC1-A289-9C5835F8FE4A}" type="presParOf" srcId="{406C1C94-92FF-4E7B-BB7B-960226893EB5}" destId="{98450633-9D14-40FC-AD8D-477F95F8FD3A}" srcOrd="2" destOrd="0" presId="urn:microsoft.com/office/officeart/2008/layout/VerticalCurvedList"/>
    <dgm:cxn modelId="{5E499CA0-4CC5-41DC-A93E-FDF5CDCEE64A}" type="presParOf" srcId="{406C1C94-92FF-4E7B-BB7B-960226893EB5}" destId="{E45193FC-7146-4347-BD77-59111D0B03AA}" srcOrd="3" destOrd="0" presId="urn:microsoft.com/office/officeart/2008/layout/VerticalCurvedList"/>
    <dgm:cxn modelId="{63FDB37F-0DEF-4452-BD41-D4D89EA20B9E}" type="presParOf" srcId="{F5C837C3-7F32-4D30-8AED-2448B2C4FDCF}" destId="{FBFF8B65-6703-4171-BCFF-B2A3A5C9EF87}" srcOrd="1" destOrd="0" presId="urn:microsoft.com/office/officeart/2008/layout/VerticalCurvedList"/>
    <dgm:cxn modelId="{0C73AD35-4E3B-4015-A6BB-E66666016249}" type="presParOf" srcId="{F5C837C3-7F32-4D30-8AED-2448B2C4FDCF}" destId="{84A9CF3F-C4AE-4760-9ED2-5330978D54DA}" srcOrd="2" destOrd="0" presId="urn:microsoft.com/office/officeart/2008/layout/VerticalCurvedList"/>
    <dgm:cxn modelId="{AC6E398E-ED46-4586-B958-CEDFBB8C40A4}" type="presParOf" srcId="{84A9CF3F-C4AE-4760-9ED2-5330978D54DA}" destId="{E9C7CECD-7CB7-4217-AF78-D9DA406B69A0}" srcOrd="0" destOrd="0" presId="urn:microsoft.com/office/officeart/2008/layout/VerticalCurvedList"/>
    <dgm:cxn modelId="{0C77EDCD-F7C1-40C4-AD5C-41A4F3F27D87}" type="presParOf" srcId="{F5C837C3-7F32-4D30-8AED-2448B2C4FDCF}" destId="{397590A4-867A-4651-937A-B3B3962E96E0}" srcOrd="3" destOrd="0" presId="urn:microsoft.com/office/officeart/2008/layout/VerticalCurvedList"/>
    <dgm:cxn modelId="{5D098962-CDE4-4E36-9AA3-AA919A7FB913}" type="presParOf" srcId="{F5C837C3-7F32-4D30-8AED-2448B2C4FDCF}" destId="{7CCD692A-14BF-4F51-AD72-7D1F635D011B}" srcOrd="4" destOrd="0" presId="urn:microsoft.com/office/officeart/2008/layout/VerticalCurvedList"/>
    <dgm:cxn modelId="{8A3589D4-0232-4329-820D-768B536C7A4E}" type="presParOf" srcId="{7CCD692A-14BF-4F51-AD72-7D1F635D011B}" destId="{88CB4410-FBA0-4293-BC8C-E070CD1A3D07}" srcOrd="0" destOrd="0" presId="urn:microsoft.com/office/officeart/2008/layout/VerticalCurvedList"/>
    <dgm:cxn modelId="{28FDE914-E1F7-4826-B4CB-B2BDD252EA3C}" type="presParOf" srcId="{F5C837C3-7F32-4D30-8AED-2448B2C4FDCF}" destId="{06481A62-AE7A-47BD-879D-B724E5F04CC8}" srcOrd="5" destOrd="0" presId="urn:microsoft.com/office/officeart/2008/layout/VerticalCurvedList"/>
    <dgm:cxn modelId="{8DE457AE-F3C2-4E5A-A28A-12A7998868A5}" type="presParOf" srcId="{F5C837C3-7F32-4D30-8AED-2448B2C4FDCF}" destId="{7FAFB28D-261D-4960-BFFA-F641538A081E}" srcOrd="6" destOrd="0" presId="urn:microsoft.com/office/officeart/2008/layout/VerticalCurvedList"/>
    <dgm:cxn modelId="{8E1BDA29-CD27-47B4-8B44-A1ACEA6E5441}" type="presParOf" srcId="{7FAFB28D-261D-4960-BFFA-F641538A081E}" destId="{7CE1008A-EC4F-4A9E-9A1B-F2C825989FD4}" srcOrd="0" destOrd="0" presId="urn:microsoft.com/office/officeart/2008/layout/VerticalCurvedList"/>
    <dgm:cxn modelId="{6C9504FA-6097-458B-B3E3-AE57BE3B8E07}" type="presParOf" srcId="{F5C837C3-7F32-4D30-8AED-2448B2C4FDCF}" destId="{71EB32DD-9202-4503-8578-0336ABFC9380}" srcOrd="7" destOrd="0" presId="urn:microsoft.com/office/officeart/2008/layout/VerticalCurvedList"/>
    <dgm:cxn modelId="{E3AECA12-600D-457A-995D-DA9BEB3B2320}" type="presParOf" srcId="{F5C837C3-7F32-4D30-8AED-2448B2C4FDCF}" destId="{F11053C5-4D0E-488B-80E7-0CD1B41EBB8A}" srcOrd="8" destOrd="0" presId="urn:microsoft.com/office/officeart/2008/layout/VerticalCurvedList"/>
    <dgm:cxn modelId="{5E98933F-9997-449F-B850-5BAAA93E4AAD}" type="presParOf" srcId="{F11053C5-4D0E-488B-80E7-0CD1B41EBB8A}" destId="{3682A8F4-41D9-40B3-8133-C3D4908859F4}" srcOrd="0" destOrd="0" presId="urn:microsoft.com/office/officeart/2008/layout/VerticalCurvedList"/>
    <dgm:cxn modelId="{FD124918-18B6-41ED-B36E-3C736D9936FC}" type="presParOf" srcId="{F5C837C3-7F32-4D30-8AED-2448B2C4FDCF}" destId="{8EA2D6C8-9AFA-4CCA-8B2A-36D128B8A956}" srcOrd="9" destOrd="0" presId="urn:microsoft.com/office/officeart/2008/layout/VerticalCurvedList"/>
    <dgm:cxn modelId="{EB79B111-6443-4DAF-AD13-60369930623E}" type="presParOf" srcId="{F5C837C3-7F32-4D30-8AED-2448B2C4FDCF}" destId="{DD184182-00D1-468B-99BC-B441C6715F80}" srcOrd="10" destOrd="0" presId="urn:microsoft.com/office/officeart/2008/layout/VerticalCurvedList"/>
    <dgm:cxn modelId="{2665B081-AAF9-4918-B2FE-DFDFC6834AA0}" type="presParOf" srcId="{DD184182-00D1-468B-99BC-B441C6715F80}" destId="{6A14B762-2467-4F8D-A549-5372874171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«Современная школа»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8 025,4        9 004,1    7 284,6       7 595,5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3 851,1        3 762,7    3 762,1      3 762,7 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36 654,5      39 703,0   38 756,4    39 523,5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145 132,7    165 256,4   179 179,5   142 925,5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«Проведение мероприятий по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отдыху и оздоровлению»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293,7         284,8        284,8       2784,8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9 622,1      10 794,4    10 301,6   10 301,6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10 000,3       8 770,2     8 749,8          8 749,8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51CD6925-01FE-4156-9C99-4656D70EB3C4}">
      <dgm:prSet phldrT="[Текст]"/>
      <dgm:spPr/>
      <dgm:t>
        <a:bodyPr/>
        <a:lstStyle/>
        <a:p>
          <a:endParaRPr lang="ru-RU"/>
        </a:p>
      </dgm:t>
    </dgm:pt>
    <dgm:pt modelId="{666B0631-DDF3-47EE-81E1-D68E7C91536A}" type="parTrans" cxnId="{427AC7B9-4369-46EF-B977-36ABE00299EF}">
      <dgm:prSet/>
      <dgm:spPr/>
      <dgm:t>
        <a:bodyPr/>
        <a:lstStyle/>
        <a:p>
          <a:endParaRPr lang="ru-RU"/>
        </a:p>
      </dgm:t>
    </dgm:pt>
    <dgm:pt modelId="{0CAE45DF-38BA-4547-BDD3-FDEE5FC4D1AE}" type="sibTrans" cxnId="{427AC7B9-4369-46EF-B977-36ABE00299EF}">
      <dgm:prSet custLinFactNeighborX="-35809" custLinFactNeighborY="2130"/>
      <dgm:spPr/>
      <dgm:t>
        <a:bodyPr/>
        <a:lstStyle/>
        <a:p>
          <a:endParaRPr lang="ru-RU"/>
        </a:p>
      </dgm:t>
    </dgm:pt>
    <dgm:pt modelId="{4B6A9324-67F2-4A38-8E3D-BF61B33362B3}">
      <dgm:prSet phldrT="[Текст]"/>
      <dgm:spPr/>
      <dgm:t>
        <a:bodyPr/>
        <a:lstStyle/>
        <a:p>
          <a:endParaRPr lang="ru-RU"/>
        </a:p>
      </dgm:t>
    </dgm:pt>
    <dgm:pt modelId="{04220F98-EB8F-40BE-AE96-C9D26093683F}" type="parTrans" cxnId="{72C8A426-7E03-4E87-80D4-20963220093F}">
      <dgm:prSet/>
      <dgm:spPr/>
      <dgm:t>
        <a:bodyPr/>
        <a:lstStyle/>
        <a:p>
          <a:endParaRPr lang="ru-RU"/>
        </a:p>
      </dgm:t>
    </dgm:pt>
    <dgm:pt modelId="{BD787CB4-9509-4787-9337-6E75E56197B9}" type="sibTrans" cxnId="{72C8A426-7E03-4E87-80D4-20963220093F}">
      <dgm:prSet custLinFactNeighborX="-35809" custLinFactNeighborY="2130"/>
      <dgm:spPr/>
      <dgm:t>
        <a:bodyPr/>
        <a:lstStyle/>
        <a:p>
          <a:endParaRPr lang="ru-RU"/>
        </a:p>
      </dgm:t>
    </dgm:pt>
    <dgm:pt modelId="{D270C87D-BA58-46A0-BBBB-2F55869C4E4D}">
      <dgm:prSet/>
      <dgm:spPr/>
      <dgm:t>
        <a:bodyPr/>
        <a:lstStyle/>
        <a:p>
          <a:endParaRPr lang="ru-RU"/>
        </a:p>
      </dgm:t>
    </dgm:pt>
    <dgm:pt modelId="{EF1C9181-A8F5-4D47-B3C2-AACF5DF34DBC}" type="parTrans" cxnId="{2931A98A-96D4-49D0-9AAB-4F91E3B2738A}">
      <dgm:prSet/>
      <dgm:spPr/>
      <dgm:t>
        <a:bodyPr/>
        <a:lstStyle/>
        <a:p>
          <a:endParaRPr lang="ru-RU"/>
        </a:p>
      </dgm:t>
    </dgm:pt>
    <dgm:pt modelId="{2B278351-F5BB-4472-B641-3A7495EB13D3}" type="sibTrans" cxnId="{2931A98A-96D4-49D0-9AAB-4F91E3B2738A}">
      <dgm:prSet/>
      <dgm:spPr/>
      <dgm:t>
        <a:bodyPr/>
        <a:lstStyle/>
        <a:p>
          <a:endParaRPr lang="ru-RU"/>
        </a:p>
      </dgm:t>
    </dgm:pt>
    <dgm:pt modelId="{FA3750C0-6C61-46DE-81B0-2234160DE9FB}">
      <dgm:prSet/>
      <dgm:spPr/>
      <dgm:t>
        <a:bodyPr/>
        <a:lstStyle/>
        <a:p>
          <a:endParaRPr lang="ru-RU"/>
        </a:p>
      </dgm:t>
    </dgm:pt>
    <dgm:pt modelId="{C9602D2E-574C-446F-8346-7C49BCBA5375}" type="parTrans" cxnId="{D6B7DE58-ACCF-4095-99B0-0BDF5D87C874}">
      <dgm:prSet/>
      <dgm:spPr/>
      <dgm:t>
        <a:bodyPr/>
        <a:lstStyle/>
        <a:p>
          <a:endParaRPr lang="ru-RU"/>
        </a:p>
      </dgm:t>
    </dgm:pt>
    <dgm:pt modelId="{C69F255A-7A2B-423A-8444-CE984431C53D}" type="sibTrans" cxnId="{D6B7DE58-ACCF-4095-99B0-0BDF5D87C874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/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7" custLinFactNeighborX="289" custLinFactNeighborY="882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 custLinFactNeighborX="10505" custLinFactNeighborY="49440"/>
      <dgm:spPr/>
    </dgm:pt>
    <dgm:pt modelId="{5979CBC2-0EE9-4535-A7E0-BF6040AD38B5}" type="pres">
      <dgm:prSet presAssocID="{AC1DF1C8-1819-43F5-8C94-35F4725FA01C}" presName="text_3" presStyleLbl="node1" presStyleIdx="2" presStyleCnt="7" custLinFactNeighborX="-359" custLinFactNeighborY="747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 custLinFactNeighborX="233" custLinFactNeighborY="38639"/>
      <dgm:spPr/>
    </dgm:pt>
    <dgm:pt modelId="{6837DB48-D70D-438C-8D10-A5853F390E0A}" type="pres">
      <dgm:prSet presAssocID="{9DF0DDA7-E0FF-4DF2-96FC-33B731CB9910}" presName="text_4" presStyleLbl="node1" presStyleIdx="3" presStyleCnt="7" custLinFactNeighborX="-56" custLinFactNeighborY="611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 custLinFactNeighborX="5797" custLinFactNeighborY="27749"/>
      <dgm:spPr/>
    </dgm:pt>
    <dgm:pt modelId="{262F9EDB-960B-4F3F-BACE-D0C94E1B1159}" type="pres">
      <dgm:prSet presAssocID="{8A3A9D39-9891-4042-B27F-C8A433642566}" presName="text_5" presStyleLbl="node1" presStyleIdx="4" presStyleCnt="7" custLinFactNeighborX="21" custLinFactNeighborY="475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 custLinFactNeighborX="233" custLinFactNeighborY="32457"/>
      <dgm:spPr/>
    </dgm:pt>
    <dgm:pt modelId="{8CBB39F1-8E67-4419-A29C-14F00A783B16}" type="pres">
      <dgm:prSet presAssocID="{81E65851-1FDD-4F11-ADF0-66C6D817BE38}" presName="text_6" presStyleLbl="node1" presStyleIdx="5" presStyleCnt="7" custLinFactNeighborX="592" custLinFactNeighborY="340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 custLinFactNeighborX="-10066" custLinFactNeighborY="21656"/>
      <dgm:spPr/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/>
      <dgm:spPr/>
    </dgm:pt>
  </dgm:ptLst>
  <dgm:cxnLst>
    <dgm:cxn modelId="{3E61F233-8B3B-4D93-B642-015C5E0CFC90}" type="presOf" srcId="{4376AF43-8EA0-4189-B4F5-756A66676509}" destId="{F7B79699-6C9E-4222-92C4-820989853EF6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427AC7B9-4369-46EF-B977-36ABE00299EF}" srcId="{BA071A15-EFEB-45C1-9F30-37EE5497FC18}" destId="{51CD6925-01FE-4156-9C99-4656D70EB3C4}" srcOrd="7" destOrd="0" parTransId="{666B0631-DDF3-47EE-81E1-D68E7C91536A}" sibTransId="{0CAE45DF-38BA-4547-BDD3-FDEE5FC4D1AE}"/>
    <dgm:cxn modelId="{53A83A55-AA8B-40CA-A3E2-6F59368507A1}" type="presOf" srcId="{8A3A9D39-9891-4042-B27F-C8A433642566}" destId="{262F9EDB-960B-4F3F-BACE-D0C94E1B1159}" srcOrd="0" destOrd="0" presId="urn:microsoft.com/office/officeart/2008/layout/VerticalCurvedList"/>
    <dgm:cxn modelId="{D6B7DE58-ACCF-4095-99B0-0BDF5D87C874}" srcId="{BA071A15-EFEB-45C1-9F30-37EE5497FC18}" destId="{FA3750C0-6C61-46DE-81B0-2234160DE9FB}" srcOrd="10" destOrd="0" parTransId="{C9602D2E-574C-446F-8346-7C49BCBA5375}" sibTransId="{C69F255A-7A2B-423A-8444-CE984431C53D}"/>
    <dgm:cxn modelId="{55EE7426-5340-4D0F-A066-FD63C216086C}" type="presOf" srcId="{BA071A15-EFEB-45C1-9F30-37EE5497FC18}" destId="{0436DA89-A853-4627-A083-1739EEEF6E06}" srcOrd="0" destOrd="0" presId="urn:microsoft.com/office/officeart/2008/layout/VerticalCurvedList"/>
    <dgm:cxn modelId="{2989BE00-9B91-4755-8DC4-BFFB8E66E6CB}" type="presOf" srcId="{AC1DF1C8-1819-43F5-8C94-35F4725FA01C}" destId="{5979CBC2-0EE9-4535-A7E0-BF6040AD38B5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72C8A426-7E03-4E87-80D4-20963220093F}" srcId="{BA071A15-EFEB-45C1-9F30-37EE5497FC18}" destId="{4B6A9324-67F2-4A38-8E3D-BF61B33362B3}" srcOrd="8" destOrd="0" parTransId="{04220F98-EB8F-40BE-AE96-C9D26093683F}" sibTransId="{BD787CB4-9509-4787-9337-6E75E56197B9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B2552F8F-4D49-45F3-8A76-D2B99486B688}" type="presOf" srcId="{71EE7BEE-5E7D-4C7A-AEF8-1408C21F15CE}" destId="{C3A74AA2-FF48-47DF-A3C8-3CD6770F42AE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6DDDEBCA-DDC3-4DE5-B6C6-0822DA2AE7EA}" type="presOf" srcId="{9DF0DDA7-E0FF-4DF2-96FC-33B731CB9910}" destId="{6837DB48-D70D-438C-8D10-A5853F390E0A}" srcOrd="0" destOrd="0" presId="urn:microsoft.com/office/officeart/2008/layout/VerticalCurvedList"/>
    <dgm:cxn modelId="{FB629B6F-06A0-4ABD-AC52-5444A600BE77}" type="presOf" srcId="{81E65851-1FDD-4F11-ADF0-66C6D817BE38}" destId="{8CBB39F1-8E67-4419-A29C-14F00A783B16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931A98A-96D4-49D0-9AAB-4F91E3B2738A}" srcId="{BA071A15-EFEB-45C1-9F30-37EE5497FC18}" destId="{D270C87D-BA58-46A0-BBBB-2F55869C4E4D}" srcOrd="9" destOrd="0" parTransId="{EF1C9181-A8F5-4D47-B3C2-AACF5DF34DBC}" sibTransId="{2B278351-F5BB-4472-B641-3A7495EB13D3}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1AAA3E8E-8E65-4E8F-9C95-E5BC6063464C}" type="presOf" srcId="{4EFB4BC5-0CB0-4860-AE3E-40B93C03ADAA}" destId="{C331A558-E48E-47D4-910F-5DCF2C04B607}" srcOrd="0" destOrd="0" presId="urn:microsoft.com/office/officeart/2008/layout/VerticalCurvedList"/>
    <dgm:cxn modelId="{7CA87696-6C93-4831-BB0D-91D6C13F6389}" type="presOf" srcId="{A3445568-2506-42AC-BBB5-DB5ED086F057}" destId="{52584468-E839-4401-BB3F-A0FE05FF005B}" srcOrd="0" destOrd="0" presId="urn:microsoft.com/office/officeart/2008/layout/VerticalCurvedList"/>
    <dgm:cxn modelId="{6ECD0361-6AC6-4C21-A763-557FB1630B3B}" type="presParOf" srcId="{0436DA89-A853-4627-A083-1739EEEF6E06}" destId="{B5C51162-0C10-4B47-9AA5-5F9C13B00093}" srcOrd="0" destOrd="0" presId="urn:microsoft.com/office/officeart/2008/layout/VerticalCurvedList"/>
    <dgm:cxn modelId="{B8574300-9C8C-4CC7-A02D-2E11BB30CF2E}" type="presParOf" srcId="{B5C51162-0C10-4B47-9AA5-5F9C13B00093}" destId="{E1E61BAD-BED1-4D8A-90D4-BAE07F332A16}" srcOrd="0" destOrd="0" presId="urn:microsoft.com/office/officeart/2008/layout/VerticalCurvedList"/>
    <dgm:cxn modelId="{E9382F46-48D1-4990-8C4E-954A0993015D}" type="presParOf" srcId="{E1E61BAD-BED1-4D8A-90D4-BAE07F332A16}" destId="{4B2E72F6-C480-4DB1-9B6F-57BDD76DA4A2}" srcOrd="0" destOrd="0" presId="urn:microsoft.com/office/officeart/2008/layout/VerticalCurvedList"/>
    <dgm:cxn modelId="{70544D0C-77C0-40CD-BE63-6A29438D67D2}" type="presParOf" srcId="{E1E61BAD-BED1-4D8A-90D4-BAE07F332A16}" destId="{C3A74AA2-FF48-47DF-A3C8-3CD6770F42AE}" srcOrd="1" destOrd="0" presId="urn:microsoft.com/office/officeart/2008/layout/VerticalCurvedList"/>
    <dgm:cxn modelId="{B7255968-1BF3-49B2-BA69-8EF63A972F6A}" type="presParOf" srcId="{E1E61BAD-BED1-4D8A-90D4-BAE07F332A16}" destId="{CD51E50C-CCC6-4294-BB05-8281AC6B0206}" srcOrd="2" destOrd="0" presId="urn:microsoft.com/office/officeart/2008/layout/VerticalCurvedList"/>
    <dgm:cxn modelId="{9186E3A6-6113-4133-A7E6-68FAFA20F602}" type="presParOf" srcId="{E1E61BAD-BED1-4D8A-90D4-BAE07F332A16}" destId="{CAF5E078-4AEA-4373-9B88-DAA4E643181C}" srcOrd="3" destOrd="0" presId="urn:microsoft.com/office/officeart/2008/layout/VerticalCurvedList"/>
    <dgm:cxn modelId="{D010B8C1-B93E-4603-B966-156C72651849}" type="presParOf" srcId="{B5C51162-0C10-4B47-9AA5-5F9C13B00093}" destId="{F7B79699-6C9E-4222-92C4-820989853EF6}" srcOrd="1" destOrd="0" presId="urn:microsoft.com/office/officeart/2008/layout/VerticalCurvedList"/>
    <dgm:cxn modelId="{7F03F3D4-9E90-4F5A-8910-C8378877B02D}" type="presParOf" srcId="{B5C51162-0C10-4B47-9AA5-5F9C13B00093}" destId="{135B7EAE-CDED-4E79-8A1E-6DC1E94DBBDC}" srcOrd="2" destOrd="0" presId="urn:microsoft.com/office/officeart/2008/layout/VerticalCurvedList"/>
    <dgm:cxn modelId="{4A99DA6D-3340-4B58-BA4F-441A3BB021BD}" type="presParOf" srcId="{135B7EAE-CDED-4E79-8A1E-6DC1E94DBBDC}" destId="{4B24DBC4-281B-4427-8AC6-38D1BD950105}" srcOrd="0" destOrd="0" presId="urn:microsoft.com/office/officeart/2008/layout/VerticalCurvedList"/>
    <dgm:cxn modelId="{03FD7144-79B2-4F69-920A-F97BB9B5BE62}" type="presParOf" srcId="{B5C51162-0C10-4B47-9AA5-5F9C13B00093}" destId="{52584468-E839-4401-BB3F-A0FE05FF005B}" srcOrd="3" destOrd="0" presId="urn:microsoft.com/office/officeart/2008/layout/VerticalCurvedList"/>
    <dgm:cxn modelId="{B74AA622-8D45-46ED-9573-22368FCD7DAB}" type="presParOf" srcId="{B5C51162-0C10-4B47-9AA5-5F9C13B00093}" destId="{6C48ABAB-0992-4FBE-B23F-3A8F1359BF9D}" srcOrd="4" destOrd="0" presId="urn:microsoft.com/office/officeart/2008/layout/VerticalCurvedList"/>
    <dgm:cxn modelId="{F41C17AB-D8AB-42B4-9E26-2AD9D61ED64B}" type="presParOf" srcId="{6C48ABAB-0992-4FBE-B23F-3A8F1359BF9D}" destId="{80251128-A1F5-40E1-9DDB-013A01EE5DA4}" srcOrd="0" destOrd="0" presId="urn:microsoft.com/office/officeart/2008/layout/VerticalCurvedList"/>
    <dgm:cxn modelId="{C7304226-C089-45C3-AE8E-64540075B6F0}" type="presParOf" srcId="{B5C51162-0C10-4B47-9AA5-5F9C13B00093}" destId="{5979CBC2-0EE9-4535-A7E0-BF6040AD38B5}" srcOrd="5" destOrd="0" presId="urn:microsoft.com/office/officeart/2008/layout/VerticalCurvedList"/>
    <dgm:cxn modelId="{51BE8A39-7113-49FB-BC55-2FA2E3E9D82A}" type="presParOf" srcId="{B5C51162-0C10-4B47-9AA5-5F9C13B00093}" destId="{CD55839D-27D4-473B-8077-2E062ED3ECE8}" srcOrd="6" destOrd="0" presId="urn:microsoft.com/office/officeart/2008/layout/VerticalCurvedList"/>
    <dgm:cxn modelId="{97DE0D02-685D-4385-9CB4-DB02FDDBB691}" type="presParOf" srcId="{CD55839D-27D4-473B-8077-2E062ED3ECE8}" destId="{400EB121-59E7-4F3C-AAEC-8B8E786BC37E}" srcOrd="0" destOrd="0" presId="urn:microsoft.com/office/officeart/2008/layout/VerticalCurvedList"/>
    <dgm:cxn modelId="{CA90A497-283E-4D5D-A951-EBBF57A4D5FA}" type="presParOf" srcId="{B5C51162-0C10-4B47-9AA5-5F9C13B00093}" destId="{6837DB48-D70D-438C-8D10-A5853F390E0A}" srcOrd="7" destOrd="0" presId="urn:microsoft.com/office/officeart/2008/layout/VerticalCurvedList"/>
    <dgm:cxn modelId="{3279F120-8F40-4DA9-8713-6F088F162E33}" type="presParOf" srcId="{B5C51162-0C10-4B47-9AA5-5F9C13B00093}" destId="{7E739400-C06E-476D-A588-BD2796D1BC92}" srcOrd="8" destOrd="0" presId="urn:microsoft.com/office/officeart/2008/layout/VerticalCurvedList"/>
    <dgm:cxn modelId="{4BCCD532-8E0A-4FB0-AB58-3F325B328F58}" type="presParOf" srcId="{7E739400-C06E-476D-A588-BD2796D1BC92}" destId="{93EF5291-800E-4F28-8287-2191C2C9315D}" srcOrd="0" destOrd="0" presId="urn:microsoft.com/office/officeart/2008/layout/VerticalCurvedList"/>
    <dgm:cxn modelId="{42121A97-9E93-4F7B-968B-73C3CD9144C8}" type="presParOf" srcId="{B5C51162-0C10-4B47-9AA5-5F9C13B00093}" destId="{262F9EDB-960B-4F3F-BACE-D0C94E1B1159}" srcOrd="9" destOrd="0" presId="urn:microsoft.com/office/officeart/2008/layout/VerticalCurvedList"/>
    <dgm:cxn modelId="{8B48E050-12C1-4833-9A36-D1B81ED249EE}" type="presParOf" srcId="{B5C51162-0C10-4B47-9AA5-5F9C13B00093}" destId="{6E524A4B-D17D-4B0D-8C97-4F3C4D129EE0}" srcOrd="10" destOrd="0" presId="urn:microsoft.com/office/officeart/2008/layout/VerticalCurvedList"/>
    <dgm:cxn modelId="{9CE08407-412B-4A77-8F2E-F6E66A14F343}" type="presParOf" srcId="{6E524A4B-D17D-4B0D-8C97-4F3C4D129EE0}" destId="{2F8040AC-C318-4B86-9B65-C05202548638}" srcOrd="0" destOrd="0" presId="urn:microsoft.com/office/officeart/2008/layout/VerticalCurvedList"/>
    <dgm:cxn modelId="{063C33B3-6354-4519-99EF-F7B54FE24095}" type="presParOf" srcId="{B5C51162-0C10-4B47-9AA5-5F9C13B00093}" destId="{8CBB39F1-8E67-4419-A29C-14F00A783B16}" srcOrd="11" destOrd="0" presId="urn:microsoft.com/office/officeart/2008/layout/VerticalCurvedList"/>
    <dgm:cxn modelId="{B0DA9892-B4BB-409D-AEE9-0EE1A31433B7}" type="presParOf" srcId="{B5C51162-0C10-4B47-9AA5-5F9C13B00093}" destId="{8D26E580-F4D3-4263-9C73-F248337C3113}" srcOrd="12" destOrd="0" presId="urn:microsoft.com/office/officeart/2008/layout/VerticalCurvedList"/>
    <dgm:cxn modelId="{3BFD5D53-DC48-4F02-92DE-1467E8378F8D}" type="presParOf" srcId="{8D26E580-F4D3-4263-9C73-F248337C3113}" destId="{9A04AD90-3895-4ACF-8499-71288C37341A}" srcOrd="0" destOrd="0" presId="urn:microsoft.com/office/officeart/2008/layout/VerticalCurvedList"/>
    <dgm:cxn modelId="{FF35EA91-91D4-4D3E-A02F-C7133A79BC56}" type="presParOf" srcId="{B5C51162-0C10-4B47-9AA5-5F9C13B00093}" destId="{C331A558-E48E-47D4-910F-5DCF2C04B607}" srcOrd="13" destOrd="0" presId="urn:microsoft.com/office/officeart/2008/layout/VerticalCurvedList"/>
    <dgm:cxn modelId="{094B70B0-C321-4DE9-A24D-1CFE98BDD234}" type="presParOf" srcId="{B5C51162-0C10-4B47-9AA5-5F9C13B00093}" destId="{2FF52826-56AF-4831-823A-E13D29DD9B7E}" srcOrd="14" destOrd="0" presId="urn:microsoft.com/office/officeart/2008/layout/VerticalCurvedList"/>
    <dgm:cxn modelId="{16E2CFFE-C1E6-49A5-A2F2-D90D0FBB8440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B1ED9B9-F707-4E1B-B08A-65DC13FC4CD6}" type="doc">
      <dgm:prSet loTypeId="urn:microsoft.com/office/officeart/2005/8/layout/default#1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62270AAD-32D1-415C-86AB-1DADFBE9FC50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культурно-досуговой деятельности»</a:t>
          </a: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31 673,0  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34 925,3</a:t>
          </a:r>
        </a:p>
        <a:p>
          <a:r>
            <a:rPr lang="ru-RU" sz="1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 18 184,1  </a:t>
          </a:r>
        </a:p>
        <a:p>
          <a:r>
            <a:rPr lang="ru-RU" sz="1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17 555,0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2E39C0-7C55-4FE8-A2B1-27B2A9BD8ED5}" type="parTrans" cxnId="{0A4BDB31-074C-4B78-A94A-398439C4551F}">
      <dgm:prSet/>
      <dgm:spPr/>
      <dgm:t>
        <a:bodyPr/>
        <a:lstStyle/>
        <a:p>
          <a:endParaRPr lang="ru-RU"/>
        </a:p>
      </dgm:t>
    </dgm:pt>
    <dgm:pt modelId="{3B4E20BF-8BBF-41C4-B16F-05CFEDBC0BE4}" type="sibTrans" cxnId="{0A4BDB31-074C-4B78-A94A-398439C4551F}">
      <dgm:prSet/>
      <dgm:spPr/>
      <dgm:t>
        <a:bodyPr/>
        <a:lstStyle/>
        <a:p>
          <a:endParaRPr lang="ru-RU"/>
        </a:p>
      </dgm:t>
    </dgm:pt>
    <dgm:pt modelId="{660809B4-16EA-45DA-B40E-B92BC6C2D902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«Организация библиотечного обслуживания»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14 217,6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13 876,9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194,1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194,6</a:t>
          </a: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00F931-2C28-4439-8A20-10FE2970563E}" type="parTrans" cxnId="{EB8959BB-218B-48C8-B7FE-D812CA62B0E0}">
      <dgm:prSet/>
      <dgm:spPr/>
      <dgm:t>
        <a:bodyPr/>
        <a:lstStyle/>
        <a:p>
          <a:endParaRPr lang="ru-RU"/>
        </a:p>
      </dgm:t>
    </dgm:pt>
    <dgm:pt modelId="{3B3BEF74-E147-4746-85F2-B37A3691351E}" type="sibTrans" cxnId="{EB8959BB-218B-48C8-B7FE-D812CA62B0E0}">
      <dgm:prSet/>
      <dgm:spPr/>
      <dgm:t>
        <a:bodyPr/>
        <a:lstStyle/>
        <a:p>
          <a:endParaRPr lang="ru-RU"/>
        </a:p>
      </dgm:t>
    </dgm:pt>
    <dgm:pt modelId="{7DBB3513-CFE0-44C4-86FB-DD232F05CD03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«Музейная деятельность»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1 115,4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1 351,6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600441-4C7D-45C4-8086-EDD4C2956869}" type="parTrans" cxnId="{C9C3B8CA-8EC2-43D4-8719-B001D13517C7}">
      <dgm:prSet/>
      <dgm:spPr/>
      <dgm:t>
        <a:bodyPr/>
        <a:lstStyle/>
        <a:p>
          <a:endParaRPr lang="ru-RU"/>
        </a:p>
      </dgm:t>
    </dgm:pt>
    <dgm:pt modelId="{D8873A87-1B29-48A4-8DB6-8E9E5F1B62DD}" type="sibTrans" cxnId="{C9C3B8CA-8EC2-43D4-8719-B001D13517C7}">
      <dgm:prSet/>
      <dgm:spPr/>
      <dgm:t>
        <a:bodyPr/>
        <a:lstStyle/>
        <a:p>
          <a:endParaRPr lang="ru-RU"/>
        </a:p>
      </dgm:t>
    </dgm:pt>
    <dgm:pt modelId="{B032D83E-FDC6-4C5A-BE13-2B07C177453B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физической культуры и спорта»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351,3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526,0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7474E8-41D4-415F-B19F-4A26AEEBE840}" type="parTrans" cxnId="{6D8C4D3F-5985-4EF3-BDCB-E2D7046CE038}">
      <dgm:prSet/>
      <dgm:spPr/>
      <dgm:t>
        <a:bodyPr/>
        <a:lstStyle/>
        <a:p>
          <a:endParaRPr lang="ru-RU"/>
        </a:p>
      </dgm:t>
    </dgm:pt>
    <dgm:pt modelId="{7DE8A206-3F04-471B-95E6-09D346C1D1D0}" type="sibTrans" cxnId="{6D8C4D3F-5985-4EF3-BDCB-E2D7046CE038}">
      <dgm:prSet/>
      <dgm:spPr/>
      <dgm:t>
        <a:bodyPr/>
        <a:lstStyle/>
        <a:p>
          <a:endParaRPr lang="ru-RU"/>
        </a:p>
      </dgm:t>
    </dgm:pt>
    <dgm:pt modelId="{95B133D0-30AF-4349-98A6-658CBBE70A48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 поддержки педработников»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129,6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129,6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126,6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D0DC4F-445F-4358-860D-99571FC492E0}" type="parTrans" cxnId="{74D1838E-7B16-4D7F-8FC6-68DC91904480}">
      <dgm:prSet/>
      <dgm:spPr/>
      <dgm:t>
        <a:bodyPr/>
        <a:lstStyle/>
        <a:p>
          <a:endParaRPr lang="ru-RU"/>
        </a:p>
      </dgm:t>
    </dgm:pt>
    <dgm:pt modelId="{83B1C268-A343-4991-8F92-97BABB6F20AD}" type="sibTrans" cxnId="{74D1838E-7B16-4D7F-8FC6-68DC91904480}">
      <dgm:prSet/>
      <dgm:spPr/>
      <dgm:t>
        <a:bodyPr/>
        <a:lstStyle/>
        <a:p>
          <a:endParaRPr lang="ru-RU"/>
        </a:p>
      </dgm:t>
    </dgm:pt>
    <dgm:pt modelId="{B980A484-CB54-4CEF-84B9-DD665412178A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«ХТО»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13 743,5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16 698,9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16 293,0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16 456,0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875C1C-1EA0-477D-BB62-E2CC5A128984}" type="parTrans" cxnId="{FC37757F-FDE2-45EB-A1A8-AED4F49B2FA6}">
      <dgm:prSet/>
      <dgm:spPr/>
      <dgm:t>
        <a:bodyPr/>
        <a:lstStyle/>
        <a:p>
          <a:endParaRPr lang="ru-RU"/>
        </a:p>
      </dgm:t>
    </dgm:pt>
    <dgm:pt modelId="{BB293082-3E7B-4C53-9ADA-1EDF82C82D36}" type="sibTrans" cxnId="{FC37757F-FDE2-45EB-A1A8-AED4F49B2FA6}">
      <dgm:prSet/>
      <dgm:spPr/>
      <dgm:t>
        <a:bodyPr/>
        <a:lstStyle/>
        <a:p>
          <a:endParaRPr lang="ru-RU"/>
        </a:p>
      </dgm:t>
    </dgm:pt>
    <dgm:pt modelId="{5BA19F00-DD95-4EDA-8728-F77AF7DE90E3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дополнительного образования детей»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4 965,3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4 998,3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 209,8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209,8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4A89EB-FC24-4C43-9A85-8D5F5FFA2073}" type="parTrans" cxnId="{BA10D2C6-4317-43F9-961B-FACE50F63D9E}">
      <dgm:prSet/>
      <dgm:spPr/>
      <dgm:t>
        <a:bodyPr/>
        <a:lstStyle/>
        <a:p>
          <a:endParaRPr lang="ru-RU"/>
        </a:p>
      </dgm:t>
    </dgm:pt>
    <dgm:pt modelId="{76AFD4FC-C75A-42B7-88CB-29B26FFD4564}" type="sibTrans" cxnId="{BA10D2C6-4317-43F9-961B-FACE50F63D9E}">
      <dgm:prSet/>
      <dgm:spPr/>
      <dgm:t>
        <a:bodyPr/>
        <a:lstStyle/>
        <a:p>
          <a:endParaRPr lang="ru-RU"/>
        </a:p>
      </dgm:t>
    </dgm:pt>
    <dgm:pt modelId="{A4EF4478-B548-4B83-8ED9-B35A26125D6B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ЦБ культуры»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2 4 65,0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2 805,0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2 646,9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2 672,9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B58122-9588-42F3-9BE2-768E5688AF4D}" type="parTrans" cxnId="{CB40B5D9-15AD-498C-9B67-A78F353C8134}">
      <dgm:prSet/>
      <dgm:spPr/>
      <dgm:t>
        <a:bodyPr/>
        <a:lstStyle/>
        <a:p>
          <a:endParaRPr lang="ru-RU"/>
        </a:p>
      </dgm:t>
    </dgm:pt>
    <dgm:pt modelId="{AB45F720-A680-4A08-896A-1C3515F3D60E}" type="sibTrans" cxnId="{CB40B5D9-15AD-498C-9B67-A78F353C8134}">
      <dgm:prSet/>
      <dgm:spPr/>
      <dgm:t>
        <a:bodyPr/>
        <a:lstStyle/>
        <a:p>
          <a:endParaRPr lang="ru-RU"/>
        </a:p>
      </dgm:t>
    </dgm:pt>
    <dgm:pt modelId="{C4A10E6B-8A99-4DC1-A311-3B1678ADE04F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организационных условий программы»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1 359,0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1 825,1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1 383,0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1 383,0</a:t>
          </a:r>
        </a:p>
        <a:p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916C6C-028A-4716-841E-48641F514142}" type="parTrans" cxnId="{0C7C3381-E8AC-4304-9FF0-FA72CE7430F8}">
      <dgm:prSet/>
      <dgm:spPr/>
      <dgm:t>
        <a:bodyPr/>
        <a:lstStyle/>
        <a:p>
          <a:endParaRPr lang="ru-RU"/>
        </a:p>
      </dgm:t>
    </dgm:pt>
    <dgm:pt modelId="{F549CD0F-3B8B-466A-9C17-4773AA78B2AD}" type="sibTrans" cxnId="{0C7C3381-E8AC-4304-9FF0-FA72CE7430F8}">
      <dgm:prSet/>
      <dgm:spPr/>
      <dgm:t>
        <a:bodyPr/>
        <a:lstStyle/>
        <a:p>
          <a:endParaRPr lang="ru-RU"/>
        </a:p>
      </dgm:t>
    </dgm:pt>
    <dgm:pt modelId="{82E3E2AE-83ED-4794-A49C-6C18FE073B63}" type="pres">
      <dgm:prSet presAssocID="{8B1ED9B9-F707-4E1B-B08A-65DC13FC4C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254DDD-F4DA-4A36-AB06-FBDEC7E5E38E}" type="pres">
      <dgm:prSet presAssocID="{62270AAD-32D1-415C-86AB-1DADFBE9FC50}" presName="node" presStyleLbl="node1" presStyleIdx="0" presStyleCnt="9" custScaleY="128718" custLinFactNeighborX="823" custLinFactNeighborY="2560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CE38058D-0B49-4EC8-B53A-75D9A4334B7C}" type="pres">
      <dgm:prSet presAssocID="{3B4E20BF-8BBF-41C4-B16F-05CFEDBC0BE4}" presName="sibTrans" presStyleCnt="0"/>
      <dgm:spPr/>
    </dgm:pt>
    <dgm:pt modelId="{EE63A76D-9084-4419-91D7-520C0EC7C6C6}" type="pres">
      <dgm:prSet presAssocID="{660809B4-16EA-45DA-B40E-B92BC6C2D902}" presName="node" presStyleLbl="node1" presStyleIdx="1" presStyleCnt="9" custScaleY="12871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82A48557-A636-40FB-A56C-BCDB853EC3E2}" type="pres">
      <dgm:prSet presAssocID="{3B3BEF74-E147-4746-85F2-B37A3691351E}" presName="sibTrans" presStyleCnt="0"/>
      <dgm:spPr/>
    </dgm:pt>
    <dgm:pt modelId="{113DEE62-8E0B-45EA-9365-27D5EB7B2FA9}" type="pres">
      <dgm:prSet presAssocID="{5BA19F00-DD95-4EDA-8728-F77AF7DE90E3}" presName="node" presStyleLbl="node1" presStyleIdx="2" presStyleCnt="9" custScaleY="128718" custLinFactNeighborX="0" custLinFactNeighborY="104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7DD3BB1-D234-4D83-929C-6571CA825E51}" type="pres">
      <dgm:prSet presAssocID="{76AFD4FC-C75A-42B7-88CB-29B26FFD4564}" presName="sibTrans" presStyleCnt="0"/>
      <dgm:spPr/>
    </dgm:pt>
    <dgm:pt modelId="{3034827D-1D71-48CF-B852-1EC7B582E801}" type="pres">
      <dgm:prSet presAssocID="{7DBB3513-CFE0-44C4-86FB-DD232F05CD03}" presName="node" presStyleLbl="node1" presStyleIdx="3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DCCA7443-90F0-423D-9C46-6D098016EDCE}" type="pres">
      <dgm:prSet presAssocID="{D8873A87-1B29-48A4-8DB6-8E9E5F1B62DD}" presName="sibTrans" presStyleCnt="0"/>
      <dgm:spPr/>
    </dgm:pt>
    <dgm:pt modelId="{720BA885-68AA-497F-8315-8F49DE994051}" type="pres">
      <dgm:prSet presAssocID="{B032D83E-FDC6-4C5A-BE13-2B07C177453B}" presName="node" presStyleLbl="node1" presStyleIdx="4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71F06524-2CDA-4988-8DE1-C01336204A1E}" type="pres">
      <dgm:prSet presAssocID="{7DE8A206-3F04-471B-95E6-09D346C1D1D0}" presName="sibTrans" presStyleCnt="0"/>
      <dgm:spPr/>
    </dgm:pt>
    <dgm:pt modelId="{CA72324F-D3D7-431C-AF55-3ED930C7D492}" type="pres">
      <dgm:prSet presAssocID="{95B133D0-30AF-4349-98A6-658CBBE70A48}" presName="node" presStyleLbl="node1" presStyleIdx="5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3909A750-A399-4512-80B3-A3DBE47647E6}" type="pres">
      <dgm:prSet presAssocID="{83B1C268-A343-4991-8F92-97BABB6F20AD}" presName="sibTrans" presStyleCnt="0"/>
      <dgm:spPr/>
    </dgm:pt>
    <dgm:pt modelId="{3C49A998-DF15-457F-A135-AEF9271646C5}" type="pres">
      <dgm:prSet presAssocID="{B980A484-CB54-4CEF-84B9-DD665412178A}" presName="node" presStyleLbl="node1" presStyleIdx="6" presStyleCnt="9" custScaleY="125386" custLinFactNeighborX="583" custLinFactNeighborY="935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C7D861B4-EF0C-41D0-BD47-29E3CDBD75A3}" type="pres">
      <dgm:prSet presAssocID="{BB293082-3E7B-4C53-9ADA-1EDF82C82D36}" presName="sibTrans" presStyleCnt="0"/>
      <dgm:spPr/>
    </dgm:pt>
    <dgm:pt modelId="{411BF985-420B-4D08-A58E-D4A947AAB9AF}" type="pres">
      <dgm:prSet presAssocID="{A4EF4478-B548-4B83-8ED9-B35A26125D6B}" presName="node" presStyleLbl="node1" presStyleIdx="7" presStyleCnt="9" custScaleY="127179" custLinFactNeighborX="74" custLinFactNeighborY="327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E5BF1FD6-3460-4058-B812-0BBE9BB92A45}" type="pres">
      <dgm:prSet presAssocID="{AB45F720-A680-4A08-896A-1C3515F3D60E}" presName="sibTrans" presStyleCnt="0"/>
      <dgm:spPr/>
    </dgm:pt>
    <dgm:pt modelId="{EB939345-C471-4FFD-AE7E-57D717FD336D}" type="pres">
      <dgm:prSet presAssocID="{C4A10E6B-8A99-4DC1-A311-3B1678ADE04F}" presName="node" presStyleLbl="node1" presStyleIdx="8" presStyleCnt="9" custScaleY="12725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</dgm:ptLst>
  <dgm:cxnLst>
    <dgm:cxn modelId="{FE44DBB2-2602-4640-A94E-D09A23C03B83}" type="presOf" srcId="{62270AAD-32D1-415C-86AB-1DADFBE9FC50}" destId="{C5254DDD-F4DA-4A36-AB06-FBDEC7E5E38E}" srcOrd="0" destOrd="0" presId="urn:microsoft.com/office/officeart/2005/8/layout/default#1"/>
    <dgm:cxn modelId="{0A4BDB31-074C-4B78-A94A-398439C4551F}" srcId="{8B1ED9B9-F707-4E1B-B08A-65DC13FC4CD6}" destId="{62270AAD-32D1-415C-86AB-1DADFBE9FC50}" srcOrd="0" destOrd="0" parTransId="{CA2E39C0-7C55-4FE8-A2B1-27B2A9BD8ED5}" sibTransId="{3B4E20BF-8BBF-41C4-B16F-05CFEDBC0BE4}"/>
    <dgm:cxn modelId="{74D1838E-7B16-4D7F-8FC6-68DC91904480}" srcId="{8B1ED9B9-F707-4E1B-B08A-65DC13FC4CD6}" destId="{95B133D0-30AF-4349-98A6-658CBBE70A48}" srcOrd="5" destOrd="0" parTransId="{26D0DC4F-445F-4358-860D-99571FC492E0}" sibTransId="{83B1C268-A343-4991-8F92-97BABB6F20AD}"/>
    <dgm:cxn modelId="{282F4819-E005-4A7E-A406-00961274CB97}" type="presOf" srcId="{660809B4-16EA-45DA-B40E-B92BC6C2D902}" destId="{EE63A76D-9084-4419-91D7-520C0EC7C6C6}" srcOrd="0" destOrd="0" presId="urn:microsoft.com/office/officeart/2005/8/layout/default#1"/>
    <dgm:cxn modelId="{B2971637-B184-486F-A5F4-CBBBF4CDCFB8}" type="presOf" srcId="{8B1ED9B9-F707-4E1B-B08A-65DC13FC4CD6}" destId="{82E3E2AE-83ED-4794-A49C-6C18FE073B63}" srcOrd="0" destOrd="0" presId="urn:microsoft.com/office/officeart/2005/8/layout/default#1"/>
    <dgm:cxn modelId="{EB8959BB-218B-48C8-B7FE-D812CA62B0E0}" srcId="{8B1ED9B9-F707-4E1B-B08A-65DC13FC4CD6}" destId="{660809B4-16EA-45DA-B40E-B92BC6C2D902}" srcOrd="1" destOrd="0" parTransId="{4700F931-2C28-4439-8A20-10FE2970563E}" sibTransId="{3B3BEF74-E147-4746-85F2-B37A3691351E}"/>
    <dgm:cxn modelId="{B22E83B6-4DA2-4D7A-AC17-D46CD96D93FE}" type="presOf" srcId="{95B133D0-30AF-4349-98A6-658CBBE70A48}" destId="{CA72324F-D3D7-431C-AF55-3ED930C7D492}" srcOrd="0" destOrd="0" presId="urn:microsoft.com/office/officeart/2005/8/layout/default#1"/>
    <dgm:cxn modelId="{5E7CA9B3-4CF7-41F8-ABDC-D1AD1A33B9B3}" type="presOf" srcId="{B980A484-CB54-4CEF-84B9-DD665412178A}" destId="{3C49A998-DF15-457F-A135-AEF9271646C5}" srcOrd="0" destOrd="0" presId="urn:microsoft.com/office/officeart/2005/8/layout/default#1"/>
    <dgm:cxn modelId="{AD725D38-6432-42F7-A09B-8B9E476040F1}" type="presOf" srcId="{7DBB3513-CFE0-44C4-86FB-DD232F05CD03}" destId="{3034827D-1D71-48CF-B852-1EC7B582E801}" srcOrd="0" destOrd="0" presId="urn:microsoft.com/office/officeart/2005/8/layout/default#1"/>
    <dgm:cxn modelId="{36E4BB7E-CE63-450C-B963-19669CDCF720}" type="presOf" srcId="{A4EF4478-B548-4B83-8ED9-B35A26125D6B}" destId="{411BF985-420B-4D08-A58E-D4A947AAB9AF}" srcOrd="0" destOrd="0" presId="urn:microsoft.com/office/officeart/2005/8/layout/default#1"/>
    <dgm:cxn modelId="{E01403BC-F483-41CA-9624-9952F42883D1}" type="presOf" srcId="{5BA19F00-DD95-4EDA-8728-F77AF7DE90E3}" destId="{113DEE62-8E0B-45EA-9365-27D5EB7B2FA9}" srcOrd="0" destOrd="0" presId="urn:microsoft.com/office/officeart/2005/8/layout/default#1"/>
    <dgm:cxn modelId="{25E9DDD7-3CA2-4D83-BA00-742996F3B142}" type="presOf" srcId="{C4A10E6B-8A99-4DC1-A311-3B1678ADE04F}" destId="{EB939345-C471-4FFD-AE7E-57D717FD336D}" srcOrd="0" destOrd="0" presId="urn:microsoft.com/office/officeart/2005/8/layout/default#1"/>
    <dgm:cxn modelId="{6D8C4D3F-5985-4EF3-BDCB-E2D7046CE038}" srcId="{8B1ED9B9-F707-4E1B-B08A-65DC13FC4CD6}" destId="{B032D83E-FDC6-4C5A-BE13-2B07C177453B}" srcOrd="4" destOrd="0" parTransId="{757474E8-41D4-415F-B19F-4A26AEEBE840}" sibTransId="{7DE8A206-3F04-471B-95E6-09D346C1D1D0}"/>
    <dgm:cxn modelId="{BA10D2C6-4317-43F9-961B-FACE50F63D9E}" srcId="{8B1ED9B9-F707-4E1B-B08A-65DC13FC4CD6}" destId="{5BA19F00-DD95-4EDA-8728-F77AF7DE90E3}" srcOrd="2" destOrd="0" parTransId="{924A89EB-FC24-4C43-9A85-8D5F5FFA2073}" sibTransId="{76AFD4FC-C75A-42B7-88CB-29B26FFD4564}"/>
    <dgm:cxn modelId="{FC37757F-FDE2-45EB-A1A8-AED4F49B2FA6}" srcId="{8B1ED9B9-F707-4E1B-B08A-65DC13FC4CD6}" destId="{B980A484-CB54-4CEF-84B9-DD665412178A}" srcOrd="6" destOrd="0" parTransId="{69875C1C-1EA0-477D-BB62-E2CC5A128984}" sibTransId="{BB293082-3E7B-4C53-9ADA-1EDF82C82D36}"/>
    <dgm:cxn modelId="{CB40B5D9-15AD-498C-9B67-A78F353C8134}" srcId="{8B1ED9B9-F707-4E1B-B08A-65DC13FC4CD6}" destId="{A4EF4478-B548-4B83-8ED9-B35A26125D6B}" srcOrd="7" destOrd="0" parTransId="{FAB58122-9588-42F3-9BE2-768E5688AF4D}" sibTransId="{AB45F720-A680-4A08-896A-1C3515F3D60E}"/>
    <dgm:cxn modelId="{F5317A44-795A-4C83-8E9C-48E2C17F1D5D}" type="presOf" srcId="{B032D83E-FDC6-4C5A-BE13-2B07C177453B}" destId="{720BA885-68AA-497F-8315-8F49DE994051}" srcOrd="0" destOrd="0" presId="urn:microsoft.com/office/officeart/2005/8/layout/default#1"/>
    <dgm:cxn modelId="{C9C3B8CA-8EC2-43D4-8719-B001D13517C7}" srcId="{8B1ED9B9-F707-4E1B-B08A-65DC13FC4CD6}" destId="{7DBB3513-CFE0-44C4-86FB-DD232F05CD03}" srcOrd="3" destOrd="0" parTransId="{B4600441-4C7D-45C4-8086-EDD4C2956869}" sibTransId="{D8873A87-1B29-48A4-8DB6-8E9E5F1B62DD}"/>
    <dgm:cxn modelId="{0C7C3381-E8AC-4304-9FF0-FA72CE7430F8}" srcId="{8B1ED9B9-F707-4E1B-B08A-65DC13FC4CD6}" destId="{C4A10E6B-8A99-4DC1-A311-3B1678ADE04F}" srcOrd="8" destOrd="0" parTransId="{35916C6C-028A-4716-841E-48641F514142}" sibTransId="{F549CD0F-3B8B-466A-9C17-4773AA78B2AD}"/>
    <dgm:cxn modelId="{D2A29795-6B31-4B70-B928-1721F8A590C7}" type="presParOf" srcId="{82E3E2AE-83ED-4794-A49C-6C18FE073B63}" destId="{C5254DDD-F4DA-4A36-AB06-FBDEC7E5E38E}" srcOrd="0" destOrd="0" presId="urn:microsoft.com/office/officeart/2005/8/layout/default#1"/>
    <dgm:cxn modelId="{F79D3735-CA49-4998-ACD7-324BFB2A562B}" type="presParOf" srcId="{82E3E2AE-83ED-4794-A49C-6C18FE073B63}" destId="{CE38058D-0B49-4EC8-B53A-75D9A4334B7C}" srcOrd="1" destOrd="0" presId="urn:microsoft.com/office/officeart/2005/8/layout/default#1"/>
    <dgm:cxn modelId="{1F06593E-4EF3-4BA3-846D-10390AE0E916}" type="presParOf" srcId="{82E3E2AE-83ED-4794-A49C-6C18FE073B63}" destId="{EE63A76D-9084-4419-91D7-520C0EC7C6C6}" srcOrd="2" destOrd="0" presId="urn:microsoft.com/office/officeart/2005/8/layout/default#1"/>
    <dgm:cxn modelId="{013B25EE-5A90-4592-A22F-E57941E148DE}" type="presParOf" srcId="{82E3E2AE-83ED-4794-A49C-6C18FE073B63}" destId="{82A48557-A636-40FB-A56C-BCDB853EC3E2}" srcOrd="3" destOrd="0" presId="urn:microsoft.com/office/officeart/2005/8/layout/default#1"/>
    <dgm:cxn modelId="{9A38A222-A499-48E4-9C7B-B518A10207F0}" type="presParOf" srcId="{82E3E2AE-83ED-4794-A49C-6C18FE073B63}" destId="{113DEE62-8E0B-45EA-9365-27D5EB7B2FA9}" srcOrd="4" destOrd="0" presId="urn:microsoft.com/office/officeart/2005/8/layout/default#1"/>
    <dgm:cxn modelId="{AC24435C-1C1B-44E1-913E-BBB03E67C1CB}" type="presParOf" srcId="{82E3E2AE-83ED-4794-A49C-6C18FE073B63}" destId="{17DD3BB1-D234-4D83-929C-6571CA825E51}" srcOrd="5" destOrd="0" presId="urn:microsoft.com/office/officeart/2005/8/layout/default#1"/>
    <dgm:cxn modelId="{9D10D49A-5354-4B2F-91FF-D64FE1EEA6ED}" type="presParOf" srcId="{82E3E2AE-83ED-4794-A49C-6C18FE073B63}" destId="{3034827D-1D71-48CF-B852-1EC7B582E801}" srcOrd="6" destOrd="0" presId="urn:microsoft.com/office/officeart/2005/8/layout/default#1"/>
    <dgm:cxn modelId="{334FA353-E5E9-4BDD-9448-A7AC38AFC9A7}" type="presParOf" srcId="{82E3E2AE-83ED-4794-A49C-6C18FE073B63}" destId="{DCCA7443-90F0-423D-9C46-6D098016EDCE}" srcOrd="7" destOrd="0" presId="urn:microsoft.com/office/officeart/2005/8/layout/default#1"/>
    <dgm:cxn modelId="{E465F5FA-BEAE-4C2A-82EE-B7B175924C0A}" type="presParOf" srcId="{82E3E2AE-83ED-4794-A49C-6C18FE073B63}" destId="{720BA885-68AA-497F-8315-8F49DE994051}" srcOrd="8" destOrd="0" presId="urn:microsoft.com/office/officeart/2005/8/layout/default#1"/>
    <dgm:cxn modelId="{5712BF4F-937F-436D-95E1-652106086827}" type="presParOf" srcId="{82E3E2AE-83ED-4794-A49C-6C18FE073B63}" destId="{71F06524-2CDA-4988-8DE1-C01336204A1E}" srcOrd="9" destOrd="0" presId="urn:microsoft.com/office/officeart/2005/8/layout/default#1"/>
    <dgm:cxn modelId="{B0820735-A825-4494-9712-40154C41F3D2}" type="presParOf" srcId="{82E3E2AE-83ED-4794-A49C-6C18FE073B63}" destId="{CA72324F-D3D7-431C-AF55-3ED930C7D492}" srcOrd="10" destOrd="0" presId="urn:microsoft.com/office/officeart/2005/8/layout/default#1"/>
    <dgm:cxn modelId="{09C68AFB-8BD9-4180-8B04-217D289A1F97}" type="presParOf" srcId="{82E3E2AE-83ED-4794-A49C-6C18FE073B63}" destId="{3909A750-A399-4512-80B3-A3DBE47647E6}" srcOrd="11" destOrd="0" presId="urn:microsoft.com/office/officeart/2005/8/layout/default#1"/>
    <dgm:cxn modelId="{C87459B5-777A-4A44-B04E-C28514D75427}" type="presParOf" srcId="{82E3E2AE-83ED-4794-A49C-6C18FE073B63}" destId="{3C49A998-DF15-457F-A135-AEF9271646C5}" srcOrd="12" destOrd="0" presId="urn:microsoft.com/office/officeart/2005/8/layout/default#1"/>
    <dgm:cxn modelId="{89FBC176-697E-4B43-9A8F-97F880801FCF}" type="presParOf" srcId="{82E3E2AE-83ED-4794-A49C-6C18FE073B63}" destId="{C7D861B4-EF0C-41D0-BD47-29E3CDBD75A3}" srcOrd="13" destOrd="0" presId="urn:microsoft.com/office/officeart/2005/8/layout/default#1"/>
    <dgm:cxn modelId="{C11A898B-8F3E-4717-A129-5F098E5A9C90}" type="presParOf" srcId="{82E3E2AE-83ED-4794-A49C-6C18FE073B63}" destId="{411BF985-420B-4D08-A58E-D4A947AAB9AF}" srcOrd="14" destOrd="0" presId="urn:microsoft.com/office/officeart/2005/8/layout/default#1"/>
    <dgm:cxn modelId="{35C15AE6-636D-4974-86E0-4EDDC044060A}" type="presParOf" srcId="{82E3E2AE-83ED-4794-A49C-6C18FE073B63}" destId="{E5BF1FD6-3460-4058-B812-0BBE9BB92A45}" srcOrd="15" destOrd="0" presId="urn:microsoft.com/office/officeart/2005/8/layout/default#1"/>
    <dgm:cxn modelId="{F17FDDCD-DDFC-4125-95F7-969DC9C0C9F1}" type="presParOf" srcId="{82E3E2AE-83ED-4794-A49C-6C18FE073B63}" destId="{EB939345-C471-4FFD-AE7E-57D717FD336D}" srcOrd="1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32F12E3-AA63-497F-8F18-AF0D46704E1F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8E6B4781-F93B-4A53-A922-BD483C47483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35141D59-E710-4A27-B437-29BB1E286A4F}" type="parTrans" cxnId="{7FBC2917-1B82-40B8-AE0A-D34B3CFF1F6C}">
      <dgm:prSet/>
      <dgm:spPr/>
      <dgm:t>
        <a:bodyPr/>
        <a:lstStyle/>
        <a:p>
          <a:endParaRPr lang="ru-RU"/>
        </a:p>
      </dgm:t>
    </dgm:pt>
    <dgm:pt modelId="{6A0B4850-E2AF-4823-8B5C-9B90670EEE8D}" type="sibTrans" cxnId="{7FBC2917-1B82-40B8-AE0A-D34B3CFF1F6C}">
      <dgm:prSet/>
      <dgm:spPr/>
      <dgm:t>
        <a:bodyPr/>
        <a:lstStyle/>
        <a:p>
          <a:endParaRPr lang="ru-RU"/>
        </a:p>
      </dgm:t>
    </dgm:pt>
    <dgm:pt modelId="{EEA573DC-A484-4FD1-AD47-4291C115705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72F78D54-0AB7-4565-920F-70D769129ABF}" type="parTrans" cxnId="{FB966A5B-C3F0-40C3-91DC-B5DC1EF3C7A5}">
      <dgm:prSet/>
      <dgm:spPr/>
      <dgm:t>
        <a:bodyPr/>
        <a:lstStyle/>
        <a:p>
          <a:endParaRPr lang="ru-RU"/>
        </a:p>
      </dgm:t>
    </dgm:pt>
    <dgm:pt modelId="{BA409816-1C5B-46F6-BE85-00F8546A0048}" type="sibTrans" cxnId="{FB966A5B-C3F0-40C3-91DC-B5DC1EF3C7A5}">
      <dgm:prSet/>
      <dgm:spPr/>
      <dgm:t>
        <a:bodyPr/>
        <a:lstStyle/>
        <a:p>
          <a:endParaRPr lang="ru-RU"/>
        </a:p>
      </dgm:t>
    </dgm:pt>
    <dgm:pt modelId="{79087AE7-C37C-42A4-80BD-EEBDD4595B94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8972A5E-5111-4E12-AE2E-842644B23503}" type="parTrans" cxnId="{ED3BBBC7-3BD4-4987-B488-A82EC6299DD5}">
      <dgm:prSet/>
      <dgm:spPr/>
      <dgm:t>
        <a:bodyPr/>
        <a:lstStyle/>
        <a:p>
          <a:endParaRPr lang="ru-RU"/>
        </a:p>
      </dgm:t>
    </dgm:pt>
    <dgm:pt modelId="{CBD0863B-5E90-458C-8853-C0DB8B79F67E}" type="sibTrans" cxnId="{ED3BBBC7-3BD4-4987-B488-A82EC6299DD5}">
      <dgm:prSet/>
      <dgm:spPr/>
      <dgm:t>
        <a:bodyPr/>
        <a:lstStyle/>
        <a:p>
          <a:endParaRPr lang="ru-RU"/>
        </a:p>
      </dgm:t>
    </dgm:pt>
    <dgm:pt modelId="{5817CE08-E96D-4C5C-849B-9F24C6430F8D}">
      <dgm:prSet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87C4BC7D-A831-4B85-AE30-59AF92B95CB7}" type="parTrans" cxnId="{32D7BB86-1D75-407F-8525-A438BA60BEAE}">
      <dgm:prSet/>
      <dgm:spPr/>
      <dgm:t>
        <a:bodyPr/>
        <a:lstStyle/>
        <a:p>
          <a:endParaRPr lang="ru-RU"/>
        </a:p>
      </dgm:t>
    </dgm:pt>
    <dgm:pt modelId="{82D2DE8F-1557-4C33-9838-6A0BA68DBCE3}" type="sibTrans" cxnId="{32D7BB86-1D75-407F-8525-A438BA60BEAE}">
      <dgm:prSet/>
      <dgm:spPr/>
      <dgm:t>
        <a:bodyPr/>
        <a:lstStyle/>
        <a:p>
          <a:endParaRPr lang="ru-RU"/>
        </a:p>
      </dgm:t>
    </dgm:pt>
    <dgm:pt modelId="{8B0111C4-CA26-4F35-A145-F311EC04C2E6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2000" dirty="0" smtClean="0">
              <a:latin typeface="Bookman Old Style" panose="02050604050505020204" pitchFamily="18" charset="0"/>
            </a:rPr>
            <a:t> </a:t>
          </a:r>
          <a:r>
            <a:rPr lang="ru-RU" sz="1900" dirty="0" smtClean="0">
              <a:latin typeface="Sitka Small" panose="02000505000000020004" pitchFamily="2" charset="0"/>
            </a:rPr>
            <a:t>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A9ABB87F-3C63-4375-B31F-0A036C5F15F4}" type="parTrans" cxnId="{44118BFA-56CD-4766-A1C1-B288B3A26A47}">
      <dgm:prSet/>
      <dgm:spPr/>
      <dgm:t>
        <a:bodyPr/>
        <a:lstStyle/>
        <a:p>
          <a:endParaRPr lang="ru-RU"/>
        </a:p>
      </dgm:t>
    </dgm:pt>
    <dgm:pt modelId="{04669B39-7F44-43AB-9DD9-63FCFF44C999}" type="sibTrans" cxnId="{44118BFA-56CD-4766-A1C1-B288B3A26A47}">
      <dgm:prSet/>
      <dgm:spPr/>
      <dgm:t>
        <a:bodyPr/>
        <a:lstStyle/>
        <a:p>
          <a:endParaRPr lang="ru-RU"/>
        </a:p>
      </dgm:t>
    </dgm:pt>
    <dgm:pt modelId="{073450A1-4E49-4F60-AC56-71CE9F24D07F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8(48139)</a:t>
          </a:r>
          <a:endParaRPr lang="ru-RU" sz="2000" dirty="0">
            <a:latin typeface="Sitka Small" panose="02000505000000020004" pitchFamily="2" charset="0"/>
          </a:endParaRPr>
        </a:p>
      </dgm:t>
    </dgm:pt>
    <dgm:pt modelId="{D6766EF9-A145-4770-B02D-D7436B45CBD2}" type="parTrans" cxnId="{9A1A0AD0-52CE-4D18-B6E2-7F8AD2E11AA8}">
      <dgm:prSet/>
      <dgm:spPr/>
      <dgm:t>
        <a:bodyPr/>
        <a:lstStyle/>
        <a:p>
          <a:endParaRPr lang="ru-RU"/>
        </a:p>
      </dgm:t>
    </dgm:pt>
    <dgm:pt modelId="{99B10E76-9A41-4C67-AE94-920B2F72FE43}" type="sibTrans" cxnId="{9A1A0AD0-52CE-4D18-B6E2-7F8AD2E11AA8}">
      <dgm:prSet/>
      <dgm:spPr/>
      <dgm:t>
        <a:bodyPr/>
        <a:lstStyle/>
        <a:p>
          <a:endParaRPr lang="ru-RU"/>
        </a:p>
      </dgm:t>
    </dgm:pt>
    <dgm:pt modelId="{33F479F4-69C1-4B53-B89A-71C76E69D911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2-11-73</a:t>
          </a:r>
          <a:endParaRPr lang="ru-RU" sz="2000" dirty="0">
            <a:latin typeface="Sitka Small" panose="02000505000000020004" pitchFamily="2" charset="0"/>
          </a:endParaRPr>
        </a:p>
      </dgm:t>
    </dgm:pt>
    <dgm:pt modelId="{828FDB76-B8C1-4BB9-A71F-7778A8FD95C5}" type="parTrans" cxnId="{2E6DBAE2-44AD-4D30-B845-BFF032EAFF84}">
      <dgm:prSet/>
      <dgm:spPr/>
      <dgm:t>
        <a:bodyPr/>
        <a:lstStyle/>
        <a:p>
          <a:endParaRPr lang="ru-RU"/>
        </a:p>
      </dgm:t>
    </dgm:pt>
    <dgm:pt modelId="{700FFE4C-488F-4C0E-B56A-45D2A260AEBC}" type="sibTrans" cxnId="{2E6DBAE2-44AD-4D30-B845-BFF032EAFF84}">
      <dgm:prSet/>
      <dgm:spPr/>
      <dgm:t>
        <a:bodyPr/>
        <a:lstStyle/>
        <a:p>
          <a:endParaRPr lang="ru-RU"/>
        </a:p>
      </dgm:t>
    </dgm:pt>
    <dgm:pt modelId="{0CD9861D-EDE9-43EB-BB96-C5FB923646E9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2-20-68</a:t>
          </a:r>
          <a:endParaRPr lang="ru-RU" sz="2000" dirty="0">
            <a:latin typeface="Sitka Small" panose="02000505000000020004" pitchFamily="2" charset="0"/>
          </a:endParaRPr>
        </a:p>
      </dgm:t>
    </dgm:pt>
    <dgm:pt modelId="{5CB19E81-DB5C-4C0A-92E4-EB83E23A1B84}" type="parTrans" cxnId="{DFABBE90-6BEC-458F-A519-81BC8BB4D530}">
      <dgm:prSet/>
      <dgm:spPr/>
      <dgm:t>
        <a:bodyPr/>
        <a:lstStyle/>
        <a:p>
          <a:endParaRPr lang="ru-RU"/>
        </a:p>
      </dgm:t>
    </dgm:pt>
    <dgm:pt modelId="{F9EF1AE2-86EA-469F-B84C-618414D7BE08}" type="sibTrans" cxnId="{DFABBE90-6BEC-458F-A519-81BC8BB4D530}">
      <dgm:prSet/>
      <dgm:spPr/>
      <dgm:t>
        <a:bodyPr/>
        <a:lstStyle/>
        <a:p>
          <a:endParaRPr lang="ru-RU"/>
        </a:p>
      </dgm:t>
    </dgm:pt>
    <dgm:pt modelId="{F6CB8F80-3245-472D-BF3E-A512037552C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 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3E7D1420-47AF-4D97-81F9-EAF5367767AD}" type="parTrans" cxnId="{9D6B3C54-9B0B-4E21-8022-549600381DE6}">
      <dgm:prSet/>
      <dgm:spPr/>
      <dgm:t>
        <a:bodyPr/>
        <a:lstStyle/>
        <a:p>
          <a:endParaRPr lang="ru-RU"/>
        </a:p>
      </dgm:t>
    </dgm:pt>
    <dgm:pt modelId="{C706CC7E-4D41-4E9F-9DDF-9B3B5F477C77}" type="sibTrans" cxnId="{9D6B3C54-9B0B-4E21-8022-549600381DE6}">
      <dgm:prSet/>
      <dgm:spPr/>
      <dgm:t>
        <a:bodyPr/>
        <a:lstStyle/>
        <a:p>
          <a:endParaRPr lang="ru-RU"/>
        </a:p>
      </dgm:t>
    </dgm:pt>
    <dgm:pt modelId="{2A2A2866-0165-49DC-BBE4-DC5CBF75515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14.00-17.00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F1ED71D2-8911-4E3F-A367-47EBD3CF12B5}" type="parTrans" cxnId="{A34DA0C3-8C41-409D-A27C-947A81384410}">
      <dgm:prSet/>
      <dgm:spPr/>
      <dgm:t>
        <a:bodyPr/>
        <a:lstStyle/>
        <a:p>
          <a:endParaRPr lang="ru-RU"/>
        </a:p>
      </dgm:t>
    </dgm:pt>
    <dgm:pt modelId="{33764F08-F82E-44EC-BE16-72DA3161EBD5}" type="sibTrans" cxnId="{A34DA0C3-8C41-409D-A27C-947A81384410}">
      <dgm:prSet/>
      <dgm:spPr/>
      <dgm:t>
        <a:bodyPr/>
        <a:lstStyle/>
        <a:p>
          <a:endParaRPr lang="ru-RU"/>
        </a:p>
      </dgm:t>
    </dgm:pt>
    <dgm:pt modelId="{BF335E92-AFCC-451D-A5BF-E5B19DD380EA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dirty="0">
            <a:latin typeface="Sitka Small" panose="02000505000000020004" pitchFamily="2" charset="0"/>
          </a:endParaRPr>
        </a:p>
      </dgm:t>
    </dgm:pt>
    <dgm:pt modelId="{7EF77B51-08D2-4D3B-8DBD-40E6A042B421}" type="sibTrans" cxnId="{4D776D85-FB54-4358-B2AD-3D89AFA11EC9}">
      <dgm:prSet/>
      <dgm:spPr/>
      <dgm:t>
        <a:bodyPr/>
        <a:lstStyle/>
        <a:p>
          <a:endParaRPr lang="ru-RU"/>
        </a:p>
      </dgm:t>
    </dgm:pt>
    <dgm:pt modelId="{4E084E58-FB9D-4287-A358-59BD50E77F09}" type="parTrans" cxnId="{4D776D85-FB54-4358-B2AD-3D89AFA11EC9}">
      <dgm:prSet/>
      <dgm:spPr/>
      <dgm:t>
        <a:bodyPr/>
        <a:lstStyle/>
        <a:p>
          <a:endParaRPr lang="ru-RU"/>
        </a:p>
      </dgm:t>
    </dgm:pt>
    <dgm:pt modelId="{0AFC26BB-35A0-4D2D-9E4B-FFE273E5F78E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err="1" smtClean="0">
              <a:latin typeface="Sitka Small" panose="02000505000000020004" pitchFamily="2" charset="0"/>
            </a:rPr>
            <a:t>пгт</a:t>
          </a:r>
          <a:r>
            <a:rPr lang="ru-RU" sz="1500" dirty="0" smtClean="0">
              <a:latin typeface="Sitka Small" panose="02000505000000020004" pitchFamily="2" charset="0"/>
            </a:rPr>
            <a:t>. Холм-Жирковский</a:t>
          </a:r>
          <a:endParaRPr lang="ru-RU" sz="1500" dirty="0">
            <a:latin typeface="Sitka Small" panose="02000505000000020004" pitchFamily="2" charset="0"/>
          </a:endParaRPr>
        </a:p>
      </dgm:t>
    </dgm:pt>
    <dgm:pt modelId="{C63DDBD5-6351-4F72-8AC4-1789C874DDC6}" type="sibTrans" cxnId="{6FC5BD41-CC3E-4A51-A8BF-11E7E067A6A6}">
      <dgm:prSet/>
      <dgm:spPr/>
      <dgm:t>
        <a:bodyPr/>
        <a:lstStyle/>
        <a:p>
          <a:endParaRPr lang="ru-RU"/>
        </a:p>
      </dgm:t>
    </dgm:pt>
    <dgm:pt modelId="{310ED2BB-7028-4EC5-8E24-BC9D525CFD5D}" type="parTrans" cxnId="{6FC5BD41-CC3E-4A51-A8BF-11E7E067A6A6}">
      <dgm:prSet/>
      <dgm:spPr/>
      <dgm:t>
        <a:bodyPr/>
        <a:lstStyle/>
        <a:p>
          <a:endParaRPr lang="ru-RU"/>
        </a:p>
      </dgm:t>
    </dgm:pt>
    <dgm:pt modelId="{4A846809-A27D-492D-AF20-C297CD701262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1900" dirty="0" smtClean="0">
              <a:latin typeface="Sitka Small" panose="02000505000000020004" pitchFamily="2" charset="0"/>
            </a:rPr>
            <a:t>14.00-18.00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CEC78D68-02EC-4468-82BB-79120D241FB5}" type="parTrans" cxnId="{C95D19A2-B281-44CC-836F-5B329268C138}">
      <dgm:prSet/>
      <dgm:spPr/>
      <dgm:t>
        <a:bodyPr/>
        <a:lstStyle/>
        <a:p>
          <a:endParaRPr lang="ru-RU"/>
        </a:p>
      </dgm:t>
    </dgm:pt>
    <dgm:pt modelId="{236A1436-35BB-4E53-8DDF-6130EB6CCBA4}" type="sibTrans" cxnId="{C95D19A2-B281-44CC-836F-5B329268C138}">
      <dgm:prSet/>
      <dgm:spPr/>
      <dgm:t>
        <a:bodyPr/>
        <a:lstStyle/>
        <a:p>
          <a:endParaRPr lang="ru-RU"/>
        </a:p>
      </dgm:t>
    </dgm:pt>
    <dgm:pt modelId="{1302DBED-A0AE-4B23-9A2B-780A410A5700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endParaRPr lang="ru-RU" sz="1500" dirty="0">
            <a:latin typeface="Sitka Small" panose="02000505000000020004" pitchFamily="2" charset="0"/>
          </a:endParaRPr>
        </a:p>
      </dgm:t>
    </dgm:pt>
    <dgm:pt modelId="{5EB8E7E5-10EA-4FA8-ACE6-0ED7795DE81A}" type="parTrans" cxnId="{2E7CEB5D-0ABC-4CCF-8B07-19EC3A91251B}">
      <dgm:prSet/>
      <dgm:spPr/>
      <dgm:t>
        <a:bodyPr/>
        <a:lstStyle/>
        <a:p>
          <a:endParaRPr lang="ru-RU"/>
        </a:p>
      </dgm:t>
    </dgm:pt>
    <dgm:pt modelId="{95127176-66E5-4D7C-9B46-537F4389CACA}" type="sibTrans" cxnId="{2E7CEB5D-0ABC-4CCF-8B07-19EC3A91251B}">
      <dgm:prSet/>
      <dgm:spPr/>
      <dgm:t>
        <a:bodyPr/>
        <a:lstStyle/>
        <a:p>
          <a:endParaRPr lang="ru-RU"/>
        </a:p>
      </dgm:t>
    </dgm:pt>
    <dgm:pt modelId="{19922BC2-34F7-409E-B7AF-58496BB2BAFB}" type="pres">
      <dgm:prSet presAssocID="{F32F12E3-AA63-497F-8F18-AF0D46704E1F}" presName="diagram" presStyleCnt="0">
        <dgm:presLayoutVars>
          <dgm:dir/>
          <dgm:animLvl val="lvl"/>
          <dgm:resizeHandles val="exact"/>
        </dgm:presLayoutVars>
      </dgm:prSet>
      <dgm:spPr/>
    </dgm:pt>
    <dgm:pt modelId="{DF64000F-C394-4671-B8C1-75258A46D657}" type="pres">
      <dgm:prSet presAssocID="{8E6B4781-F93B-4A53-A922-BD483C474837}" presName="compNode" presStyleCnt="0"/>
      <dgm:spPr/>
    </dgm:pt>
    <dgm:pt modelId="{FEF5FE76-D13B-4212-9EFA-A9545B683AF8}" type="pres">
      <dgm:prSet presAssocID="{8E6B4781-F93B-4A53-A922-BD483C474837}" presName="childRect" presStyleLbl="bgAcc1" presStyleIdx="0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69E83-E1EB-4C02-A508-7BF5A2F4CDF5}" type="pres">
      <dgm:prSet presAssocID="{8E6B4781-F93B-4A53-A922-BD483C47483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03DCD-190B-4478-BDEC-5B3D399CBB61}" type="pres">
      <dgm:prSet presAssocID="{8E6B4781-F93B-4A53-A922-BD483C474837}" presName="parentRect" presStyleLbl="alignNode1" presStyleIdx="0" presStyleCnt="4"/>
      <dgm:spPr/>
      <dgm:t>
        <a:bodyPr/>
        <a:lstStyle/>
        <a:p>
          <a:endParaRPr lang="ru-RU"/>
        </a:p>
      </dgm:t>
    </dgm:pt>
    <dgm:pt modelId="{5C2F2897-AD49-4E7D-B215-A60FFC8D1B0C}" type="pres">
      <dgm:prSet presAssocID="{8E6B4781-F93B-4A53-A922-BD483C474837}" presName="adorn" presStyleLbl="fgAccFollow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E89D3EE-D937-48E8-8D74-0C223CC0225E}" type="pres">
      <dgm:prSet presAssocID="{6A0B4850-E2AF-4823-8B5C-9B90670EEE8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8B9C65B-6CE7-4556-A13B-F772A2463C29}" type="pres">
      <dgm:prSet presAssocID="{EEA573DC-A484-4FD1-AD47-4291C1157057}" presName="compNode" presStyleCnt="0"/>
      <dgm:spPr/>
    </dgm:pt>
    <dgm:pt modelId="{AA2A37BE-E7B4-4C05-872C-3716C3372581}" type="pres">
      <dgm:prSet presAssocID="{EEA573DC-A484-4FD1-AD47-4291C1157057}" presName="childRect" presStyleLbl="bgAcc1" presStyleIdx="1" presStyleCnt="4" custLinFactNeighborX="-647" custLinFactNeighborY="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4115E6-EEC7-40F5-ACA0-A23EA6869A09}" type="pres">
      <dgm:prSet presAssocID="{EEA573DC-A484-4FD1-AD47-4291C115705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62B2D-0738-4A6C-998B-4BE0E46B9DFB}" type="pres">
      <dgm:prSet presAssocID="{EEA573DC-A484-4FD1-AD47-4291C1157057}" presName="parentRect" presStyleLbl="alignNode1" presStyleIdx="1" presStyleCnt="4"/>
      <dgm:spPr/>
      <dgm:t>
        <a:bodyPr/>
        <a:lstStyle/>
        <a:p>
          <a:endParaRPr lang="ru-RU"/>
        </a:p>
      </dgm:t>
    </dgm:pt>
    <dgm:pt modelId="{57F6F0C9-B63C-47F8-A535-C57DE9A9C441}" type="pres">
      <dgm:prSet presAssocID="{EEA573DC-A484-4FD1-AD47-4291C1157057}" presName="adorn" presStyleLbl="fgAccFollow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6BB8739-2D07-4D0D-AD4D-98F8D7812B52}" type="pres">
      <dgm:prSet presAssocID="{BA409816-1C5B-46F6-BE85-00F8546A00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3B8F5C-3725-4402-B152-AFBA62885B27}" type="pres">
      <dgm:prSet presAssocID="{79087AE7-C37C-42A4-80BD-EEBDD4595B94}" presName="compNode" presStyleCnt="0"/>
      <dgm:spPr/>
    </dgm:pt>
    <dgm:pt modelId="{486BC6C3-E16C-44C0-8209-A484484B77F2}" type="pres">
      <dgm:prSet presAssocID="{79087AE7-C37C-42A4-80BD-EEBDD4595B94}" presName="childRec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D0BE2-83FA-4B35-913D-82EF70A5D43D}" type="pres">
      <dgm:prSet presAssocID="{79087AE7-C37C-42A4-80BD-EEBDD4595B9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91A30-F7B2-4023-B150-D16B78BAA061}" type="pres">
      <dgm:prSet presAssocID="{79087AE7-C37C-42A4-80BD-EEBDD4595B94}" presName="parentRect" presStyleLbl="alignNode1" presStyleIdx="2" presStyleCnt="4"/>
      <dgm:spPr/>
      <dgm:t>
        <a:bodyPr/>
        <a:lstStyle/>
        <a:p>
          <a:endParaRPr lang="ru-RU"/>
        </a:p>
      </dgm:t>
    </dgm:pt>
    <dgm:pt modelId="{5D29DC6B-456E-4B9E-ACC6-D3B873A50633}" type="pres">
      <dgm:prSet presAssocID="{79087AE7-C37C-42A4-80BD-EEBDD4595B94}" presName="adorn" presStyleLbl="fgAccFollow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95D110B-284A-4EBC-B455-B075490482F9}" type="pres">
      <dgm:prSet presAssocID="{CBD0863B-5E90-458C-8853-C0DB8B79F67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8E629C3-4C8A-4DA4-BA51-EF8A1025A7FA}" type="pres">
      <dgm:prSet presAssocID="{5817CE08-E96D-4C5C-849B-9F24C6430F8D}" presName="compNode" presStyleCnt="0"/>
      <dgm:spPr/>
    </dgm:pt>
    <dgm:pt modelId="{AF0E186F-2DBB-442C-868F-FE57E3A75F65}" type="pres">
      <dgm:prSet presAssocID="{5817CE08-E96D-4C5C-849B-9F24C6430F8D}" presName="childRect" presStyleLbl="bgAcc1" presStyleIdx="3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CF16F-C79A-491A-B426-44B80CCDDCA4}" type="pres">
      <dgm:prSet presAssocID="{5817CE08-E96D-4C5C-849B-9F24C6430F8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94A5F-C93D-4193-AA58-F733F0C48CFF}" type="pres">
      <dgm:prSet presAssocID="{5817CE08-E96D-4C5C-849B-9F24C6430F8D}" presName="parentRect" presStyleLbl="alignNode1" presStyleIdx="3" presStyleCnt="4"/>
      <dgm:spPr/>
      <dgm:t>
        <a:bodyPr/>
        <a:lstStyle/>
        <a:p>
          <a:endParaRPr lang="ru-RU"/>
        </a:p>
      </dgm:t>
    </dgm:pt>
    <dgm:pt modelId="{525BA4C9-C8D9-4521-9C13-FC90A8E1AB26}" type="pres">
      <dgm:prSet presAssocID="{5817CE08-E96D-4C5C-849B-9F24C6430F8D}" presName="adorn" presStyleLbl="fgAccFollowNod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</dgm:ptLst>
  <dgm:cxnLst>
    <dgm:cxn modelId="{2E6DBAE2-44AD-4D30-B845-BFF032EAFF84}" srcId="{79087AE7-C37C-42A4-80BD-EEBDD4595B94}" destId="{33F479F4-69C1-4B53-B89A-71C76E69D911}" srcOrd="1" destOrd="0" parTransId="{828FDB76-B8C1-4BB9-A71F-7778A8FD95C5}" sibTransId="{700FFE4C-488F-4C0E-B56A-45D2A260AEBC}"/>
    <dgm:cxn modelId="{A34DA0C3-8C41-409D-A27C-947A81384410}" srcId="{5817CE08-E96D-4C5C-849B-9F24C6430F8D}" destId="{2A2A2866-0165-49DC-BBE4-DC5CBF755158}" srcOrd="1" destOrd="0" parTransId="{F1ED71D2-8911-4E3F-A367-47EBD3CF12B5}" sibTransId="{33764F08-F82E-44EC-BE16-72DA3161EBD5}"/>
    <dgm:cxn modelId="{32D7BB86-1D75-407F-8525-A438BA60BEAE}" srcId="{F32F12E3-AA63-497F-8F18-AF0D46704E1F}" destId="{5817CE08-E96D-4C5C-849B-9F24C6430F8D}" srcOrd="3" destOrd="0" parTransId="{87C4BC7D-A831-4B85-AE30-59AF92B95CB7}" sibTransId="{82D2DE8F-1557-4C33-9838-6A0BA68DBCE3}"/>
    <dgm:cxn modelId="{9A15C814-18C5-48C1-8348-E4855040D89F}" type="presOf" srcId="{79087AE7-C37C-42A4-80BD-EEBDD4595B94}" destId="{46C91A30-F7B2-4023-B150-D16B78BAA061}" srcOrd="1" destOrd="0" presId="urn:microsoft.com/office/officeart/2005/8/layout/bList2#1"/>
    <dgm:cxn modelId="{ED3BBBC7-3BD4-4987-B488-A82EC6299DD5}" srcId="{F32F12E3-AA63-497F-8F18-AF0D46704E1F}" destId="{79087AE7-C37C-42A4-80BD-EEBDD4595B94}" srcOrd="2" destOrd="0" parTransId="{A8972A5E-5111-4E12-AE2E-842644B23503}" sibTransId="{CBD0863B-5E90-458C-8853-C0DB8B79F67E}"/>
    <dgm:cxn modelId="{C5FC79EA-67D6-40AD-8B30-54009DABBCE7}" type="presOf" srcId="{EEA573DC-A484-4FD1-AD47-4291C1157057}" destId="{51D62B2D-0738-4A6C-998B-4BE0E46B9DFB}" srcOrd="1" destOrd="0" presId="urn:microsoft.com/office/officeart/2005/8/layout/bList2#1"/>
    <dgm:cxn modelId="{2F69F7C4-0307-400D-B2AD-A1C417548D05}" type="presOf" srcId="{EEA573DC-A484-4FD1-AD47-4291C1157057}" destId="{CF4115E6-EEC7-40F5-ACA0-A23EA6869A09}" srcOrd="0" destOrd="0" presId="urn:microsoft.com/office/officeart/2005/8/layout/bList2#1"/>
    <dgm:cxn modelId="{BCEAF3B5-B988-4D2D-94E6-E190151B487E}" type="presOf" srcId="{F32F12E3-AA63-497F-8F18-AF0D46704E1F}" destId="{19922BC2-34F7-409E-B7AF-58496BB2BAFB}" srcOrd="0" destOrd="0" presId="urn:microsoft.com/office/officeart/2005/8/layout/bList2#1"/>
    <dgm:cxn modelId="{A69A0593-F4FD-4252-ABF1-573B36A598B7}" type="presOf" srcId="{F6CB8F80-3245-472D-BF3E-A512037552C8}" destId="{AF0E186F-2DBB-442C-868F-FE57E3A75F65}" srcOrd="0" destOrd="0" presId="urn:microsoft.com/office/officeart/2005/8/layout/bList2#1"/>
    <dgm:cxn modelId="{27499591-7C7B-4B62-AD0E-A423652F72EA}" type="presOf" srcId="{0CD9861D-EDE9-43EB-BB96-C5FB923646E9}" destId="{486BC6C3-E16C-44C0-8209-A484484B77F2}" srcOrd="0" destOrd="2" presId="urn:microsoft.com/office/officeart/2005/8/layout/bList2#1"/>
    <dgm:cxn modelId="{D16922B2-3F62-4B26-948D-ED2735A10107}" type="presOf" srcId="{0AFC26BB-35A0-4D2D-9E4B-FFE273E5F78E}" destId="{AA2A37BE-E7B4-4C05-872C-3716C3372581}" srcOrd="0" destOrd="0" presId="urn:microsoft.com/office/officeart/2005/8/layout/bList2#1"/>
    <dgm:cxn modelId="{59584F8F-41EE-4DCF-B1FC-BB73E355ACD4}" type="presOf" srcId="{5817CE08-E96D-4C5C-849B-9F24C6430F8D}" destId="{37CCF16F-C79A-491A-B426-44B80CCDDCA4}" srcOrd="0" destOrd="0" presId="urn:microsoft.com/office/officeart/2005/8/layout/bList2#1"/>
    <dgm:cxn modelId="{9D6B3C54-9B0B-4E21-8022-549600381DE6}" srcId="{5817CE08-E96D-4C5C-849B-9F24C6430F8D}" destId="{F6CB8F80-3245-472D-BF3E-A512037552C8}" srcOrd="0" destOrd="0" parTransId="{3E7D1420-47AF-4D97-81F9-EAF5367767AD}" sibTransId="{C706CC7E-4D41-4E9F-9DDF-9B3B5F477C77}"/>
    <dgm:cxn modelId="{C8D1DDE7-95E6-4919-BA20-976B78A088EF}" type="presOf" srcId="{2A2A2866-0165-49DC-BBE4-DC5CBF755158}" destId="{AF0E186F-2DBB-442C-868F-FE57E3A75F65}" srcOrd="0" destOrd="1" presId="urn:microsoft.com/office/officeart/2005/8/layout/bList2#1"/>
    <dgm:cxn modelId="{51CBCC94-4CA8-4357-B933-33B46FEC8F9D}" type="presOf" srcId="{8E6B4781-F93B-4A53-A922-BD483C474837}" destId="{7C569E83-E1EB-4C02-A508-7BF5A2F4CDF5}" srcOrd="0" destOrd="0" presId="urn:microsoft.com/office/officeart/2005/8/layout/bList2#1"/>
    <dgm:cxn modelId="{6FC5BD41-CC3E-4A51-A8BF-11E7E067A6A6}" srcId="{EEA573DC-A484-4FD1-AD47-4291C1157057}" destId="{0AFC26BB-35A0-4D2D-9E4B-FFE273E5F78E}" srcOrd="0" destOrd="0" parTransId="{310ED2BB-7028-4EC5-8E24-BC9D525CFD5D}" sibTransId="{C63DDBD5-6351-4F72-8AC4-1789C874DDC6}"/>
    <dgm:cxn modelId="{58FB065B-167F-498D-8E00-2EFB5A592982}" type="presOf" srcId="{8B0111C4-CA26-4F35-A145-F311EC04C2E6}" destId="{FEF5FE76-D13B-4212-9EFA-A9545B683AF8}" srcOrd="0" destOrd="0" presId="urn:microsoft.com/office/officeart/2005/8/layout/bList2#1"/>
    <dgm:cxn modelId="{22B94667-183B-4138-8050-143E643113E4}" type="presOf" srcId="{BF335E92-AFCC-451D-A5BF-E5B19DD380EA}" destId="{AA2A37BE-E7B4-4C05-872C-3716C3372581}" srcOrd="0" destOrd="2" presId="urn:microsoft.com/office/officeart/2005/8/layout/bList2#1"/>
    <dgm:cxn modelId="{2E7CEB5D-0ABC-4CCF-8B07-19EC3A91251B}" srcId="{EEA573DC-A484-4FD1-AD47-4291C1157057}" destId="{1302DBED-A0AE-4B23-9A2B-780A410A5700}" srcOrd="1" destOrd="0" parTransId="{5EB8E7E5-10EA-4FA8-ACE6-0ED7795DE81A}" sibTransId="{95127176-66E5-4D7C-9B46-537F4389CACA}"/>
    <dgm:cxn modelId="{DFABBE90-6BEC-458F-A519-81BC8BB4D530}" srcId="{79087AE7-C37C-42A4-80BD-EEBDD4595B94}" destId="{0CD9861D-EDE9-43EB-BB96-C5FB923646E9}" srcOrd="2" destOrd="0" parTransId="{5CB19E81-DB5C-4C0A-92E4-EB83E23A1B84}" sibTransId="{F9EF1AE2-86EA-469F-B84C-618414D7BE08}"/>
    <dgm:cxn modelId="{89D4E11C-99F7-4B46-9C0F-D900233FA78D}" type="presOf" srcId="{073450A1-4E49-4F60-AC56-71CE9F24D07F}" destId="{486BC6C3-E16C-44C0-8209-A484484B77F2}" srcOrd="0" destOrd="0" presId="urn:microsoft.com/office/officeart/2005/8/layout/bList2#1"/>
    <dgm:cxn modelId="{1950408D-C813-4349-809D-ECE85AD6CDD5}" type="presOf" srcId="{8E6B4781-F93B-4A53-A922-BD483C474837}" destId="{2D303DCD-190B-4478-BDEC-5B3D399CBB61}" srcOrd="1" destOrd="0" presId="urn:microsoft.com/office/officeart/2005/8/layout/bList2#1"/>
    <dgm:cxn modelId="{C95D19A2-B281-44CC-836F-5B329268C138}" srcId="{8E6B4781-F93B-4A53-A922-BD483C474837}" destId="{4A846809-A27D-492D-AF20-C297CD701262}" srcOrd="1" destOrd="0" parTransId="{CEC78D68-02EC-4468-82BB-79120D241FB5}" sibTransId="{236A1436-35BB-4E53-8DDF-6130EB6CCBA4}"/>
    <dgm:cxn modelId="{F68A7B5F-C8C0-4A61-AF63-40232074ED72}" type="presOf" srcId="{5817CE08-E96D-4C5C-849B-9F24C6430F8D}" destId="{95F94A5F-C93D-4193-AA58-F733F0C48CFF}" srcOrd="1" destOrd="0" presId="urn:microsoft.com/office/officeart/2005/8/layout/bList2#1"/>
    <dgm:cxn modelId="{C80B6F6F-4E15-4E30-B1B3-A62E8E1716D3}" type="presOf" srcId="{6A0B4850-E2AF-4823-8B5C-9B90670EEE8D}" destId="{1E89D3EE-D937-48E8-8D74-0C223CC0225E}" srcOrd="0" destOrd="0" presId="urn:microsoft.com/office/officeart/2005/8/layout/bList2#1"/>
    <dgm:cxn modelId="{A8C9CE99-38F0-43B0-B4FD-77974366232E}" type="presOf" srcId="{33F479F4-69C1-4B53-B89A-71C76E69D911}" destId="{486BC6C3-E16C-44C0-8209-A484484B77F2}" srcOrd="0" destOrd="1" presId="urn:microsoft.com/office/officeart/2005/8/layout/bList2#1"/>
    <dgm:cxn modelId="{6ADC40D7-CDB5-400A-9CE5-2697D0284938}" type="presOf" srcId="{BA409816-1C5B-46F6-BE85-00F8546A0048}" destId="{16BB8739-2D07-4D0D-AD4D-98F8D7812B52}" srcOrd="0" destOrd="0" presId="urn:microsoft.com/office/officeart/2005/8/layout/bList2#1"/>
    <dgm:cxn modelId="{B5E475EE-27E6-4130-9AF3-4C1125D19422}" type="presOf" srcId="{79087AE7-C37C-42A4-80BD-EEBDD4595B94}" destId="{5B0D0BE2-83FA-4B35-913D-82EF70A5D43D}" srcOrd="0" destOrd="0" presId="urn:microsoft.com/office/officeart/2005/8/layout/bList2#1"/>
    <dgm:cxn modelId="{5AFE20DB-7DD9-4B61-8226-663DEA5F9F68}" type="presOf" srcId="{1302DBED-A0AE-4B23-9A2B-780A410A5700}" destId="{AA2A37BE-E7B4-4C05-872C-3716C3372581}" srcOrd="0" destOrd="1" presId="urn:microsoft.com/office/officeart/2005/8/layout/bList2#1"/>
    <dgm:cxn modelId="{6AF6E359-1D60-49C3-A300-94D7FB6AE165}" type="presOf" srcId="{4A846809-A27D-492D-AF20-C297CD701262}" destId="{FEF5FE76-D13B-4212-9EFA-A9545B683AF8}" srcOrd="0" destOrd="1" presId="urn:microsoft.com/office/officeart/2005/8/layout/bList2#1"/>
    <dgm:cxn modelId="{4D776D85-FB54-4358-B2AD-3D89AFA11EC9}" srcId="{EEA573DC-A484-4FD1-AD47-4291C1157057}" destId="{BF335E92-AFCC-451D-A5BF-E5B19DD380EA}" srcOrd="2" destOrd="0" parTransId="{4E084E58-FB9D-4287-A358-59BD50E77F09}" sibTransId="{7EF77B51-08D2-4D3B-8DBD-40E6A042B421}"/>
    <dgm:cxn modelId="{42384C6B-B396-42A7-904E-C534D17E9455}" type="presOf" srcId="{CBD0863B-5E90-458C-8853-C0DB8B79F67E}" destId="{195D110B-284A-4EBC-B455-B075490482F9}" srcOrd="0" destOrd="0" presId="urn:microsoft.com/office/officeart/2005/8/layout/bList2#1"/>
    <dgm:cxn modelId="{7FBC2917-1B82-40B8-AE0A-D34B3CFF1F6C}" srcId="{F32F12E3-AA63-497F-8F18-AF0D46704E1F}" destId="{8E6B4781-F93B-4A53-A922-BD483C474837}" srcOrd="0" destOrd="0" parTransId="{35141D59-E710-4A27-B437-29BB1E286A4F}" sibTransId="{6A0B4850-E2AF-4823-8B5C-9B90670EEE8D}"/>
    <dgm:cxn modelId="{FB966A5B-C3F0-40C3-91DC-B5DC1EF3C7A5}" srcId="{F32F12E3-AA63-497F-8F18-AF0D46704E1F}" destId="{EEA573DC-A484-4FD1-AD47-4291C1157057}" srcOrd="1" destOrd="0" parTransId="{72F78D54-0AB7-4565-920F-70D769129ABF}" sibTransId="{BA409816-1C5B-46F6-BE85-00F8546A0048}"/>
    <dgm:cxn modelId="{9A1A0AD0-52CE-4D18-B6E2-7F8AD2E11AA8}" srcId="{79087AE7-C37C-42A4-80BD-EEBDD4595B94}" destId="{073450A1-4E49-4F60-AC56-71CE9F24D07F}" srcOrd="0" destOrd="0" parTransId="{D6766EF9-A145-4770-B02D-D7436B45CBD2}" sibTransId="{99B10E76-9A41-4C67-AE94-920B2F72FE43}"/>
    <dgm:cxn modelId="{44118BFA-56CD-4766-A1C1-B288B3A26A47}" srcId="{8E6B4781-F93B-4A53-A922-BD483C474837}" destId="{8B0111C4-CA26-4F35-A145-F311EC04C2E6}" srcOrd="0" destOrd="0" parTransId="{A9ABB87F-3C63-4375-B31F-0A036C5F15F4}" sibTransId="{04669B39-7F44-43AB-9DD9-63FCFF44C999}"/>
    <dgm:cxn modelId="{1E6494D7-271F-4CAC-9DDC-560CFAE5CC50}" type="presParOf" srcId="{19922BC2-34F7-409E-B7AF-58496BB2BAFB}" destId="{DF64000F-C394-4671-B8C1-75258A46D657}" srcOrd="0" destOrd="0" presId="urn:microsoft.com/office/officeart/2005/8/layout/bList2#1"/>
    <dgm:cxn modelId="{62F258FC-4A2A-49E2-A184-029C41C30687}" type="presParOf" srcId="{DF64000F-C394-4671-B8C1-75258A46D657}" destId="{FEF5FE76-D13B-4212-9EFA-A9545B683AF8}" srcOrd="0" destOrd="0" presId="urn:microsoft.com/office/officeart/2005/8/layout/bList2#1"/>
    <dgm:cxn modelId="{6CF58E6D-3490-4D77-872B-4832BDD2E7D8}" type="presParOf" srcId="{DF64000F-C394-4671-B8C1-75258A46D657}" destId="{7C569E83-E1EB-4C02-A508-7BF5A2F4CDF5}" srcOrd="1" destOrd="0" presId="urn:microsoft.com/office/officeart/2005/8/layout/bList2#1"/>
    <dgm:cxn modelId="{3B45DB0D-D25D-404D-9089-7802E480B32A}" type="presParOf" srcId="{DF64000F-C394-4671-B8C1-75258A46D657}" destId="{2D303DCD-190B-4478-BDEC-5B3D399CBB61}" srcOrd="2" destOrd="0" presId="urn:microsoft.com/office/officeart/2005/8/layout/bList2#1"/>
    <dgm:cxn modelId="{176FB6AB-8984-4322-BBB6-232DAD02B365}" type="presParOf" srcId="{DF64000F-C394-4671-B8C1-75258A46D657}" destId="{5C2F2897-AD49-4E7D-B215-A60FFC8D1B0C}" srcOrd="3" destOrd="0" presId="urn:microsoft.com/office/officeart/2005/8/layout/bList2#1"/>
    <dgm:cxn modelId="{EBB4968B-10A9-4C93-A26D-5BCE457DF880}" type="presParOf" srcId="{19922BC2-34F7-409E-B7AF-58496BB2BAFB}" destId="{1E89D3EE-D937-48E8-8D74-0C223CC0225E}" srcOrd="1" destOrd="0" presId="urn:microsoft.com/office/officeart/2005/8/layout/bList2#1"/>
    <dgm:cxn modelId="{8A4757EE-8AE6-42CE-9091-9983D99E0D58}" type="presParOf" srcId="{19922BC2-34F7-409E-B7AF-58496BB2BAFB}" destId="{B8B9C65B-6CE7-4556-A13B-F772A2463C29}" srcOrd="2" destOrd="0" presId="urn:microsoft.com/office/officeart/2005/8/layout/bList2#1"/>
    <dgm:cxn modelId="{0177433E-9897-4FD0-982B-DABE432E9EAB}" type="presParOf" srcId="{B8B9C65B-6CE7-4556-A13B-F772A2463C29}" destId="{AA2A37BE-E7B4-4C05-872C-3716C3372581}" srcOrd="0" destOrd="0" presId="urn:microsoft.com/office/officeart/2005/8/layout/bList2#1"/>
    <dgm:cxn modelId="{5E6B237B-2600-4299-B1EF-E43BA1F469FD}" type="presParOf" srcId="{B8B9C65B-6CE7-4556-A13B-F772A2463C29}" destId="{CF4115E6-EEC7-40F5-ACA0-A23EA6869A09}" srcOrd="1" destOrd="0" presId="urn:microsoft.com/office/officeart/2005/8/layout/bList2#1"/>
    <dgm:cxn modelId="{B9090547-77AD-4AD7-93F0-D7EF2EA9658B}" type="presParOf" srcId="{B8B9C65B-6CE7-4556-A13B-F772A2463C29}" destId="{51D62B2D-0738-4A6C-998B-4BE0E46B9DFB}" srcOrd="2" destOrd="0" presId="urn:microsoft.com/office/officeart/2005/8/layout/bList2#1"/>
    <dgm:cxn modelId="{45BC0735-ACCA-48FB-85E5-FAF66EF93FFE}" type="presParOf" srcId="{B8B9C65B-6CE7-4556-A13B-F772A2463C29}" destId="{57F6F0C9-B63C-47F8-A535-C57DE9A9C441}" srcOrd="3" destOrd="0" presId="urn:microsoft.com/office/officeart/2005/8/layout/bList2#1"/>
    <dgm:cxn modelId="{C8C08B99-FD78-47E5-9FA5-3D3A8A86D0D0}" type="presParOf" srcId="{19922BC2-34F7-409E-B7AF-58496BB2BAFB}" destId="{16BB8739-2D07-4D0D-AD4D-98F8D7812B52}" srcOrd="3" destOrd="0" presId="urn:microsoft.com/office/officeart/2005/8/layout/bList2#1"/>
    <dgm:cxn modelId="{BCBA5AC2-B9C8-4AE6-9C2B-96723232048C}" type="presParOf" srcId="{19922BC2-34F7-409E-B7AF-58496BB2BAFB}" destId="{983B8F5C-3725-4402-B152-AFBA62885B27}" srcOrd="4" destOrd="0" presId="urn:microsoft.com/office/officeart/2005/8/layout/bList2#1"/>
    <dgm:cxn modelId="{2F50A3CE-B075-4C0B-9F00-CABC9C0BB6C7}" type="presParOf" srcId="{983B8F5C-3725-4402-B152-AFBA62885B27}" destId="{486BC6C3-E16C-44C0-8209-A484484B77F2}" srcOrd="0" destOrd="0" presId="urn:microsoft.com/office/officeart/2005/8/layout/bList2#1"/>
    <dgm:cxn modelId="{A8ED5ADC-152B-4AB0-9AF5-8B590ACC7376}" type="presParOf" srcId="{983B8F5C-3725-4402-B152-AFBA62885B27}" destId="{5B0D0BE2-83FA-4B35-913D-82EF70A5D43D}" srcOrd="1" destOrd="0" presId="urn:microsoft.com/office/officeart/2005/8/layout/bList2#1"/>
    <dgm:cxn modelId="{F97A4B8F-A876-4EFB-AD4A-CDC0811F27D9}" type="presParOf" srcId="{983B8F5C-3725-4402-B152-AFBA62885B27}" destId="{46C91A30-F7B2-4023-B150-D16B78BAA061}" srcOrd="2" destOrd="0" presId="urn:microsoft.com/office/officeart/2005/8/layout/bList2#1"/>
    <dgm:cxn modelId="{4B63831A-2506-4472-88FF-4799493478AA}" type="presParOf" srcId="{983B8F5C-3725-4402-B152-AFBA62885B27}" destId="{5D29DC6B-456E-4B9E-ACC6-D3B873A50633}" srcOrd="3" destOrd="0" presId="urn:microsoft.com/office/officeart/2005/8/layout/bList2#1"/>
    <dgm:cxn modelId="{2437A476-C23F-4197-9F36-17D7E5F4192E}" type="presParOf" srcId="{19922BC2-34F7-409E-B7AF-58496BB2BAFB}" destId="{195D110B-284A-4EBC-B455-B075490482F9}" srcOrd="5" destOrd="0" presId="urn:microsoft.com/office/officeart/2005/8/layout/bList2#1"/>
    <dgm:cxn modelId="{F2F05496-7BD1-421B-97BF-DE37CADCAE2C}" type="presParOf" srcId="{19922BC2-34F7-409E-B7AF-58496BB2BAFB}" destId="{C8E629C3-4C8A-4DA4-BA51-EF8A1025A7FA}" srcOrd="6" destOrd="0" presId="urn:microsoft.com/office/officeart/2005/8/layout/bList2#1"/>
    <dgm:cxn modelId="{87B9257A-BA96-44C0-B781-1A204821A257}" type="presParOf" srcId="{C8E629C3-4C8A-4DA4-BA51-EF8A1025A7FA}" destId="{AF0E186F-2DBB-442C-868F-FE57E3A75F65}" srcOrd="0" destOrd="0" presId="urn:microsoft.com/office/officeart/2005/8/layout/bList2#1"/>
    <dgm:cxn modelId="{AE9766AF-6795-4AA8-85B4-40FC4B81FB28}" type="presParOf" srcId="{C8E629C3-4C8A-4DA4-BA51-EF8A1025A7FA}" destId="{37CCF16F-C79A-491A-B426-44B80CCDDCA4}" srcOrd="1" destOrd="0" presId="urn:microsoft.com/office/officeart/2005/8/layout/bList2#1"/>
    <dgm:cxn modelId="{DA09BF66-0836-452E-8295-3BCFC09FBF80}" type="presParOf" srcId="{C8E629C3-4C8A-4DA4-BA51-EF8A1025A7FA}" destId="{95F94A5F-C93D-4193-AA58-F733F0C48CFF}" srcOrd="2" destOrd="0" presId="urn:microsoft.com/office/officeart/2005/8/layout/bList2#1"/>
    <dgm:cxn modelId="{2DBEE219-20AF-4D0B-9C67-21544019612B}" type="presParOf" srcId="{C8E629C3-4C8A-4DA4-BA51-EF8A1025A7FA}" destId="{525BA4C9-C8D9-4521-9C13-FC90A8E1AB26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7D2543-E60A-4A45-BCB8-57D0CA4F44E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930BE3-AC8C-46E7-8C74-FDA3F66D0922}" type="pres">
      <dgm:prSet presAssocID="{9A7D2543-E60A-4A45-BCB8-57D0CA4F44E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3176FF57-5FC6-40E0-BCA9-9D39BF4AEF8B}" type="presOf" srcId="{9A7D2543-E60A-4A45-BCB8-57D0CA4F44EB}" destId="{B2930BE3-AC8C-46E7-8C74-FDA3F66D092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7D79CE-597B-423A-94E0-EDAF35FFD51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66BD68-16AE-4410-B516-7446B34E343E}">
      <dgm:prSet phldrT="[Текст]" custT="1"/>
      <dgm:spPr>
        <a:solidFill>
          <a:srgbClr val="9999FF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Богдагновское</a:t>
          </a: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D7D60D4E-B908-4B46-A460-25AEFA904DA1}" type="parTrans" cxnId="{30CC1025-1EDB-4547-8292-4A438D671398}">
      <dgm:prSet/>
      <dgm:spPr/>
      <dgm:t>
        <a:bodyPr/>
        <a:lstStyle/>
        <a:p>
          <a:endParaRPr lang="ru-RU"/>
        </a:p>
      </dgm:t>
    </dgm:pt>
    <dgm:pt modelId="{70A5B45C-FC9D-49B7-9961-DDBF2C7D8526}" type="sibTrans" cxnId="{30CC1025-1EDB-4547-8292-4A438D671398}">
      <dgm:prSet custT="1"/>
      <dgm:spPr>
        <a:solidFill>
          <a:srgbClr val="FFFF00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Агибаловское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FDE8F597-FDDE-4251-A36E-BAA1CB98E59C}">
      <dgm:prSet phldrT="[Текст]" custT="1"/>
      <dgm:spPr>
        <a:solidFill>
          <a:srgbClr val="FF9966"/>
        </a:solidFill>
      </dgm:spPr>
      <dgm:t>
        <a:bodyPr/>
        <a:lstStyle/>
        <a:p>
          <a:pPr marL="0" algn="ctr" defTabSz="914400" rtl="0" eaLnBrk="1" latinLnBrk="0" hangingPunct="1"/>
          <a:r>
            <a:rPr lang="ru-RU" sz="20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Холм-Жирковское городское поселение</a:t>
          </a:r>
          <a:endParaRPr lang="ru-RU" sz="20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6E9F0FD2-A354-4590-A726-4CD18EBD3E8F}" type="parTrans" cxnId="{54917056-9D6D-42B7-B817-98E866579962}">
      <dgm:prSet/>
      <dgm:spPr/>
      <dgm:t>
        <a:bodyPr/>
        <a:lstStyle/>
        <a:p>
          <a:endParaRPr lang="ru-RU"/>
        </a:p>
      </dgm:t>
    </dgm:pt>
    <dgm:pt modelId="{6881E2F7-5943-41BE-8A54-E82407C42B28}" type="sibTrans" cxnId="{54917056-9D6D-42B7-B817-98E866579962}">
      <dgm:prSet custT="1"/>
      <dgm:spPr>
        <a:solidFill>
          <a:srgbClr val="00FFCC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Лехминское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C8DE20EF-8EF1-45FC-971F-A8C1C99DF9AE}">
      <dgm:prSet phldrT="[Текст]" custT="1"/>
      <dgm:spPr>
        <a:solidFill>
          <a:srgbClr val="FF66CC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Игоревское</a:t>
          </a:r>
          <a:r>
            <a:rPr lang="ru-RU" sz="16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8C7844AB-5A2A-49FA-838C-7BEEC400AAEF}" type="parTrans" cxnId="{5440139A-4E1D-4E66-B5AD-C0F8E9754435}">
      <dgm:prSet/>
      <dgm:spPr/>
      <dgm:t>
        <a:bodyPr/>
        <a:lstStyle/>
        <a:p>
          <a:endParaRPr lang="ru-RU"/>
        </a:p>
      </dgm:t>
    </dgm:pt>
    <dgm:pt modelId="{4603DC6C-7EC1-47C8-A84A-3B346902C257}" type="sibTrans" cxnId="{5440139A-4E1D-4E66-B5AD-C0F8E9754435}">
      <dgm:prSet custT="1"/>
      <dgm:spPr>
        <a:solidFill>
          <a:srgbClr val="99FF33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Тупиковское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23C757E7-C092-4716-97AC-1F669182D0AF}" type="pres">
      <dgm:prSet presAssocID="{E27D79CE-597B-423A-94E0-EDAF35FFD511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A1F00A2-048E-4F4A-B91D-2981356BBFBF}" type="pres">
      <dgm:prSet presAssocID="{7766BD68-16AE-4410-B516-7446B34E343E}" presName="composite" presStyleCnt="0"/>
      <dgm:spPr/>
    </dgm:pt>
    <dgm:pt modelId="{699AECFF-FDA4-4EF8-BDF9-C673FE5563E8}" type="pres">
      <dgm:prSet presAssocID="{7766BD68-16AE-4410-B516-7446B34E343E}" presName="Parent1" presStyleLbl="node1" presStyleIdx="0" presStyleCnt="6" custLinFactNeighborX="-1730" custLinFactNeighborY="90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E6CA7-7525-4B3A-BDEA-2E7EE438876D}" type="pres">
      <dgm:prSet presAssocID="{7766BD68-16AE-4410-B516-7446B34E343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90458D-2F16-4BDA-93F3-05862C01B8A7}" type="pres">
      <dgm:prSet presAssocID="{7766BD68-16AE-4410-B516-7446B34E343E}" presName="BalanceSpacing" presStyleCnt="0"/>
      <dgm:spPr/>
    </dgm:pt>
    <dgm:pt modelId="{AF9F7455-5F80-4D98-8710-8EC0AE8706A2}" type="pres">
      <dgm:prSet presAssocID="{7766BD68-16AE-4410-B516-7446B34E343E}" presName="BalanceSpacing1" presStyleCnt="0"/>
      <dgm:spPr/>
    </dgm:pt>
    <dgm:pt modelId="{3CF31EB5-310B-4C29-A308-C76A0039882D}" type="pres">
      <dgm:prSet presAssocID="{70A5B45C-FC9D-49B7-9961-DDBF2C7D8526}" presName="Accent1Text" presStyleLbl="node1" presStyleIdx="1" presStyleCnt="6" custLinFactNeighborX="-2965" custLinFactNeighborY="-573"/>
      <dgm:spPr/>
      <dgm:t>
        <a:bodyPr/>
        <a:lstStyle/>
        <a:p>
          <a:endParaRPr lang="ru-RU"/>
        </a:p>
      </dgm:t>
    </dgm:pt>
    <dgm:pt modelId="{FE7E3BEE-8997-42EF-8C52-F3C199F879DA}" type="pres">
      <dgm:prSet presAssocID="{70A5B45C-FC9D-49B7-9961-DDBF2C7D8526}" presName="spaceBetweenRectangles" presStyleCnt="0"/>
      <dgm:spPr/>
    </dgm:pt>
    <dgm:pt modelId="{840EDB5D-4B12-4556-B1C5-B88F1D0C5483}" type="pres">
      <dgm:prSet presAssocID="{FDE8F597-FDDE-4251-A36E-BAA1CB98E59C}" presName="composite" presStyleCnt="0"/>
      <dgm:spPr/>
    </dgm:pt>
    <dgm:pt modelId="{645E9327-EFF8-4681-AA27-642B2006EE5F}" type="pres">
      <dgm:prSet presAssocID="{FDE8F597-FDDE-4251-A36E-BAA1CB98E59C}" presName="Parent1" presStyleLbl="node1" presStyleIdx="2" presStyleCnt="6" custScaleX="11327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0C8BC-685B-4971-88B8-B9A5CA3EEBC9}" type="pres">
      <dgm:prSet presAssocID="{FDE8F597-FDDE-4251-A36E-BAA1CB98E59C}" presName="Childtext1" presStyleLbl="revTx" presStyleIdx="1" presStyleCnt="3">
        <dgm:presLayoutVars>
          <dgm:chMax val="0"/>
          <dgm:chPref val="0"/>
          <dgm:bulletEnabled val="1"/>
        </dgm:presLayoutVars>
      </dgm:prSet>
      <dgm:spPr>
        <a:prstGeom prst="wedgeRoundRectCallout">
          <a:avLst/>
        </a:prstGeom>
      </dgm:spPr>
      <dgm:t>
        <a:bodyPr/>
        <a:lstStyle/>
        <a:p>
          <a:endParaRPr lang="ru-RU"/>
        </a:p>
      </dgm:t>
    </dgm:pt>
    <dgm:pt modelId="{21A06A91-5765-47E3-9551-71CA0F37F9F4}" type="pres">
      <dgm:prSet presAssocID="{FDE8F597-FDDE-4251-A36E-BAA1CB98E59C}" presName="BalanceSpacing" presStyleCnt="0"/>
      <dgm:spPr/>
    </dgm:pt>
    <dgm:pt modelId="{D66CA426-84FD-40F3-87C4-3A3B085FB9D6}" type="pres">
      <dgm:prSet presAssocID="{FDE8F597-FDDE-4251-A36E-BAA1CB98E59C}" presName="BalanceSpacing1" presStyleCnt="0"/>
      <dgm:spPr/>
    </dgm:pt>
    <dgm:pt modelId="{0EAD43CD-C870-4968-8E6F-80318E0E08E1}" type="pres">
      <dgm:prSet presAssocID="{6881E2F7-5943-41BE-8A54-E82407C42B28}" presName="Accent1Text" presStyleLbl="node1" presStyleIdx="3" presStyleCnt="6" custLinFactNeighborX="2304" custLinFactNeighborY="1637"/>
      <dgm:spPr/>
      <dgm:t>
        <a:bodyPr/>
        <a:lstStyle/>
        <a:p>
          <a:endParaRPr lang="ru-RU"/>
        </a:p>
      </dgm:t>
    </dgm:pt>
    <dgm:pt modelId="{73250D12-867B-4876-A221-DC5700F33182}" type="pres">
      <dgm:prSet presAssocID="{6881E2F7-5943-41BE-8A54-E82407C42B28}" presName="spaceBetweenRectangles" presStyleCnt="0"/>
      <dgm:spPr/>
    </dgm:pt>
    <dgm:pt modelId="{EEE2586E-A5EA-4124-98C3-5E4BB5A659FD}" type="pres">
      <dgm:prSet presAssocID="{C8DE20EF-8EF1-45FC-971F-A8C1C99DF9AE}" presName="composite" presStyleCnt="0"/>
      <dgm:spPr/>
    </dgm:pt>
    <dgm:pt modelId="{7FBAD070-8E4C-422C-8CB2-0A12B2F0C227}" type="pres">
      <dgm:prSet presAssocID="{C8DE20EF-8EF1-45FC-971F-A8C1C99DF9A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7FBB7-DD11-46DD-975D-DE55298BFCD0}" type="pres">
      <dgm:prSet presAssocID="{C8DE20EF-8EF1-45FC-971F-A8C1C99DF9A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143469-E59C-4FAD-9B60-75F32A6E5CBD}" type="pres">
      <dgm:prSet presAssocID="{C8DE20EF-8EF1-45FC-971F-A8C1C99DF9AE}" presName="BalanceSpacing" presStyleCnt="0"/>
      <dgm:spPr/>
    </dgm:pt>
    <dgm:pt modelId="{A1DA8110-3833-4CC1-9337-BD3AF6D1643F}" type="pres">
      <dgm:prSet presAssocID="{C8DE20EF-8EF1-45FC-971F-A8C1C99DF9AE}" presName="BalanceSpacing1" presStyleCnt="0"/>
      <dgm:spPr/>
    </dgm:pt>
    <dgm:pt modelId="{C3B215E5-EFF6-49A1-8AE4-4F5263ECB00F}" type="pres">
      <dgm:prSet presAssocID="{4603DC6C-7EC1-47C8-A84A-3B346902C257}" presName="Accent1Text" presStyleLbl="node1" presStyleIdx="5" presStyleCnt="6" custLinFactNeighborX="-2333" custLinFactNeighborY="-2473"/>
      <dgm:spPr/>
      <dgm:t>
        <a:bodyPr/>
        <a:lstStyle/>
        <a:p>
          <a:endParaRPr lang="ru-RU"/>
        </a:p>
      </dgm:t>
    </dgm:pt>
  </dgm:ptLst>
  <dgm:cxnLst>
    <dgm:cxn modelId="{656BCA60-A39C-4E18-AE85-46D89134477B}" type="presOf" srcId="{70A5B45C-FC9D-49B7-9961-DDBF2C7D8526}" destId="{3CF31EB5-310B-4C29-A308-C76A0039882D}" srcOrd="0" destOrd="0" presId="urn:microsoft.com/office/officeart/2008/layout/AlternatingHexagons"/>
    <dgm:cxn modelId="{5440139A-4E1D-4E66-B5AD-C0F8E9754435}" srcId="{E27D79CE-597B-423A-94E0-EDAF35FFD511}" destId="{C8DE20EF-8EF1-45FC-971F-A8C1C99DF9AE}" srcOrd="2" destOrd="0" parTransId="{8C7844AB-5A2A-49FA-838C-7BEEC400AAEF}" sibTransId="{4603DC6C-7EC1-47C8-A84A-3B346902C257}"/>
    <dgm:cxn modelId="{FF7E906A-0C16-48FC-A883-8637F4F6DD83}" type="presOf" srcId="{7766BD68-16AE-4410-B516-7446B34E343E}" destId="{699AECFF-FDA4-4EF8-BDF9-C673FE5563E8}" srcOrd="0" destOrd="0" presId="urn:microsoft.com/office/officeart/2008/layout/AlternatingHexagons"/>
    <dgm:cxn modelId="{30CC1025-1EDB-4547-8292-4A438D671398}" srcId="{E27D79CE-597B-423A-94E0-EDAF35FFD511}" destId="{7766BD68-16AE-4410-B516-7446B34E343E}" srcOrd="0" destOrd="0" parTransId="{D7D60D4E-B908-4B46-A460-25AEFA904DA1}" sibTransId="{70A5B45C-FC9D-49B7-9961-DDBF2C7D8526}"/>
    <dgm:cxn modelId="{EC34ED95-973B-4A00-A1C7-69A61550AC7B}" type="presOf" srcId="{FDE8F597-FDDE-4251-A36E-BAA1CB98E59C}" destId="{645E9327-EFF8-4681-AA27-642B2006EE5F}" srcOrd="0" destOrd="0" presId="urn:microsoft.com/office/officeart/2008/layout/AlternatingHexagons"/>
    <dgm:cxn modelId="{54917056-9D6D-42B7-B817-98E866579962}" srcId="{E27D79CE-597B-423A-94E0-EDAF35FFD511}" destId="{FDE8F597-FDDE-4251-A36E-BAA1CB98E59C}" srcOrd="1" destOrd="0" parTransId="{6E9F0FD2-A354-4590-A726-4CD18EBD3E8F}" sibTransId="{6881E2F7-5943-41BE-8A54-E82407C42B28}"/>
    <dgm:cxn modelId="{66E534D4-3769-4CBD-97D7-25BBF769065C}" type="presOf" srcId="{E27D79CE-597B-423A-94E0-EDAF35FFD511}" destId="{23C757E7-C092-4716-97AC-1F669182D0AF}" srcOrd="0" destOrd="0" presId="urn:microsoft.com/office/officeart/2008/layout/AlternatingHexagons"/>
    <dgm:cxn modelId="{544CD438-9425-44E9-A0CC-BC91A32859D3}" type="presOf" srcId="{C8DE20EF-8EF1-45FC-971F-A8C1C99DF9AE}" destId="{7FBAD070-8E4C-422C-8CB2-0A12B2F0C227}" srcOrd="0" destOrd="0" presId="urn:microsoft.com/office/officeart/2008/layout/AlternatingHexagons"/>
    <dgm:cxn modelId="{9C9247F5-A7FB-4B4A-A4EA-1FE496C54B48}" type="presOf" srcId="{6881E2F7-5943-41BE-8A54-E82407C42B28}" destId="{0EAD43CD-C870-4968-8E6F-80318E0E08E1}" srcOrd="0" destOrd="0" presId="urn:microsoft.com/office/officeart/2008/layout/AlternatingHexagons"/>
    <dgm:cxn modelId="{9BDF789D-0695-4514-8554-0BD3581D428F}" type="presOf" srcId="{4603DC6C-7EC1-47C8-A84A-3B346902C257}" destId="{C3B215E5-EFF6-49A1-8AE4-4F5263ECB00F}" srcOrd="0" destOrd="0" presId="urn:microsoft.com/office/officeart/2008/layout/AlternatingHexagons"/>
    <dgm:cxn modelId="{0D111102-C7FA-4BF7-A21C-D736F534BE05}" type="presParOf" srcId="{23C757E7-C092-4716-97AC-1F669182D0AF}" destId="{7A1F00A2-048E-4F4A-B91D-2981356BBFBF}" srcOrd="0" destOrd="0" presId="urn:microsoft.com/office/officeart/2008/layout/AlternatingHexagons"/>
    <dgm:cxn modelId="{32866950-D35B-471B-B296-B51C0D63F909}" type="presParOf" srcId="{7A1F00A2-048E-4F4A-B91D-2981356BBFBF}" destId="{699AECFF-FDA4-4EF8-BDF9-C673FE5563E8}" srcOrd="0" destOrd="0" presId="urn:microsoft.com/office/officeart/2008/layout/AlternatingHexagons"/>
    <dgm:cxn modelId="{29AE9581-BDEA-4074-A057-92D8A788A3E1}" type="presParOf" srcId="{7A1F00A2-048E-4F4A-B91D-2981356BBFBF}" destId="{002E6CA7-7525-4B3A-BDEA-2E7EE438876D}" srcOrd="1" destOrd="0" presId="urn:microsoft.com/office/officeart/2008/layout/AlternatingHexagons"/>
    <dgm:cxn modelId="{CB0A15BB-19CF-4A52-872B-C7CDC46500F6}" type="presParOf" srcId="{7A1F00A2-048E-4F4A-B91D-2981356BBFBF}" destId="{9A90458D-2F16-4BDA-93F3-05862C01B8A7}" srcOrd="2" destOrd="0" presId="urn:microsoft.com/office/officeart/2008/layout/AlternatingHexagons"/>
    <dgm:cxn modelId="{8506B1C8-7D67-4FDB-9315-5148318C20A0}" type="presParOf" srcId="{7A1F00A2-048E-4F4A-B91D-2981356BBFBF}" destId="{AF9F7455-5F80-4D98-8710-8EC0AE8706A2}" srcOrd="3" destOrd="0" presId="urn:microsoft.com/office/officeart/2008/layout/AlternatingHexagons"/>
    <dgm:cxn modelId="{E2B8F26C-AC91-45CA-A9CE-F2A14051526B}" type="presParOf" srcId="{7A1F00A2-048E-4F4A-B91D-2981356BBFBF}" destId="{3CF31EB5-310B-4C29-A308-C76A0039882D}" srcOrd="4" destOrd="0" presId="urn:microsoft.com/office/officeart/2008/layout/AlternatingHexagons"/>
    <dgm:cxn modelId="{CCDAAFFE-FA22-4945-887A-C6F352E0E746}" type="presParOf" srcId="{23C757E7-C092-4716-97AC-1F669182D0AF}" destId="{FE7E3BEE-8997-42EF-8C52-F3C199F879DA}" srcOrd="1" destOrd="0" presId="urn:microsoft.com/office/officeart/2008/layout/AlternatingHexagons"/>
    <dgm:cxn modelId="{BEC2B050-4084-4245-9B18-B46C8197F432}" type="presParOf" srcId="{23C757E7-C092-4716-97AC-1F669182D0AF}" destId="{840EDB5D-4B12-4556-B1C5-B88F1D0C5483}" srcOrd="2" destOrd="0" presId="urn:microsoft.com/office/officeart/2008/layout/AlternatingHexagons"/>
    <dgm:cxn modelId="{BBBE5A67-3B35-47F3-B6EB-424E056EBF31}" type="presParOf" srcId="{840EDB5D-4B12-4556-B1C5-B88F1D0C5483}" destId="{645E9327-EFF8-4681-AA27-642B2006EE5F}" srcOrd="0" destOrd="0" presId="urn:microsoft.com/office/officeart/2008/layout/AlternatingHexagons"/>
    <dgm:cxn modelId="{181290D6-5117-4886-8109-67F6EB7530FF}" type="presParOf" srcId="{840EDB5D-4B12-4556-B1C5-B88F1D0C5483}" destId="{F350C8BC-685B-4971-88B8-B9A5CA3EEBC9}" srcOrd="1" destOrd="0" presId="urn:microsoft.com/office/officeart/2008/layout/AlternatingHexagons"/>
    <dgm:cxn modelId="{7D07F77F-8717-401A-8A65-7B044787E21B}" type="presParOf" srcId="{840EDB5D-4B12-4556-B1C5-B88F1D0C5483}" destId="{21A06A91-5765-47E3-9551-71CA0F37F9F4}" srcOrd="2" destOrd="0" presId="urn:microsoft.com/office/officeart/2008/layout/AlternatingHexagons"/>
    <dgm:cxn modelId="{4E269591-4F73-4CF5-8702-78A7E43507A9}" type="presParOf" srcId="{840EDB5D-4B12-4556-B1C5-B88F1D0C5483}" destId="{D66CA426-84FD-40F3-87C4-3A3B085FB9D6}" srcOrd="3" destOrd="0" presId="urn:microsoft.com/office/officeart/2008/layout/AlternatingHexagons"/>
    <dgm:cxn modelId="{F54080C4-EB27-496E-B249-BC3612BE3F20}" type="presParOf" srcId="{840EDB5D-4B12-4556-B1C5-B88F1D0C5483}" destId="{0EAD43CD-C870-4968-8E6F-80318E0E08E1}" srcOrd="4" destOrd="0" presId="urn:microsoft.com/office/officeart/2008/layout/AlternatingHexagons"/>
    <dgm:cxn modelId="{43AB150B-20BF-4278-85B1-EC4F02649191}" type="presParOf" srcId="{23C757E7-C092-4716-97AC-1F669182D0AF}" destId="{73250D12-867B-4876-A221-DC5700F33182}" srcOrd="3" destOrd="0" presId="urn:microsoft.com/office/officeart/2008/layout/AlternatingHexagons"/>
    <dgm:cxn modelId="{C9E8BE7F-9D1D-4F4E-8FB2-D860D6EB95AA}" type="presParOf" srcId="{23C757E7-C092-4716-97AC-1F669182D0AF}" destId="{EEE2586E-A5EA-4124-98C3-5E4BB5A659FD}" srcOrd="4" destOrd="0" presId="urn:microsoft.com/office/officeart/2008/layout/AlternatingHexagons"/>
    <dgm:cxn modelId="{B310E19A-20B0-4C24-BFCB-2A10CC52289C}" type="presParOf" srcId="{EEE2586E-A5EA-4124-98C3-5E4BB5A659FD}" destId="{7FBAD070-8E4C-422C-8CB2-0A12B2F0C227}" srcOrd="0" destOrd="0" presId="urn:microsoft.com/office/officeart/2008/layout/AlternatingHexagons"/>
    <dgm:cxn modelId="{7DA3DC46-A3C6-4751-B146-DA65CF5B603B}" type="presParOf" srcId="{EEE2586E-A5EA-4124-98C3-5E4BB5A659FD}" destId="{A747FBB7-DD11-46DD-975D-DE55298BFCD0}" srcOrd="1" destOrd="0" presId="urn:microsoft.com/office/officeart/2008/layout/AlternatingHexagons"/>
    <dgm:cxn modelId="{590E33A8-8E78-41F6-A557-1031C7D3F4CE}" type="presParOf" srcId="{EEE2586E-A5EA-4124-98C3-5E4BB5A659FD}" destId="{A0143469-E59C-4FAD-9B60-75F32A6E5CBD}" srcOrd="2" destOrd="0" presId="urn:microsoft.com/office/officeart/2008/layout/AlternatingHexagons"/>
    <dgm:cxn modelId="{A93DBB5E-8932-488D-94C7-39C368E97F7E}" type="presParOf" srcId="{EEE2586E-A5EA-4124-98C3-5E4BB5A659FD}" destId="{A1DA8110-3833-4CC1-9337-BD3AF6D1643F}" srcOrd="3" destOrd="0" presId="urn:microsoft.com/office/officeart/2008/layout/AlternatingHexagons"/>
    <dgm:cxn modelId="{3B380230-7F03-4CE6-B3FB-135B6373A95E}" type="presParOf" srcId="{EEE2586E-A5EA-4124-98C3-5E4BB5A659FD}" destId="{C3B215E5-EFF6-49A1-8AE4-4F5263ECB00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D9A00B-8A67-492D-8DC8-A04316444D87}" type="doc">
      <dgm:prSet loTypeId="urn:microsoft.com/office/officeart/2005/8/layout/venn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9D1F15-B9FB-45F4-BA53-A1F348E5FC6B}">
      <dgm:prSet phldrT="[Текст]" custT="1"/>
      <dgm:spPr>
        <a:solidFill>
          <a:srgbClr val="9999FF"/>
        </a:solidFill>
        <a:ln>
          <a:solidFill>
            <a:srgbClr val="6600CC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EBFDE81-6007-42CA-9EF1-8F6F6F01E521}" type="parTrans" cxnId="{8F8B5A17-943D-4E5E-8EC5-720EC41BD33D}">
      <dgm:prSet/>
      <dgm:spPr/>
      <dgm:t>
        <a:bodyPr/>
        <a:lstStyle/>
        <a:p>
          <a:endParaRPr lang="ru-RU"/>
        </a:p>
      </dgm:t>
    </dgm:pt>
    <dgm:pt modelId="{F78F7241-2957-46AF-A115-ACDBCF68F3EC}" type="sibTrans" cxnId="{8F8B5A17-943D-4E5E-8EC5-720EC41BD33D}">
      <dgm:prSet/>
      <dgm:spPr/>
      <dgm:t>
        <a:bodyPr/>
        <a:lstStyle/>
        <a:p>
          <a:endParaRPr lang="ru-RU"/>
        </a:p>
      </dgm:t>
    </dgm:pt>
    <dgm:pt modelId="{2E14E272-5AAF-4078-AB4D-B161004DB07D}">
      <dgm:prSet phldrT="[Текст]" custT="1"/>
      <dgm:spPr>
        <a:solidFill>
          <a:srgbClr val="00CC99"/>
        </a:solidFill>
        <a:ln>
          <a:solidFill>
            <a:srgbClr val="006666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8917310-FC03-4179-9CF6-17926488F5DF}" type="parTrans" cxnId="{121BFF70-7A23-4F78-B012-E4E3D43C5B50}">
      <dgm:prSet/>
      <dgm:spPr/>
      <dgm:t>
        <a:bodyPr/>
        <a:lstStyle/>
        <a:p>
          <a:endParaRPr lang="ru-RU"/>
        </a:p>
      </dgm:t>
    </dgm:pt>
    <dgm:pt modelId="{00D66410-23C5-4D90-BAD0-3DFE02CF84E7}" type="sibTrans" cxnId="{121BFF70-7A23-4F78-B012-E4E3D43C5B50}">
      <dgm:prSet/>
      <dgm:spPr/>
      <dgm:t>
        <a:bodyPr/>
        <a:lstStyle/>
        <a:p>
          <a:endParaRPr lang="ru-RU"/>
        </a:p>
      </dgm:t>
    </dgm:pt>
    <dgm:pt modelId="{B808C7B8-2CCE-4734-8D40-6857F408056A}">
      <dgm:prSet phldrT="[Текст]" custT="1"/>
      <dgm:spPr>
        <a:solidFill>
          <a:srgbClr val="FF6600"/>
        </a:solidFill>
        <a:ln>
          <a:solidFill>
            <a:srgbClr val="FF0000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F621ECE9-8BB0-48A0-BE32-070F39E39304}" type="parTrans" cxnId="{5E92BE1D-6FA0-4581-9552-4A89C7CE456F}">
      <dgm:prSet/>
      <dgm:spPr/>
      <dgm:t>
        <a:bodyPr/>
        <a:lstStyle/>
        <a:p>
          <a:endParaRPr lang="ru-RU"/>
        </a:p>
      </dgm:t>
    </dgm:pt>
    <dgm:pt modelId="{86B3DCF5-02E1-4993-8AA2-C0352582B79C}" type="sibTrans" cxnId="{5E92BE1D-6FA0-4581-9552-4A89C7CE456F}">
      <dgm:prSet/>
      <dgm:spPr/>
      <dgm:t>
        <a:bodyPr/>
        <a:lstStyle/>
        <a:p>
          <a:endParaRPr lang="ru-RU"/>
        </a:p>
      </dgm:t>
    </dgm:pt>
    <dgm:pt modelId="{4C291E27-1A09-472A-8401-D1789F71CC76}" type="pres">
      <dgm:prSet presAssocID="{F9D9A00B-8A67-492D-8DC8-A04316444D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30024-3547-4DF7-8B52-D3A137491D87}" type="pres">
      <dgm:prSet presAssocID="{869D1F15-B9FB-45F4-BA53-A1F348E5FC6B}" presName="Name5" presStyleLbl="vennNode1" presStyleIdx="0" presStyleCnt="3" custLinFactNeighborX="-35587" custLinFactNeighborY="-5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37148-6D75-413A-8B60-68D3E8CF6844}" type="pres">
      <dgm:prSet presAssocID="{F78F7241-2957-46AF-A115-ACDBCF68F3EC}" presName="space" presStyleCnt="0"/>
      <dgm:spPr/>
    </dgm:pt>
    <dgm:pt modelId="{0C787C91-28F5-442A-87C4-96572BD68890}" type="pres">
      <dgm:prSet presAssocID="{2E14E272-5AAF-4078-AB4D-B161004DB07D}" presName="Name5" presStyleLbl="vennNode1" presStyleIdx="1" presStyleCnt="3" custLinFactNeighborX="-2521" custLinFactNeighborY="3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C7DB3-D2C9-4F2A-A19E-F200A43D60AF}" type="pres">
      <dgm:prSet presAssocID="{00D66410-23C5-4D90-BAD0-3DFE02CF84E7}" presName="space" presStyleCnt="0"/>
      <dgm:spPr/>
    </dgm:pt>
    <dgm:pt modelId="{ED03ABD5-21AC-47F6-A0A6-99C6792E06F0}" type="pres">
      <dgm:prSet presAssocID="{B808C7B8-2CCE-4734-8D40-6857F408056A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EB1DCB-C91A-406F-885D-7A109332D9BB}" type="presOf" srcId="{F9D9A00B-8A67-492D-8DC8-A04316444D87}" destId="{4C291E27-1A09-472A-8401-D1789F71CC76}" srcOrd="0" destOrd="0" presId="urn:microsoft.com/office/officeart/2005/8/layout/venn3"/>
    <dgm:cxn modelId="{348ECBEA-C4EF-4BA9-AD31-C484F233FA7C}" type="presOf" srcId="{2E14E272-5AAF-4078-AB4D-B161004DB07D}" destId="{0C787C91-28F5-442A-87C4-96572BD68890}" srcOrd="0" destOrd="0" presId="urn:microsoft.com/office/officeart/2005/8/layout/venn3"/>
    <dgm:cxn modelId="{06BA0DCF-E5DA-4D61-B0FA-8462F5FE30DA}" type="presOf" srcId="{869D1F15-B9FB-45F4-BA53-A1F348E5FC6B}" destId="{3AC30024-3547-4DF7-8B52-D3A137491D87}" srcOrd="0" destOrd="0" presId="urn:microsoft.com/office/officeart/2005/8/layout/venn3"/>
    <dgm:cxn modelId="{121BFF70-7A23-4F78-B012-E4E3D43C5B50}" srcId="{F9D9A00B-8A67-492D-8DC8-A04316444D87}" destId="{2E14E272-5AAF-4078-AB4D-B161004DB07D}" srcOrd="1" destOrd="0" parTransId="{68917310-FC03-4179-9CF6-17926488F5DF}" sibTransId="{00D66410-23C5-4D90-BAD0-3DFE02CF84E7}"/>
    <dgm:cxn modelId="{583462CD-E5C9-4453-9230-21696E20D7BF}" type="presOf" srcId="{B808C7B8-2CCE-4734-8D40-6857F408056A}" destId="{ED03ABD5-21AC-47F6-A0A6-99C6792E06F0}" srcOrd="0" destOrd="0" presId="urn:microsoft.com/office/officeart/2005/8/layout/venn3"/>
    <dgm:cxn modelId="{8F8B5A17-943D-4E5E-8EC5-720EC41BD33D}" srcId="{F9D9A00B-8A67-492D-8DC8-A04316444D87}" destId="{869D1F15-B9FB-45F4-BA53-A1F348E5FC6B}" srcOrd="0" destOrd="0" parTransId="{6EBFDE81-6007-42CA-9EF1-8F6F6F01E521}" sibTransId="{F78F7241-2957-46AF-A115-ACDBCF68F3EC}"/>
    <dgm:cxn modelId="{5E92BE1D-6FA0-4581-9552-4A89C7CE456F}" srcId="{F9D9A00B-8A67-492D-8DC8-A04316444D87}" destId="{B808C7B8-2CCE-4734-8D40-6857F408056A}" srcOrd="2" destOrd="0" parTransId="{F621ECE9-8BB0-48A0-BE32-070F39E39304}" sibTransId="{86B3DCF5-02E1-4993-8AA2-C0352582B79C}"/>
    <dgm:cxn modelId="{F7A6FB42-E2A8-48D1-8A2E-17437645DAA6}" type="presParOf" srcId="{4C291E27-1A09-472A-8401-D1789F71CC76}" destId="{3AC30024-3547-4DF7-8B52-D3A137491D87}" srcOrd="0" destOrd="0" presId="urn:microsoft.com/office/officeart/2005/8/layout/venn3"/>
    <dgm:cxn modelId="{9807F963-6C8B-4E56-B549-8424806E0635}" type="presParOf" srcId="{4C291E27-1A09-472A-8401-D1789F71CC76}" destId="{12237148-6D75-413A-8B60-68D3E8CF6844}" srcOrd="1" destOrd="0" presId="urn:microsoft.com/office/officeart/2005/8/layout/venn3"/>
    <dgm:cxn modelId="{94062AF7-3DD4-4137-ACE4-2EE5A6B68767}" type="presParOf" srcId="{4C291E27-1A09-472A-8401-D1789F71CC76}" destId="{0C787C91-28F5-442A-87C4-96572BD68890}" srcOrd="2" destOrd="0" presId="urn:microsoft.com/office/officeart/2005/8/layout/venn3"/>
    <dgm:cxn modelId="{2CA1A44A-9EA3-4C93-99CF-ED369DC75E35}" type="presParOf" srcId="{4C291E27-1A09-472A-8401-D1789F71CC76}" destId="{44AC7DB3-D2C9-4F2A-A19E-F200A43D60AF}" srcOrd="3" destOrd="0" presId="urn:microsoft.com/office/officeart/2005/8/layout/venn3"/>
    <dgm:cxn modelId="{FD4DCA84-AB1E-46D6-A065-0727A65B8588}" type="presParOf" srcId="{4C291E27-1A09-472A-8401-D1789F71CC76}" destId="{ED03ABD5-21AC-47F6-A0A6-99C6792E06F0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343D597-7E83-48AC-B0BB-919CB5ED98E8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172CA008-4E56-4EF1-A757-D4F275D57855}">
      <dgm:prSet phldrT="[Текст]"/>
      <dgm:spPr>
        <a:gradFill flip="none" rotWithShape="1">
          <a:gsLst>
            <a:gs pos="0">
              <a:srgbClr val="71B8FF">
                <a:shade val="30000"/>
                <a:satMod val="115000"/>
              </a:srgbClr>
            </a:gs>
            <a:gs pos="50000">
              <a:srgbClr val="71B8FF">
                <a:shade val="67500"/>
                <a:satMod val="115000"/>
              </a:srgbClr>
            </a:gs>
            <a:gs pos="100000">
              <a:srgbClr val="71B8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chemeClr val="bg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rgbClr val="CC0000"/>
              </a:solidFill>
              <a:latin typeface="Book Antiqua" panose="02040602050305030304" pitchFamily="18" charset="0"/>
            </a:rPr>
            <a:t>  </a:t>
          </a:r>
          <a:r>
            <a:rPr lang="ru-RU" dirty="0" smtClean="0">
              <a:solidFill>
                <a:schemeClr val="bg1"/>
              </a:solidFill>
              <a:latin typeface="Book Antiqua" panose="02040602050305030304" pitchFamily="18" charset="0"/>
            </a:rPr>
            <a:t>ЗАДАЧИ</a:t>
          </a:r>
          <a:endParaRPr lang="ru-RU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8D9D02B7-5824-4D4B-89C0-0C3B729B3FD4}" type="parTrans" cxnId="{1130A65F-EEEC-42DE-8FC5-04C6BFA3E192}">
      <dgm:prSet/>
      <dgm:spPr/>
      <dgm:t>
        <a:bodyPr/>
        <a:lstStyle/>
        <a:p>
          <a:endParaRPr lang="ru-RU"/>
        </a:p>
      </dgm:t>
    </dgm:pt>
    <dgm:pt modelId="{34019A34-5708-4CC6-A232-F06743B6B893}" type="sibTrans" cxnId="{1130A65F-EEEC-42DE-8FC5-04C6BFA3E192}">
      <dgm:prSet/>
      <dgm:spPr/>
      <dgm:t>
        <a:bodyPr/>
        <a:lstStyle/>
        <a:p>
          <a:endParaRPr lang="ru-RU"/>
        </a:p>
      </dgm:t>
    </dgm:pt>
    <dgm:pt modelId="{9482DD2C-5B0B-458A-B2CC-BC3C2E25893A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6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Обеспечение прозрачного механизма оценки эффективности налоговых льгот, проведение мероприятий по их сокращению и отмене неэффективных.</a:t>
          </a:r>
          <a:endParaRPr lang="ru-RU" sz="1600" dirty="0">
            <a:solidFill>
              <a:schemeClr val="bg1"/>
            </a:solidFill>
            <a:latin typeface="Franklin Gothic Medium" panose="020B0603020102020204" pitchFamily="34" charset="0"/>
          </a:endParaRPr>
        </a:p>
      </dgm:t>
    </dgm:pt>
    <dgm:pt modelId="{0D198CEE-9162-4B2E-9BED-9654E954B340}" type="parTrans" cxnId="{FB397738-78D9-45C2-8A0D-D567693FDFD3}">
      <dgm:prSet/>
      <dgm:spPr/>
      <dgm:t>
        <a:bodyPr/>
        <a:lstStyle/>
        <a:p>
          <a:endParaRPr lang="ru-RU"/>
        </a:p>
      </dgm:t>
    </dgm:pt>
    <dgm:pt modelId="{2E620F66-053B-42FE-B8BA-701C1EE0457B}" type="sibTrans" cxnId="{FB397738-78D9-45C2-8A0D-D567693FDFD3}">
      <dgm:prSet/>
      <dgm:spPr/>
      <dgm:t>
        <a:bodyPr/>
        <a:lstStyle/>
        <a:p>
          <a:endParaRPr lang="ru-RU"/>
        </a:p>
      </dgm:t>
    </dgm:pt>
    <dgm:pt modelId="{50846535-DD5D-46A6-9FDE-D74D8A97949C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6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Повышение доходного потенциала консолидированного бюджета Холм-Жирковского района за счет наращивания стабильных доходных источников и мобилизации в бюджет имеющихся резервов.</a:t>
          </a:r>
          <a:endParaRPr lang="ru-RU" sz="1600" dirty="0">
            <a:solidFill>
              <a:schemeClr val="bg1"/>
            </a:solidFill>
            <a:latin typeface="Franklin Gothic Medium" panose="020B0603020102020204" pitchFamily="34" charset="0"/>
          </a:endParaRPr>
        </a:p>
      </dgm:t>
    </dgm:pt>
    <dgm:pt modelId="{2FB8AD96-49DC-403D-829D-F9342A4A9255}" type="parTrans" cxnId="{0CDD4782-B768-43EC-8E12-6057C9C6B541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8184B9D2-9B54-423C-9F39-8337612E0153}" type="sibTrans" cxnId="{0CDD4782-B768-43EC-8E12-6057C9C6B541}">
      <dgm:prSet/>
      <dgm:spPr/>
      <dgm:t>
        <a:bodyPr/>
        <a:lstStyle/>
        <a:p>
          <a:endParaRPr lang="ru-RU"/>
        </a:p>
      </dgm:t>
    </dgm:pt>
    <dgm:pt modelId="{8DEC9435-84A8-4514-B9E1-3485885BC156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6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Безусловное исполнение социально значимых обязательств,  достижение целей и целевых показателей национальных проектов, определенных в соответствии с Указом № 204 и № 474, а также достижение показателей результативности, входящих в их состав муниципальных программ.</a:t>
          </a:r>
          <a:endParaRPr lang="ru-RU" sz="1600" dirty="0">
            <a:solidFill>
              <a:schemeClr val="bg1"/>
            </a:solidFill>
            <a:latin typeface="Franklin Gothic Medium" panose="020B0603020102020204" pitchFamily="34" charset="0"/>
          </a:endParaRPr>
        </a:p>
      </dgm:t>
    </dgm:pt>
    <dgm:pt modelId="{736BD619-F62C-4EF3-822D-19A78088941B}" type="parTrans" cxnId="{FB569D39-8D6F-4CF4-BFB7-AFCACF50EA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7D1D039D-4AAF-46E0-A468-2A18FFFA3B29}" type="sibTrans" cxnId="{FB569D39-8D6F-4CF4-BFB7-AFCACF50EA4C}">
      <dgm:prSet/>
      <dgm:spPr/>
      <dgm:t>
        <a:bodyPr/>
        <a:lstStyle/>
        <a:p>
          <a:endParaRPr lang="ru-RU"/>
        </a:p>
      </dgm:t>
    </dgm:pt>
    <dgm:pt modelId="{8D3AFFF1-7785-4D80-AC0D-385BA4A659C2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6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Сохранение социальной направленности консолидированного бюджета Холм-Жирковского района Смоленской области, исполнение всех социально значимых социальных обязательств. </a:t>
          </a:r>
          <a:endParaRPr lang="ru-RU" sz="1600" dirty="0">
            <a:solidFill>
              <a:schemeClr val="bg1"/>
            </a:solidFill>
            <a:latin typeface="Franklin Gothic Medium" panose="020B0603020102020204" pitchFamily="34" charset="0"/>
          </a:endParaRPr>
        </a:p>
      </dgm:t>
    </dgm:pt>
    <dgm:pt modelId="{8E92428D-4675-42B2-890B-1A07C3F1D3DC}" type="parTrans" cxnId="{B6B0B5F5-E17B-4868-BF0F-850D3D56A288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EC810C09-60B6-4511-9F90-F97898B5BB0C}" type="sibTrans" cxnId="{B6B0B5F5-E17B-4868-BF0F-850D3D56A288}">
      <dgm:prSet/>
      <dgm:spPr/>
      <dgm:t>
        <a:bodyPr/>
        <a:lstStyle/>
        <a:p>
          <a:endParaRPr lang="ru-RU"/>
        </a:p>
      </dgm:t>
    </dgm:pt>
    <dgm:pt modelId="{B5C1B376-F675-47AF-BD2F-1FE751ABF911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sz="16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Создание условий для повышения инвестиционной активности хозяйствующих субъектов, осуществляющих деятельность на территории  района, и обеспечение стабильных условий для введения предпринимательской деятельности.</a:t>
          </a:r>
          <a:endParaRPr lang="ru-RU" sz="1600" dirty="0">
            <a:solidFill>
              <a:schemeClr val="bg1"/>
            </a:solidFill>
            <a:latin typeface="Franklin Gothic Medium" panose="020B0603020102020204" pitchFamily="34" charset="0"/>
          </a:endParaRPr>
        </a:p>
      </dgm:t>
    </dgm:pt>
    <dgm:pt modelId="{419CB32C-E36D-4C7D-8931-187D304D4D8D}" type="parTrans" cxnId="{BD4C70FB-054E-4C96-AEDB-ABC492E52DAD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A3661BA3-FF31-4932-AA92-7F823637011D}" type="sibTrans" cxnId="{BD4C70FB-054E-4C96-AEDB-ABC492E52DAD}">
      <dgm:prSet/>
      <dgm:spPr/>
      <dgm:t>
        <a:bodyPr/>
        <a:lstStyle/>
        <a:p>
          <a:endParaRPr lang="ru-RU"/>
        </a:p>
      </dgm:t>
    </dgm:pt>
    <dgm:pt modelId="{254BBC17-C171-4185-8742-6A957EED51DE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6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Реализация механизма инициативного бюджетирования в целях прямого вовлечения населения в решение приоритетных социальных проблем местного значения и осуществление общественного контроля за эффективностью и результативностью их использования.</a:t>
          </a:r>
          <a:endParaRPr lang="ru-RU" sz="1600" dirty="0">
            <a:solidFill>
              <a:schemeClr val="bg1"/>
            </a:solidFill>
            <a:latin typeface="Franklin Gothic Medium" panose="020B0603020102020204" pitchFamily="34" charset="0"/>
          </a:endParaRPr>
        </a:p>
      </dgm:t>
    </dgm:pt>
    <dgm:pt modelId="{A43AB582-7B89-4EF9-98FC-1CBBE1EE4A44}" type="parTrans" cxnId="{42883931-B5A5-4388-8B33-9A9DACD1F896}">
      <dgm:prSet/>
      <dgm:spPr/>
      <dgm:t>
        <a:bodyPr/>
        <a:lstStyle/>
        <a:p>
          <a:endParaRPr lang="ru-RU"/>
        </a:p>
      </dgm:t>
    </dgm:pt>
    <dgm:pt modelId="{285714D9-FA3A-432A-8CA9-B2F49B82F416}" type="sibTrans" cxnId="{42883931-B5A5-4388-8B33-9A9DACD1F896}">
      <dgm:prSet/>
      <dgm:spPr/>
      <dgm:t>
        <a:bodyPr/>
        <a:lstStyle/>
        <a:p>
          <a:endParaRPr lang="ru-RU"/>
        </a:p>
      </dgm:t>
    </dgm:pt>
    <dgm:pt modelId="{57C723BA-310C-4AED-AD1E-7F3B25AB25BC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>
            <a:lnSpc>
              <a:spcPct val="100000"/>
            </a:lnSpc>
          </a:pPr>
          <a:r>
            <a:rPr lang="ru-RU" sz="16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Сохранение долгосрочной устойчивости экономики и бюджетной системы муниципального образования «Холм-Жирковский район» Смоленской области.</a:t>
          </a:r>
          <a:endParaRPr lang="ru-RU" sz="1600" dirty="0">
            <a:solidFill>
              <a:schemeClr val="bg1"/>
            </a:solidFill>
            <a:latin typeface="Franklin Gothic Medium" panose="020B0603020102020204" pitchFamily="34" charset="0"/>
          </a:endParaRPr>
        </a:p>
      </dgm:t>
    </dgm:pt>
    <dgm:pt modelId="{458429AE-32FF-436E-8036-75247F1F6076}" type="parTrans" cxnId="{EC457A04-C487-4341-9175-9C1ED0FD3D3B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4E4B0CC-F655-4C80-AD1A-565198B8A1A1}" type="sibTrans" cxnId="{EC457A04-C487-4341-9175-9C1ED0FD3D3B}">
      <dgm:prSet/>
      <dgm:spPr/>
      <dgm:t>
        <a:bodyPr/>
        <a:lstStyle/>
        <a:p>
          <a:endParaRPr lang="ru-RU"/>
        </a:p>
      </dgm:t>
    </dgm:pt>
    <dgm:pt modelId="{4B63BD33-4D61-4626-88F6-508AA11F236D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6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Повышение открытости и прозрачности управления общественными финансами</a:t>
          </a:r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.</a:t>
          </a:r>
          <a:endParaRPr lang="ru-RU" sz="14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2863337F-461C-42AD-8B5E-08547213AAED}" type="parTrans" cxnId="{C447EAE7-C015-4267-9582-004550C502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E22B323-AE5E-4DFF-BD84-B4CDBB78270A}" type="sibTrans" cxnId="{C447EAE7-C015-4267-9582-004550C5024C}">
      <dgm:prSet/>
      <dgm:spPr/>
      <dgm:t>
        <a:bodyPr/>
        <a:lstStyle/>
        <a:p>
          <a:endParaRPr lang="ru-RU"/>
        </a:p>
      </dgm:t>
    </dgm:pt>
    <dgm:pt modelId="{75955B91-4EF4-4DE7-854D-1C3C5B4FAEF3}" type="pres">
      <dgm:prSet presAssocID="{6343D597-7E83-48AC-B0BB-919CB5ED98E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160E1F-98CC-4F7C-B4AF-D31CDFEA4249}" type="pres">
      <dgm:prSet presAssocID="{172CA008-4E56-4EF1-A757-D4F275D57855}" presName="root1" presStyleCnt="0"/>
      <dgm:spPr/>
    </dgm:pt>
    <dgm:pt modelId="{DFAB9813-768F-4559-83FF-DB653D04E50B}" type="pres">
      <dgm:prSet presAssocID="{172CA008-4E56-4EF1-A757-D4F275D57855}" presName="LevelOneTextNode" presStyleLbl="node0" presStyleIdx="0" presStyleCnt="1" custScaleY="119224" custLinFactX="-100000" custLinFactNeighborX="-194000" custLinFactNeighborY="-59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E78548-7D3D-4684-874D-6BDC30D11D83}" type="pres">
      <dgm:prSet presAssocID="{172CA008-4E56-4EF1-A757-D4F275D57855}" presName="level2hierChild" presStyleCnt="0"/>
      <dgm:spPr/>
    </dgm:pt>
    <dgm:pt modelId="{09298883-D820-40DD-90C1-C00A98AC6E37}" type="pres">
      <dgm:prSet presAssocID="{458429AE-32FF-436E-8036-75247F1F6076}" presName="conn2-1" presStyleLbl="parChTrans1D2" presStyleIdx="0" presStyleCnt="8"/>
      <dgm:spPr/>
      <dgm:t>
        <a:bodyPr/>
        <a:lstStyle/>
        <a:p>
          <a:endParaRPr lang="ru-RU"/>
        </a:p>
      </dgm:t>
    </dgm:pt>
    <dgm:pt modelId="{1E0A0121-48CA-460E-B066-99C369D8C63D}" type="pres">
      <dgm:prSet presAssocID="{458429AE-32FF-436E-8036-75247F1F6076}" presName="connTx" presStyleLbl="parChTrans1D2" presStyleIdx="0" presStyleCnt="8"/>
      <dgm:spPr/>
      <dgm:t>
        <a:bodyPr/>
        <a:lstStyle/>
        <a:p>
          <a:endParaRPr lang="ru-RU"/>
        </a:p>
      </dgm:t>
    </dgm:pt>
    <dgm:pt modelId="{6B3D1EB3-4579-4EDD-BFB6-068B2DDBBF10}" type="pres">
      <dgm:prSet presAssocID="{57C723BA-310C-4AED-AD1E-7F3B25AB25BC}" presName="root2" presStyleCnt="0"/>
      <dgm:spPr/>
    </dgm:pt>
    <dgm:pt modelId="{BB238364-FC69-40C7-9DBA-8B89256BDA09}" type="pres">
      <dgm:prSet presAssocID="{57C723BA-310C-4AED-AD1E-7F3B25AB25BC}" presName="LevelTwoTextNode" presStyleLbl="node2" presStyleIdx="0" presStyleCnt="8" custScaleX="444884" custScaleY="131168" custLinFactNeighborX="-1954" custLinFactNeighborY="401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D40695-6A43-434F-9FA4-8AA55AC9A856}" type="pres">
      <dgm:prSet presAssocID="{57C723BA-310C-4AED-AD1E-7F3B25AB25BC}" presName="level3hierChild" presStyleCnt="0"/>
      <dgm:spPr/>
    </dgm:pt>
    <dgm:pt modelId="{27A8325B-CAF5-410B-A80E-53DEFD3B379F}" type="pres">
      <dgm:prSet presAssocID="{A43AB582-7B89-4EF9-98FC-1CBBE1EE4A44}" presName="conn2-1" presStyleLbl="parChTrans1D2" presStyleIdx="1" presStyleCnt="8"/>
      <dgm:spPr/>
      <dgm:t>
        <a:bodyPr/>
        <a:lstStyle/>
        <a:p>
          <a:endParaRPr lang="ru-RU"/>
        </a:p>
      </dgm:t>
    </dgm:pt>
    <dgm:pt modelId="{991DF414-2C6D-4799-B766-A92FDBF1145B}" type="pres">
      <dgm:prSet presAssocID="{A43AB582-7B89-4EF9-98FC-1CBBE1EE4A44}" presName="connTx" presStyleLbl="parChTrans1D2" presStyleIdx="1" presStyleCnt="8"/>
      <dgm:spPr/>
      <dgm:t>
        <a:bodyPr/>
        <a:lstStyle/>
        <a:p>
          <a:endParaRPr lang="ru-RU"/>
        </a:p>
      </dgm:t>
    </dgm:pt>
    <dgm:pt modelId="{CCC9D4E6-8836-44F3-8202-469DD1F34FA2}" type="pres">
      <dgm:prSet presAssocID="{254BBC17-C171-4185-8742-6A957EED51DE}" presName="root2" presStyleCnt="0"/>
      <dgm:spPr/>
    </dgm:pt>
    <dgm:pt modelId="{9E9C4E90-20CF-4EC7-9274-6549105A805D}" type="pres">
      <dgm:prSet presAssocID="{254BBC17-C171-4185-8742-6A957EED51DE}" presName="LevelTwoTextNode" presStyleLbl="node2" presStyleIdx="1" presStyleCnt="8" custScaleX="444884" custScaleY="145959" custLinFactNeighborX="-1954" custLinFactNeighborY="301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A9ED82-415C-49EA-8523-24FD2D4C09F5}" type="pres">
      <dgm:prSet presAssocID="{254BBC17-C171-4185-8742-6A957EED51DE}" presName="level3hierChild" presStyleCnt="0"/>
      <dgm:spPr/>
    </dgm:pt>
    <dgm:pt modelId="{417EC0B5-8652-439D-A285-DBAC4D41D20B}" type="pres">
      <dgm:prSet presAssocID="{0D198CEE-9162-4B2E-9BED-9654E954B340}" presName="conn2-1" presStyleLbl="parChTrans1D2" presStyleIdx="2" presStyleCnt="8"/>
      <dgm:spPr/>
      <dgm:t>
        <a:bodyPr/>
        <a:lstStyle/>
        <a:p>
          <a:endParaRPr lang="ru-RU"/>
        </a:p>
      </dgm:t>
    </dgm:pt>
    <dgm:pt modelId="{46D470C2-D3C5-4CE9-8B38-BED2D11734EA}" type="pres">
      <dgm:prSet presAssocID="{0D198CEE-9162-4B2E-9BED-9654E954B340}" presName="connTx" presStyleLbl="parChTrans1D2" presStyleIdx="2" presStyleCnt="8"/>
      <dgm:spPr/>
      <dgm:t>
        <a:bodyPr/>
        <a:lstStyle/>
        <a:p>
          <a:endParaRPr lang="ru-RU"/>
        </a:p>
      </dgm:t>
    </dgm:pt>
    <dgm:pt modelId="{603DBD1D-A4FF-404E-B45F-BBA5804EC81C}" type="pres">
      <dgm:prSet presAssocID="{9482DD2C-5B0B-458A-B2CC-BC3C2E25893A}" presName="root2" presStyleCnt="0"/>
      <dgm:spPr/>
    </dgm:pt>
    <dgm:pt modelId="{226F4886-6928-44FD-9ADA-B1CF83DC66F3}" type="pres">
      <dgm:prSet presAssocID="{9482DD2C-5B0B-458A-B2CC-BC3C2E25893A}" presName="LevelTwoTextNode" presStyleLbl="node2" presStyleIdx="2" presStyleCnt="8" custScaleX="444884" custLinFactNeighborX="253" custLinFactNeighborY="154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04F721-FE91-4A3C-A059-FC5A98F58CB9}" type="pres">
      <dgm:prSet presAssocID="{9482DD2C-5B0B-458A-B2CC-BC3C2E25893A}" presName="level3hierChild" presStyleCnt="0"/>
      <dgm:spPr/>
    </dgm:pt>
    <dgm:pt modelId="{D7CE73AC-70FA-452D-AA2A-52AE60A79BF4}" type="pres">
      <dgm:prSet presAssocID="{8E92428D-4675-42B2-890B-1A07C3F1D3DC}" presName="conn2-1" presStyleLbl="parChTrans1D2" presStyleIdx="3" presStyleCnt="8"/>
      <dgm:spPr/>
      <dgm:t>
        <a:bodyPr/>
        <a:lstStyle/>
        <a:p>
          <a:endParaRPr lang="ru-RU"/>
        </a:p>
      </dgm:t>
    </dgm:pt>
    <dgm:pt modelId="{3520D75C-8D12-4B16-9D58-E9BCF661D5E1}" type="pres">
      <dgm:prSet presAssocID="{8E92428D-4675-42B2-890B-1A07C3F1D3DC}" presName="connTx" presStyleLbl="parChTrans1D2" presStyleIdx="3" presStyleCnt="8"/>
      <dgm:spPr/>
      <dgm:t>
        <a:bodyPr/>
        <a:lstStyle/>
        <a:p>
          <a:endParaRPr lang="ru-RU"/>
        </a:p>
      </dgm:t>
    </dgm:pt>
    <dgm:pt modelId="{ABE9D13C-2C93-460E-960D-B39E57B01A71}" type="pres">
      <dgm:prSet presAssocID="{8D3AFFF1-7785-4D80-AC0D-385BA4A659C2}" presName="root2" presStyleCnt="0"/>
      <dgm:spPr/>
    </dgm:pt>
    <dgm:pt modelId="{8DFE2CFD-64F4-4DAF-8272-7A26E58246C3}" type="pres">
      <dgm:prSet presAssocID="{8D3AFFF1-7785-4D80-AC0D-385BA4A659C2}" presName="LevelTwoTextNode" presStyleLbl="node2" presStyleIdx="3" presStyleCnt="8" custScaleX="444884" custScaleY="128153" custLinFactNeighborX="2619" custLinFactNeighborY="72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7E1D23-793D-482B-87F1-A0928887947D}" type="pres">
      <dgm:prSet presAssocID="{8D3AFFF1-7785-4D80-AC0D-385BA4A659C2}" presName="level3hierChild" presStyleCnt="0"/>
      <dgm:spPr/>
    </dgm:pt>
    <dgm:pt modelId="{7AB69E78-5C6A-4309-840E-2839E8EFBD4F}" type="pres">
      <dgm:prSet presAssocID="{736BD619-F62C-4EF3-822D-19A78088941B}" presName="conn2-1" presStyleLbl="parChTrans1D2" presStyleIdx="4" presStyleCnt="8"/>
      <dgm:spPr/>
      <dgm:t>
        <a:bodyPr/>
        <a:lstStyle/>
        <a:p>
          <a:endParaRPr lang="ru-RU"/>
        </a:p>
      </dgm:t>
    </dgm:pt>
    <dgm:pt modelId="{35A0AD11-5217-420A-85BA-20FC1C31A971}" type="pres">
      <dgm:prSet presAssocID="{736BD619-F62C-4EF3-822D-19A78088941B}" presName="connTx" presStyleLbl="parChTrans1D2" presStyleIdx="4" presStyleCnt="8"/>
      <dgm:spPr/>
      <dgm:t>
        <a:bodyPr/>
        <a:lstStyle/>
        <a:p>
          <a:endParaRPr lang="ru-RU"/>
        </a:p>
      </dgm:t>
    </dgm:pt>
    <dgm:pt modelId="{38165248-BB2F-4C26-873C-203CEFA593E6}" type="pres">
      <dgm:prSet presAssocID="{8DEC9435-84A8-4514-B9E1-3485885BC156}" presName="root2" presStyleCnt="0"/>
      <dgm:spPr/>
    </dgm:pt>
    <dgm:pt modelId="{AE6D7DC3-2449-416D-95BD-7840531C7D2B}" type="pres">
      <dgm:prSet presAssocID="{8DEC9435-84A8-4514-B9E1-3485885BC156}" presName="LevelTwoTextNode" presStyleLbl="node2" presStyleIdx="4" presStyleCnt="8" custScaleX="445008" custScaleY="155685" custLinFactNeighborX="253" custLinFactNeighborY="-67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30C8D2-99D3-40BF-958E-A0F662C37785}" type="pres">
      <dgm:prSet presAssocID="{8DEC9435-84A8-4514-B9E1-3485885BC156}" presName="level3hierChild" presStyleCnt="0"/>
      <dgm:spPr/>
    </dgm:pt>
    <dgm:pt modelId="{452A65E6-090D-4A52-83A9-5946FCE3E538}" type="pres">
      <dgm:prSet presAssocID="{2FB8AD96-49DC-403D-829D-F9342A4A9255}" presName="conn2-1" presStyleLbl="parChTrans1D2" presStyleIdx="5" presStyleCnt="8"/>
      <dgm:spPr/>
      <dgm:t>
        <a:bodyPr/>
        <a:lstStyle/>
        <a:p>
          <a:endParaRPr lang="ru-RU"/>
        </a:p>
      </dgm:t>
    </dgm:pt>
    <dgm:pt modelId="{A82F444C-4A5B-4D79-A899-B7B8038C5FAC}" type="pres">
      <dgm:prSet presAssocID="{2FB8AD96-49DC-403D-829D-F9342A4A9255}" presName="connTx" presStyleLbl="parChTrans1D2" presStyleIdx="5" presStyleCnt="8"/>
      <dgm:spPr/>
      <dgm:t>
        <a:bodyPr/>
        <a:lstStyle/>
        <a:p>
          <a:endParaRPr lang="ru-RU"/>
        </a:p>
      </dgm:t>
    </dgm:pt>
    <dgm:pt modelId="{0B22D0FC-1DC6-4047-8966-E59441935E66}" type="pres">
      <dgm:prSet presAssocID="{50846535-DD5D-46A6-9FDE-D74D8A97949C}" presName="root2" presStyleCnt="0"/>
      <dgm:spPr/>
    </dgm:pt>
    <dgm:pt modelId="{AFCC86B6-BF4F-4110-A11D-5307A7A470C3}" type="pres">
      <dgm:prSet presAssocID="{50846535-DD5D-46A6-9FDE-D74D8A97949C}" presName="LevelTwoTextNode" presStyleLbl="node2" presStyleIdx="5" presStyleCnt="8" custScaleX="441124" custScaleY="114469" custLinFactNeighborX="253" custLinFactNeighborY="-127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5183FB-3B6F-4FCC-A5D7-002F4858D87F}" type="pres">
      <dgm:prSet presAssocID="{50846535-DD5D-46A6-9FDE-D74D8A97949C}" presName="level3hierChild" presStyleCnt="0"/>
      <dgm:spPr/>
    </dgm:pt>
    <dgm:pt modelId="{B19E7357-EE4F-48FF-90A3-0E0234BDB7C5}" type="pres">
      <dgm:prSet presAssocID="{2863337F-461C-42AD-8B5E-08547213AAED}" presName="conn2-1" presStyleLbl="parChTrans1D2" presStyleIdx="6" presStyleCnt="8"/>
      <dgm:spPr/>
      <dgm:t>
        <a:bodyPr/>
        <a:lstStyle/>
        <a:p>
          <a:endParaRPr lang="ru-RU"/>
        </a:p>
      </dgm:t>
    </dgm:pt>
    <dgm:pt modelId="{4C4D7A21-97B8-4B23-96BE-11F72F43F119}" type="pres">
      <dgm:prSet presAssocID="{2863337F-461C-42AD-8B5E-08547213AAED}" presName="connTx" presStyleLbl="parChTrans1D2" presStyleIdx="6" presStyleCnt="8"/>
      <dgm:spPr/>
      <dgm:t>
        <a:bodyPr/>
        <a:lstStyle/>
        <a:p>
          <a:endParaRPr lang="ru-RU"/>
        </a:p>
      </dgm:t>
    </dgm:pt>
    <dgm:pt modelId="{F09FC3AF-6035-4714-857C-CC99D6568742}" type="pres">
      <dgm:prSet presAssocID="{4B63BD33-4D61-4626-88F6-508AA11F236D}" presName="root2" presStyleCnt="0"/>
      <dgm:spPr/>
    </dgm:pt>
    <dgm:pt modelId="{804B82CD-D12E-4856-B339-BD4CF6FDB575}" type="pres">
      <dgm:prSet presAssocID="{4B63BD33-4D61-4626-88F6-508AA11F236D}" presName="LevelTwoTextNode" presStyleLbl="node2" presStyleIdx="6" presStyleCnt="8" custScaleX="444617" custScaleY="79163" custLinFactNeighborX="128" custLinFactNeighborY="-182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3F6B36-F135-4CF8-A47D-903C8067F706}" type="pres">
      <dgm:prSet presAssocID="{4B63BD33-4D61-4626-88F6-508AA11F236D}" presName="level3hierChild" presStyleCnt="0"/>
      <dgm:spPr/>
    </dgm:pt>
    <dgm:pt modelId="{58323DEF-263A-4F3D-AA0A-EF82F728FA1E}" type="pres">
      <dgm:prSet presAssocID="{419CB32C-E36D-4C7D-8931-187D304D4D8D}" presName="conn2-1" presStyleLbl="parChTrans1D2" presStyleIdx="7" presStyleCnt="8"/>
      <dgm:spPr/>
      <dgm:t>
        <a:bodyPr/>
        <a:lstStyle/>
        <a:p>
          <a:endParaRPr lang="ru-RU"/>
        </a:p>
      </dgm:t>
    </dgm:pt>
    <dgm:pt modelId="{1E74824C-187B-4B5B-99DE-134A4C67F6E2}" type="pres">
      <dgm:prSet presAssocID="{419CB32C-E36D-4C7D-8931-187D304D4D8D}" presName="connTx" presStyleLbl="parChTrans1D2" presStyleIdx="7" presStyleCnt="8"/>
      <dgm:spPr/>
      <dgm:t>
        <a:bodyPr/>
        <a:lstStyle/>
        <a:p>
          <a:endParaRPr lang="ru-RU"/>
        </a:p>
      </dgm:t>
    </dgm:pt>
    <dgm:pt modelId="{C8D2C0D6-CC38-49DD-8DC6-109534BFA33B}" type="pres">
      <dgm:prSet presAssocID="{B5C1B376-F675-47AF-BD2F-1FE751ABF911}" presName="root2" presStyleCnt="0"/>
      <dgm:spPr/>
    </dgm:pt>
    <dgm:pt modelId="{6AC14197-C9C1-4213-9FAA-E4356CCB8B92}" type="pres">
      <dgm:prSet presAssocID="{B5C1B376-F675-47AF-BD2F-1FE751ABF911}" presName="LevelTwoTextNode" presStyleLbl="node2" presStyleIdx="7" presStyleCnt="8" custScaleX="443820" custScaleY="129040" custLinFactNeighborX="-1954" custLinFactNeighborY="-142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2801F1-635D-4D4A-A3B7-67747C862F9E}" type="pres">
      <dgm:prSet presAssocID="{B5C1B376-F675-47AF-BD2F-1FE751ABF911}" presName="level3hierChild" presStyleCnt="0"/>
      <dgm:spPr/>
    </dgm:pt>
  </dgm:ptLst>
  <dgm:cxnLst>
    <dgm:cxn modelId="{7597DFD5-E580-415C-B42E-5D4AD61E5E0D}" type="presOf" srcId="{419CB32C-E36D-4C7D-8931-187D304D4D8D}" destId="{58323DEF-263A-4F3D-AA0A-EF82F728FA1E}" srcOrd="0" destOrd="0" presId="urn:microsoft.com/office/officeart/2008/layout/HorizontalMultiLevelHierarchy"/>
    <dgm:cxn modelId="{5BCDDD85-30F0-44EE-8514-313580BBEE0C}" type="presOf" srcId="{2FB8AD96-49DC-403D-829D-F9342A4A9255}" destId="{A82F444C-4A5B-4D79-A899-B7B8038C5FAC}" srcOrd="1" destOrd="0" presId="urn:microsoft.com/office/officeart/2008/layout/HorizontalMultiLevelHierarchy"/>
    <dgm:cxn modelId="{040E00AB-4706-47E2-B48E-464F6F21E96B}" type="presOf" srcId="{736BD619-F62C-4EF3-822D-19A78088941B}" destId="{7AB69E78-5C6A-4309-840E-2839E8EFBD4F}" srcOrd="0" destOrd="0" presId="urn:microsoft.com/office/officeart/2008/layout/HorizontalMultiLevelHierarchy"/>
    <dgm:cxn modelId="{42883931-B5A5-4388-8B33-9A9DACD1F896}" srcId="{172CA008-4E56-4EF1-A757-D4F275D57855}" destId="{254BBC17-C171-4185-8742-6A957EED51DE}" srcOrd="1" destOrd="0" parTransId="{A43AB582-7B89-4EF9-98FC-1CBBE1EE4A44}" sibTransId="{285714D9-FA3A-432A-8CA9-B2F49B82F416}"/>
    <dgm:cxn modelId="{6D170BBB-7740-46E6-9F54-A8645F6373D2}" type="presOf" srcId="{A43AB582-7B89-4EF9-98FC-1CBBE1EE4A44}" destId="{991DF414-2C6D-4799-B766-A92FDBF1145B}" srcOrd="1" destOrd="0" presId="urn:microsoft.com/office/officeart/2008/layout/HorizontalMultiLevelHierarchy"/>
    <dgm:cxn modelId="{5BCB6CAD-5EB7-44E4-BCEA-CA150CE5F3AD}" type="presOf" srcId="{2863337F-461C-42AD-8B5E-08547213AAED}" destId="{4C4D7A21-97B8-4B23-96BE-11F72F43F119}" srcOrd="1" destOrd="0" presId="urn:microsoft.com/office/officeart/2008/layout/HorizontalMultiLevelHierarchy"/>
    <dgm:cxn modelId="{C447EAE7-C015-4267-9582-004550C5024C}" srcId="{172CA008-4E56-4EF1-A757-D4F275D57855}" destId="{4B63BD33-4D61-4626-88F6-508AA11F236D}" srcOrd="6" destOrd="0" parTransId="{2863337F-461C-42AD-8B5E-08547213AAED}" sibTransId="{0E22B323-AE5E-4DFF-BD84-B4CDBB78270A}"/>
    <dgm:cxn modelId="{47A57D48-07AC-4BDE-89DB-3CEA2E6EDEC1}" type="presOf" srcId="{458429AE-32FF-436E-8036-75247F1F6076}" destId="{09298883-D820-40DD-90C1-C00A98AC6E37}" srcOrd="0" destOrd="0" presId="urn:microsoft.com/office/officeart/2008/layout/HorizontalMultiLevelHierarchy"/>
    <dgm:cxn modelId="{FB397738-78D9-45C2-8A0D-D567693FDFD3}" srcId="{172CA008-4E56-4EF1-A757-D4F275D57855}" destId="{9482DD2C-5B0B-458A-B2CC-BC3C2E25893A}" srcOrd="2" destOrd="0" parTransId="{0D198CEE-9162-4B2E-9BED-9654E954B340}" sibTransId="{2E620F66-053B-42FE-B8BA-701C1EE0457B}"/>
    <dgm:cxn modelId="{4009D772-AEE4-4077-9F11-A575F59C7153}" type="presOf" srcId="{4B63BD33-4D61-4626-88F6-508AA11F236D}" destId="{804B82CD-D12E-4856-B339-BD4CF6FDB575}" srcOrd="0" destOrd="0" presId="urn:microsoft.com/office/officeart/2008/layout/HorizontalMultiLevelHierarchy"/>
    <dgm:cxn modelId="{FB569D39-8D6F-4CF4-BFB7-AFCACF50EA4C}" srcId="{172CA008-4E56-4EF1-A757-D4F275D57855}" destId="{8DEC9435-84A8-4514-B9E1-3485885BC156}" srcOrd="4" destOrd="0" parTransId="{736BD619-F62C-4EF3-822D-19A78088941B}" sibTransId="{7D1D039D-4AAF-46E0-A468-2A18FFFA3B29}"/>
    <dgm:cxn modelId="{433D7507-2A93-4488-A333-6EFAB445F033}" type="presOf" srcId="{8E92428D-4675-42B2-890B-1A07C3F1D3DC}" destId="{D7CE73AC-70FA-452D-AA2A-52AE60A79BF4}" srcOrd="0" destOrd="0" presId="urn:microsoft.com/office/officeart/2008/layout/HorizontalMultiLevelHierarchy"/>
    <dgm:cxn modelId="{03C45528-B2B7-4376-8CA8-46B5A0D01E81}" type="presOf" srcId="{8E92428D-4675-42B2-890B-1A07C3F1D3DC}" destId="{3520D75C-8D12-4B16-9D58-E9BCF661D5E1}" srcOrd="1" destOrd="0" presId="urn:microsoft.com/office/officeart/2008/layout/HorizontalMultiLevelHierarchy"/>
    <dgm:cxn modelId="{1313F8C7-CA5E-4007-A76D-41F88D2C52F4}" type="presOf" srcId="{172CA008-4E56-4EF1-A757-D4F275D57855}" destId="{DFAB9813-768F-4559-83FF-DB653D04E50B}" srcOrd="0" destOrd="0" presId="urn:microsoft.com/office/officeart/2008/layout/HorizontalMultiLevelHierarchy"/>
    <dgm:cxn modelId="{3C439E70-AB94-4453-B85A-AFDF9EB76AF1}" type="presOf" srcId="{736BD619-F62C-4EF3-822D-19A78088941B}" destId="{35A0AD11-5217-420A-85BA-20FC1C31A971}" srcOrd="1" destOrd="0" presId="urn:microsoft.com/office/officeart/2008/layout/HorizontalMultiLevelHierarchy"/>
    <dgm:cxn modelId="{E074FC62-5F0D-406F-B0C2-3D4477FB384F}" type="presOf" srcId="{8DEC9435-84A8-4514-B9E1-3485885BC156}" destId="{AE6D7DC3-2449-416D-95BD-7840531C7D2B}" srcOrd="0" destOrd="0" presId="urn:microsoft.com/office/officeart/2008/layout/HorizontalMultiLevelHierarchy"/>
    <dgm:cxn modelId="{E1AF19D4-8CF3-4093-9DDF-B2B6A3FFE527}" type="presOf" srcId="{419CB32C-E36D-4C7D-8931-187D304D4D8D}" destId="{1E74824C-187B-4B5B-99DE-134A4C67F6E2}" srcOrd="1" destOrd="0" presId="urn:microsoft.com/office/officeart/2008/layout/HorizontalMultiLevelHierarchy"/>
    <dgm:cxn modelId="{1130A65F-EEEC-42DE-8FC5-04C6BFA3E192}" srcId="{6343D597-7E83-48AC-B0BB-919CB5ED98E8}" destId="{172CA008-4E56-4EF1-A757-D4F275D57855}" srcOrd="0" destOrd="0" parTransId="{8D9D02B7-5824-4D4B-89C0-0C3B729B3FD4}" sibTransId="{34019A34-5708-4CC6-A232-F06743B6B893}"/>
    <dgm:cxn modelId="{0CDD4782-B768-43EC-8E12-6057C9C6B541}" srcId="{172CA008-4E56-4EF1-A757-D4F275D57855}" destId="{50846535-DD5D-46A6-9FDE-D74D8A97949C}" srcOrd="5" destOrd="0" parTransId="{2FB8AD96-49DC-403D-829D-F9342A4A9255}" sibTransId="{8184B9D2-9B54-423C-9F39-8337612E0153}"/>
    <dgm:cxn modelId="{EC457A04-C487-4341-9175-9C1ED0FD3D3B}" srcId="{172CA008-4E56-4EF1-A757-D4F275D57855}" destId="{57C723BA-310C-4AED-AD1E-7F3B25AB25BC}" srcOrd="0" destOrd="0" parTransId="{458429AE-32FF-436E-8036-75247F1F6076}" sibTransId="{04E4B0CC-F655-4C80-AD1A-565198B8A1A1}"/>
    <dgm:cxn modelId="{EA33B45A-47DE-4D86-BC5A-48D811553C40}" type="presOf" srcId="{254BBC17-C171-4185-8742-6A957EED51DE}" destId="{9E9C4E90-20CF-4EC7-9274-6549105A805D}" srcOrd="0" destOrd="0" presId="urn:microsoft.com/office/officeart/2008/layout/HorizontalMultiLevelHierarchy"/>
    <dgm:cxn modelId="{39CFE252-60F7-46F8-975F-D008B9B0FCCA}" type="presOf" srcId="{9482DD2C-5B0B-458A-B2CC-BC3C2E25893A}" destId="{226F4886-6928-44FD-9ADA-B1CF83DC66F3}" srcOrd="0" destOrd="0" presId="urn:microsoft.com/office/officeart/2008/layout/HorizontalMultiLevelHierarchy"/>
    <dgm:cxn modelId="{36C62CC2-0DB9-4604-A852-4F10C597AE90}" type="presOf" srcId="{50846535-DD5D-46A6-9FDE-D74D8A97949C}" destId="{AFCC86B6-BF4F-4110-A11D-5307A7A470C3}" srcOrd="0" destOrd="0" presId="urn:microsoft.com/office/officeart/2008/layout/HorizontalMultiLevelHierarchy"/>
    <dgm:cxn modelId="{C1B2B255-7EF0-49DB-97AD-058C7AE8817D}" type="presOf" srcId="{6343D597-7E83-48AC-B0BB-919CB5ED98E8}" destId="{75955B91-4EF4-4DE7-854D-1C3C5B4FAEF3}" srcOrd="0" destOrd="0" presId="urn:microsoft.com/office/officeart/2008/layout/HorizontalMultiLevelHierarchy"/>
    <dgm:cxn modelId="{E349621F-FB63-460C-B069-16D7807F20A1}" type="presOf" srcId="{A43AB582-7B89-4EF9-98FC-1CBBE1EE4A44}" destId="{27A8325B-CAF5-410B-A80E-53DEFD3B379F}" srcOrd="0" destOrd="0" presId="urn:microsoft.com/office/officeart/2008/layout/HorizontalMultiLevelHierarchy"/>
    <dgm:cxn modelId="{EBDE1195-4BF2-4B2E-B58A-4917BF1B1EAC}" type="presOf" srcId="{57C723BA-310C-4AED-AD1E-7F3B25AB25BC}" destId="{BB238364-FC69-40C7-9DBA-8B89256BDA09}" srcOrd="0" destOrd="0" presId="urn:microsoft.com/office/officeart/2008/layout/HorizontalMultiLevelHierarchy"/>
    <dgm:cxn modelId="{82F2AA5C-FD95-4BBA-9D8B-04BD35D1E01C}" type="presOf" srcId="{0D198CEE-9162-4B2E-9BED-9654E954B340}" destId="{417EC0B5-8652-439D-A285-DBAC4D41D20B}" srcOrd="0" destOrd="0" presId="urn:microsoft.com/office/officeart/2008/layout/HorizontalMultiLevelHierarchy"/>
    <dgm:cxn modelId="{B6B0B5F5-E17B-4868-BF0F-850D3D56A288}" srcId="{172CA008-4E56-4EF1-A757-D4F275D57855}" destId="{8D3AFFF1-7785-4D80-AC0D-385BA4A659C2}" srcOrd="3" destOrd="0" parTransId="{8E92428D-4675-42B2-890B-1A07C3F1D3DC}" sibTransId="{EC810C09-60B6-4511-9F90-F97898B5BB0C}"/>
    <dgm:cxn modelId="{B777FE64-64E1-4F58-89CE-04C8E06B6813}" type="presOf" srcId="{458429AE-32FF-436E-8036-75247F1F6076}" destId="{1E0A0121-48CA-460E-B066-99C369D8C63D}" srcOrd="1" destOrd="0" presId="urn:microsoft.com/office/officeart/2008/layout/HorizontalMultiLevelHierarchy"/>
    <dgm:cxn modelId="{AC994D99-28D7-4123-AA81-A8E9D3E4CD6E}" type="presOf" srcId="{0D198CEE-9162-4B2E-9BED-9654E954B340}" destId="{46D470C2-D3C5-4CE9-8B38-BED2D11734EA}" srcOrd="1" destOrd="0" presId="urn:microsoft.com/office/officeart/2008/layout/HorizontalMultiLevelHierarchy"/>
    <dgm:cxn modelId="{DA28943F-66BC-4FBE-982F-C4273034726D}" type="presOf" srcId="{B5C1B376-F675-47AF-BD2F-1FE751ABF911}" destId="{6AC14197-C9C1-4213-9FAA-E4356CCB8B92}" srcOrd="0" destOrd="0" presId="urn:microsoft.com/office/officeart/2008/layout/HorizontalMultiLevelHierarchy"/>
    <dgm:cxn modelId="{5AE954A6-5E39-41E9-83AC-FB2370FB6D43}" type="presOf" srcId="{2FB8AD96-49DC-403D-829D-F9342A4A9255}" destId="{452A65E6-090D-4A52-83A9-5946FCE3E538}" srcOrd="0" destOrd="0" presId="urn:microsoft.com/office/officeart/2008/layout/HorizontalMultiLevelHierarchy"/>
    <dgm:cxn modelId="{C540AEFC-7F62-4993-A025-8163979DF027}" type="presOf" srcId="{2863337F-461C-42AD-8B5E-08547213AAED}" destId="{B19E7357-EE4F-48FF-90A3-0E0234BDB7C5}" srcOrd="0" destOrd="0" presId="urn:microsoft.com/office/officeart/2008/layout/HorizontalMultiLevelHierarchy"/>
    <dgm:cxn modelId="{986B8936-AA89-4133-8DFE-645897EEA2A5}" type="presOf" srcId="{8D3AFFF1-7785-4D80-AC0D-385BA4A659C2}" destId="{8DFE2CFD-64F4-4DAF-8272-7A26E58246C3}" srcOrd="0" destOrd="0" presId="urn:microsoft.com/office/officeart/2008/layout/HorizontalMultiLevelHierarchy"/>
    <dgm:cxn modelId="{BD4C70FB-054E-4C96-AEDB-ABC492E52DAD}" srcId="{172CA008-4E56-4EF1-A757-D4F275D57855}" destId="{B5C1B376-F675-47AF-BD2F-1FE751ABF911}" srcOrd="7" destOrd="0" parTransId="{419CB32C-E36D-4C7D-8931-187D304D4D8D}" sibTransId="{A3661BA3-FF31-4932-AA92-7F823637011D}"/>
    <dgm:cxn modelId="{96A43092-FDD6-464F-9B87-2625EFEF003B}" type="presParOf" srcId="{75955B91-4EF4-4DE7-854D-1C3C5B4FAEF3}" destId="{FF160E1F-98CC-4F7C-B4AF-D31CDFEA4249}" srcOrd="0" destOrd="0" presId="urn:microsoft.com/office/officeart/2008/layout/HorizontalMultiLevelHierarchy"/>
    <dgm:cxn modelId="{4611D45B-B629-4001-9A94-410D264FDDA8}" type="presParOf" srcId="{FF160E1F-98CC-4F7C-B4AF-D31CDFEA4249}" destId="{DFAB9813-768F-4559-83FF-DB653D04E50B}" srcOrd="0" destOrd="0" presId="urn:microsoft.com/office/officeart/2008/layout/HorizontalMultiLevelHierarchy"/>
    <dgm:cxn modelId="{E835CC92-4A96-4F6C-BDAA-69BF83534059}" type="presParOf" srcId="{FF160E1F-98CC-4F7C-B4AF-D31CDFEA4249}" destId="{8EE78548-7D3D-4684-874D-6BDC30D11D83}" srcOrd="1" destOrd="0" presId="urn:microsoft.com/office/officeart/2008/layout/HorizontalMultiLevelHierarchy"/>
    <dgm:cxn modelId="{19D8648B-094B-480D-AEC2-FA3FA6B05252}" type="presParOf" srcId="{8EE78548-7D3D-4684-874D-6BDC30D11D83}" destId="{09298883-D820-40DD-90C1-C00A98AC6E37}" srcOrd="0" destOrd="0" presId="urn:microsoft.com/office/officeart/2008/layout/HorizontalMultiLevelHierarchy"/>
    <dgm:cxn modelId="{CD5F9FB3-82F8-43A2-9212-0F59A98D4FD2}" type="presParOf" srcId="{09298883-D820-40DD-90C1-C00A98AC6E37}" destId="{1E0A0121-48CA-460E-B066-99C369D8C63D}" srcOrd="0" destOrd="0" presId="urn:microsoft.com/office/officeart/2008/layout/HorizontalMultiLevelHierarchy"/>
    <dgm:cxn modelId="{58949518-63D5-428D-8EE6-3924371FC47E}" type="presParOf" srcId="{8EE78548-7D3D-4684-874D-6BDC30D11D83}" destId="{6B3D1EB3-4579-4EDD-BFB6-068B2DDBBF10}" srcOrd="1" destOrd="0" presId="urn:microsoft.com/office/officeart/2008/layout/HorizontalMultiLevelHierarchy"/>
    <dgm:cxn modelId="{246D6F85-CEE6-45AE-924C-BFD183ADE3A4}" type="presParOf" srcId="{6B3D1EB3-4579-4EDD-BFB6-068B2DDBBF10}" destId="{BB238364-FC69-40C7-9DBA-8B89256BDA09}" srcOrd="0" destOrd="0" presId="urn:microsoft.com/office/officeart/2008/layout/HorizontalMultiLevelHierarchy"/>
    <dgm:cxn modelId="{8B298CA4-344B-49EB-8B7A-5277C7FDDEDC}" type="presParOf" srcId="{6B3D1EB3-4579-4EDD-BFB6-068B2DDBBF10}" destId="{EFD40695-6A43-434F-9FA4-8AA55AC9A856}" srcOrd="1" destOrd="0" presId="urn:microsoft.com/office/officeart/2008/layout/HorizontalMultiLevelHierarchy"/>
    <dgm:cxn modelId="{E00211B3-9876-4ECE-95D3-11A8233FDFD5}" type="presParOf" srcId="{8EE78548-7D3D-4684-874D-6BDC30D11D83}" destId="{27A8325B-CAF5-410B-A80E-53DEFD3B379F}" srcOrd="2" destOrd="0" presId="urn:microsoft.com/office/officeart/2008/layout/HorizontalMultiLevelHierarchy"/>
    <dgm:cxn modelId="{6E32DFAF-9161-41B8-A2EE-2C3EC287374F}" type="presParOf" srcId="{27A8325B-CAF5-410B-A80E-53DEFD3B379F}" destId="{991DF414-2C6D-4799-B766-A92FDBF1145B}" srcOrd="0" destOrd="0" presId="urn:microsoft.com/office/officeart/2008/layout/HorizontalMultiLevelHierarchy"/>
    <dgm:cxn modelId="{56AEE525-9C5E-44CE-8075-53F972F1C3C6}" type="presParOf" srcId="{8EE78548-7D3D-4684-874D-6BDC30D11D83}" destId="{CCC9D4E6-8836-44F3-8202-469DD1F34FA2}" srcOrd="3" destOrd="0" presId="urn:microsoft.com/office/officeart/2008/layout/HorizontalMultiLevelHierarchy"/>
    <dgm:cxn modelId="{D2DC47C4-CFB4-4DC7-B719-652D8F42B54B}" type="presParOf" srcId="{CCC9D4E6-8836-44F3-8202-469DD1F34FA2}" destId="{9E9C4E90-20CF-4EC7-9274-6549105A805D}" srcOrd="0" destOrd="0" presId="urn:microsoft.com/office/officeart/2008/layout/HorizontalMultiLevelHierarchy"/>
    <dgm:cxn modelId="{71C55718-506F-4099-B7F9-23EC7522BFD1}" type="presParOf" srcId="{CCC9D4E6-8836-44F3-8202-469DD1F34FA2}" destId="{11A9ED82-415C-49EA-8523-24FD2D4C09F5}" srcOrd="1" destOrd="0" presId="urn:microsoft.com/office/officeart/2008/layout/HorizontalMultiLevelHierarchy"/>
    <dgm:cxn modelId="{46BB8331-C206-42EC-BB97-45118B1782E2}" type="presParOf" srcId="{8EE78548-7D3D-4684-874D-6BDC30D11D83}" destId="{417EC0B5-8652-439D-A285-DBAC4D41D20B}" srcOrd="4" destOrd="0" presId="urn:microsoft.com/office/officeart/2008/layout/HorizontalMultiLevelHierarchy"/>
    <dgm:cxn modelId="{F16BF1D5-5B5A-4C2D-B1BE-49109D44C5BA}" type="presParOf" srcId="{417EC0B5-8652-439D-A285-DBAC4D41D20B}" destId="{46D470C2-D3C5-4CE9-8B38-BED2D11734EA}" srcOrd="0" destOrd="0" presId="urn:microsoft.com/office/officeart/2008/layout/HorizontalMultiLevelHierarchy"/>
    <dgm:cxn modelId="{451FCB0A-92D6-430B-BCB9-660892B4046B}" type="presParOf" srcId="{8EE78548-7D3D-4684-874D-6BDC30D11D83}" destId="{603DBD1D-A4FF-404E-B45F-BBA5804EC81C}" srcOrd="5" destOrd="0" presId="urn:microsoft.com/office/officeart/2008/layout/HorizontalMultiLevelHierarchy"/>
    <dgm:cxn modelId="{EFA3D9F6-A7B1-4F74-B008-56DDC7D38059}" type="presParOf" srcId="{603DBD1D-A4FF-404E-B45F-BBA5804EC81C}" destId="{226F4886-6928-44FD-9ADA-B1CF83DC66F3}" srcOrd="0" destOrd="0" presId="urn:microsoft.com/office/officeart/2008/layout/HorizontalMultiLevelHierarchy"/>
    <dgm:cxn modelId="{05D0EEEF-2B07-4A85-829D-40E625716622}" type="presParOf" srcId="{603DBD1D-A4FF-404E-B45F-BBA5804EC81C}" destId="{2504F721-FE91-4A3C-A059-FC5A98F58CB9}" srcOrd="1" destOrd="0" presId="urn:microsoft.com/office/officeart/2008/layout/HorizontalMultiLevelHierarchy"/>
    <dgm:cxn modelId="{F6B55371-5C28-4547-8B93-4166E0FF1FB8}" type="presParOf" srcId="{8EE78548-7D3D-4684-874D-6BDC30D11D83}" destId="{D7CE73AC-70FA-452D-AA2A-52AE60A79BF4}" srcOrd="6" destOrd="0" presId="urn:microsoft.com/office/officeart/2008/layout/HorizontalMultiLevelHierarchy"/>
    <dgm:cxn modelId="{E0B7DB19-8AFC-4515-82F3-D096C223D2BB}" type="presParOf" srcId="{D7CE73AC-70FA-452D-AA2A-52AE60A79BF4}" destId="{3520D75C-8D12-4B16-9D58-E9BCF661D5E1}" srcOrd="0" destOrd="0" presId="urn:microsoft.com/office/officeart/2008/layout/HorizontalMultiLevelHierarchy"/>
    <dgm:cxn modelId="{B29E0C6A-F412-4B53-82B6-6E5C613CE365}" type="presParOf" srcId="{8EE78548-7D3D-4684-874D-6BDC30D11D83}" destId="{ABE9D13C-2C93-460E-960D-B39E57B01A71}" srcOrd="7" destOrd="0" presId="urn:microsoft.com/office/officeart/2008/layout/HorizontalMultiLevelHierarchy"/>
    <dgm:cxn modelId="{F6311913-BE91-45E3-BC71-1CC561940D19}" type="presParOf" srcId="{ABE9D13C-2C93-460E-960D-B39E57B01A71}" destId="{8DFE2CFD-64F4-4DAF-8272-7A26E58246C3}" srcOrd="0" destOrd="0" presId="urn:microsoft.com/office/officeart/2008/layout/HorizontalMultiLevelHierarchy"/>
    <dgm:cxn modelId="{769145D5-5EF7-49CE-BEB3-01A028F698FD}" type="presParOf" srcId="{ABE9D13C-2C93-460E-960D-B39E57B01A71}" destId="{537E1D23-793D-482B-87F1-A0928887947D}" srcOrd="1" destOrd="0" presId="urn:microsoft.com/office/officeart/2008/layout/HorizontalMultiLevelHierarchy"/>
    <dgm:cxn modelId="{8C77518C-6F6F-430E-923E-FDFBC3C5A7B0}" type="presParOf" srcId="{8EE78548-7D3D-4684-874D-6BDC30D11D83}" destId="{7AB69E78-5C6A-4309-840E-2839E8EFBD4F}" srcOrd="8" destOrd="0" presId="urn:microsoft.com/office/officeart/2008/layout/HorizontalMultiLevelHierarchy"/>
    <dgm:cxn modelId="{A805081D-FA39-4B28-91DB-EE2EA3B3914E}" type="presParOf" srcId="{7AB69E78-5C6A-4309-840E-2839E8EFBD4F}" destId="{35A0AD11-5217-420A-85BA-20FC1C31A971}" srcOrd="0" destOrd="0" presId="urn:microsoft.com/office/officeart/2008/layout/HorizontalMultiLevelHierarchy"/>
    <dgm:cxn modelId="{A788FCF1-E8DC-4508-8532-1D4D34CC0F77}" type="presParOf" srcId="{8EE78548-7D3D-4684-874D-6BDC30D11D83}" destId="{38165248-BB2F-4C26-873C-203CEFA593E6}" srcOrd="9" destOrd="0" presId="urn:microsoft.com/office/officeart/2008/layout/HorizontalMultiLevelHierarchy"/>
    <dgm:cxn modelId="{16213640-17B4-42F4-853E-7AC7E2B1DFFB}" type="presParOf" srcId="{38165248-BB2F-4C26-873C-203CEFA593E6}" destId="{AE6D7DC3-2449-416D-95BD-7840531C7D2B}" srcOrd="0" destOrd="0" presId="urn:microsoft.com/office/officeart/2008/layout/HorizontalMultiLevelHierarchy"/>
    <dgm:cxn modelId="{E95826C5-759B-4D3A-9393-4E4AFBE41DAD}" type="presParOf" srcId="{38165248-BB2F-4C26-873C-203CEFA593E6}" destId="{1530C8D2-99D3-40BF-958E-A0F662C37785}" srcOrd="1" destOrd="0" presId="urn:microsoft.com/office/officeart/2008/layout/HorizontalMultiLevelHierarchy"/>
    <dgm:cxn modelId="{CFE991EE-23FB-4D03-9C74-122F48E3A4F9}" type="presParOf" srcId="{8EE78548-7D3D-4684-874D-6BDC30D11D83}" destId="{452A65E6-090D-4A52-83A9-5946FCE3E538}" srcOrd="10" destOrd="0" presId="urn:microsoft.com/office/officeart/2008/layout/HorizontalMultiLevelHierarchy"/>
    <dgm:cxn modelId="{229A31EA-5B35-4FA2-9739-E0066CF145CC}" type="presParOf" srcId="{452A65E6-090D-4A52-83A9-5946FCE3E538}" destId="{A82F444C-4A5B-4D79-A899-B7B8038C5FAC}" srcOrd="0" destOrd="0" presId="urn:microsoft.com/office/officeart/2008/layout/HorizontalMultiLevelHierarchy"/>
    <dgm:cxn modelId="{9C189775-64C0-44F5-A518-0D93487261F9}" type="presParOf" srcId="{8EE78548-7D3D-4684-874D-6BDC30D11D83}" destId="{0B22D0FC-1DC6-4047-8966-E59441935E66}" srcOrd="11" destOrd="0" presId="urn:microsoft.com/office/officeart/2008/layout/HorizontalMultiLevelHierarchy"/>
    <dgm:cxn modelId="{CE3BBE04-65D7-4B74-A6E1-634D1D5A3C1D}" type="presParOf" srcId="{0B22D0FC-1DC6-4047-8966-E59441935E66}" destId="{AFCC86B6-BF4F-4110-A11D-5307A7A470C3}" srcOrd="0" destOrd="0" presId="urn:microsoft.com/office/officeart/2008/layout/HorizontalMultiLevelHierarchy"/>
    <dgm:cxn modelId="{04590580-C9E9-4BF9-B2D5-D53060623079}" type="presParOf" srcId="{0B22D0FC-1DC6-4047-8966-E59441935E66}" destId="{5A5183FB-3B6F-4FCC-A5D7-002F4858D87F}" srcOrd="1" destOrd="0" presId="urn:microsoft.com/office/officeart/2008/layout/HorizontalMultiLevelHierarchy"/>
    <dgm:cxn modelId="{801B79E8-E4A4-4825-B19B-52D67687958D}" type="presParOf" srcId="{8EE78548-7D3D-4684-874D-6BDC30D11D83}" destId="{B19E7357-EE4F-48FF-90A3-0E0234BDB7C5}" srcOrd="12" destOrd="0" presId="urn:microsoft.com/office/officeart/2008/layout/HorizontalMultiLevelHierarchy"/>
    <dgm:cxn modelId="{0EC0EB8D-DF20-40DF-960E-86274E7878EB}" type="presParOf" srcId="{B19E7357-EE4F-48FF-90A3-0E0234BDB7C5}" destId="{4C4D7A21-97B8-4B23-96BE-11F72F43F119}" srcOrd="0" destOrd="0" presId="urn:microsoft.com/office/officeart/2008/layout/HorizontalMultiLevelHierarchy"/>
    <dgm:cxn modelId="{EDFF2752-0826-4A8E-B793-AE131EF1B331}" type="presParOf" srcId="{8EE78548-7D3D-4684-874D-6BDC30D11D83}" destId="{F09FC3AF-6035-4714-857C-CC99D6568742}" srcOrd="13" destOrd="0" presId="urn:microsoft.com/office/officeart/2008/layout/HorizontalMultiLevelHierarchy"/>
    <dgm:cxn modelId="{12BC9259-7D59-4C53-ACDF-1FCDAA91BF62}" type="presParOf" srcId="{F09FC3AF-6035-4714-857C-CC99D6568742}" destId="{804B82CD-D12E-4856-B339-BD4CF6FDB575}" srcOrd="0" destOrd="0" presId="urn:microsoft.com/office/officeart/2008/layout/HorizontalMultiLevelHierarchy"/>
    <dgm:cxn modelId="{7115CBF8-2538-40A9-9473-93710BB8CB9D}" type="presParOf" srcId="{F09FC3AF-6035-4714-857C-CC99D6568742}" destId="{933F6B36-F135-4CF8-A47D-903C8067F706}" srcOrd="1" destOrd="0" presId="urn:microsoft.com/office/officeart/2008/layout/HorizontalMultiLevelHierarchy"/>
    <dgm:cxn modelId="{FFBECAD4-AFB7-41A5-A0D9-A5674234E677}" type="presParOf" srcId="{8EE78548-7D3D-4684-874D-6BDC30D11D83}" destId="{58323DEF-263A-4F3D-AA0A-EF82F728FA1E}" srcOrd="14" destOrd="0" presId="urn:microsoft.com/office/officeart/2008/layout/HorizontalMultiLevelHierarchy"/>
    <dgm:cxn modelId="{6CDE238B-17C6-4C37-A948-DA586F74BC41}" type="presParOf" srcId="{58323DEF-263A-4F3D-AA0A-EF82F728FA1E}" destId="{1E74824C-187B-4B5B-99DE-134A4C67F6E2}" srcOrd="0" destOrd="0" presId="urn:microsoft.com/office/officeart/2008/layout/HorizontalMultiLevelHierarchy"/>
    <dgm:cxn modelId="{DE65B20D-E23B-4E9A-8E8A-5AE59421D18F}" type="presParOf" srcId="{8EE78548-7D3D-4684-874D-6BDC30D11D83}" destId="{C8D2C0D6-CC38-49DD-8DC6-109534BFA33B}" srcOrd="15" destOrd="0" presId="urn:microsoft.com/office/officeart/2008/layout/HorizontalMultiLevelHierarchy"/>
    <dgm:cxn modelId="{15C27CA8-07BE-4A69-8D5E-9043B1E45463}" type="presParOf" srcId="{C8D2C0D6-CC38-49DD-8DC6-109534BFA33B}" destId="{6AC14197-C9C1-4213-9FAA-E4356CCB8B92}" srcOrd="0" destOrd="0" presId="urn:microsoft.com/office/officeart/2008/layout/HorizontalMultiLevelHierarchy"/>
    <dgm:cxn modelId="{288DF27C-2BB4-406E-B4C8-045085C61831}" type="presParOf" srcId="{C8D2C0D6-CC38-49DD-8DC6-109534BFA33B}" destId="{9F2801F1-635D-4D4A-A3B7-67747C862F9E}" srcOrd="1" destOrd="0" presId="urn:microsoft.com/office/officeart/2008/layout/HorizontalMultiLevelHierarchy"/>
  </dgm:cxnLst>
  <dgm:bg/>
  <dgm:whole>
    <a:ln>
      <a:solidFill>
        <a:schemeClr val="bg2">
          <a:lumMod val="60000"/>
          <a:lumOff val="40000"/>
        </a:schemeClr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47E27C-6E98-49AD-BED3-4889FFE38ABC}" type="doc">
      <dgm:prSet loTypeId="urn:microsoft.com/office/officeart/2008/layout/RadialCluster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5C22DB-9D62-424B-92D5-45965E15A1F0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rgbClr val="FFFF6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u="sng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БЮДЖЕТ</a:t>
          </a:r>
          <a:r>
            <a:rPr lang="ru-RU" sz="1800" u="sng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– </a:t>
          </a:r>
          <a:r>
            <a:rPr lang="ru-RU" sz="1800" u="none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800" u="none" dirty="0">
            <a:solidFill>
              <a:schemeClr val="bg1"/>
            </a:solidFill>
            <a:latin typeface="Franklin Gothic Medium" panose="020B0603020102020204" pitchFamily="34" charset="0"/>
          </a:endParaRPr>
        </a:p>
      </dgm:t>
    </dgm:pt>
    <dgm:pt modelId="{1C1E917D-E2CD-427D-9E29-D422826A24E4}" type="parTrans" cxnId="{02B8B887-4D3E-4EE5-9390-640CEBB1E44C}">
      <dgm:prSet/>
      <dgm:spPr/>
      <dgm:t>
        <a:bodyPr/>
        <a:lstStyle/>
        <a:p>
          <a:endParaRPr lang="ru-RU" u="sng"/>
        </a:p>
      </dgm:t>
    </dgm:pt>
    <dgm:pt modelId="{34301A37-7106-4C47-9B87-8092F2DCE16C}" type="sibTrans" cxnId="{02B8B887-4D3E-4EE5-9390-640CEBB1E44C}">
      <dgm:prSet/>
      <dgm:spPr/>
      <dgm:t>
        <a:bodyPr/>
        <a:lstStyle/>
        <a:p>
          <a:endParaRPr lang="ru-RU" u="sng"/>
        </a:p>
      </dgm:t>
    </dgm:pt>
    <dgm:pt modelId="{FF2E27D9-6B57-4D5F-A5E2-770A58126DF9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FF3300">
                <a:shade val="30000"/>
                <a:satMod val="115000"/>
              </a:srgbClr>
            </a:gs>
            <a:gs pos="50000">
              <a:srgbClr val="FF3300">
                <a:shade val="67500"/>
                <a:satMod val="115000"/>
              </a:srgbClr>
            </a:gs>
            <a:gs pos="100000">
              <a:srgbClr val="FF3300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РАСХОДЫ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БЮДЖЕТА</a:t>
          </a:r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 – выплачиваемые из бюджета денежные средства </a:t>
          </a:r>
          <a:endParaRPr lang="ru-RU" sz="1500" u="none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3477B17A-547D-44B8-8132-5CC488AA1CEB}" type="parTrans" cxnId="{E961FDC8-EFDA-4965-BCF8-EEC786B6925C}">
      <dgm:prSet/>
      <dgm:spPr/>
      <dgm:t>
        <a:bodyPr/>
        <a:lstStyle/>
        <a:p>
          <a:endParaRPr lang="ru-RU" u="sng"/>
        </a:p>
      </dgm:t>
    </dgm:pt>
    <dgm:pt modelId="{6C2936B4-30A3-4D88-A1B6-0EE6C05382AF}" type="sibTrans" cxnId="{E961FDC8-EFDA-4965-BCF8-EEC786B6925C}">
      <dgm:prSet/>
      <dgm:spPr/>
      <dgm:t>
        <a:bodyPr/>
        <a:lstStyle/>
        <a:p>
          <a:endParaRPr lang="ru-RU" u="sng"/>
        </a:p>
      </dgm:t>
    </dgm:pt>
    <dgm:pt modelId="{A13A8ED3-E204-4B2E-89B5-7DCA37B97D27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0" u="none" dirty="0" smtClean="0">
              <a:solidFill>
                <a:schemeClr val="tx1"/>
              </a:solidFill>
              <a:latin typeface="Sitka Small" panose="02000505000000020004" pitchFamily="2" charset="0"/>
            </a:rPr>
            <a:t>Если расходная часть бюджета превышает доходную, то бюджет формируется с</a:t>
          </a:r>
          <a:r>
            <a:rPr lang="ru-RU" sz="1500" b="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ДЕФИЦИТОМ</a:t>
          </a:r>
          <a:endParaRPr lang="ru-RU" sz="1500" b="1" u="sng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F9397C2D-1292-4DEB-BCD4-853A012D6074}" type="parTrans" cxnId="{78262B2C-6017-4603-A668-6DA2EE3183FC}">
      <dgm:prSet/>
      <dgm:spPr/>
      <dgm:t>
        <a:bodyPr/>
        <a:lstStyle/>
        <a:p>
          <a:endParaRPr lang="ru-RU" u="sng"/>
        </a:p>
      </dgm:t>
    </dgm:pt>
    <dgm:pt modelId="{7E8842B1-C9CC-409B-B1C8-0CED9FD1471E}" type="sibTrans" cxnId="{78262B2C-6017-4603-A668-6DA2EE3183FC}">
      <dgm:prSet/>
      <dgm:spPr/>
      <dgm:t>
        <a:bodyPr/>
        <a:lstStyle/>
        <a:p>
          <a:endParaRPr lang="ru-RU" u="sng"/>
        </a:p>
      </dgm:t>
    </dgm:pt>
    <dgm:pt modelId="{1CA3F3AB-6D1D-4290-AB65-34DED81F0B55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Превышение доходов над расходами образует положительный остаток бюджета </a:t>
          </a:r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ПРОФИЦИТ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endParaRPr lang="ru-RU" sz="1500" u="sng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0CD95A3D-5573-4460-B98F-F87D6E367B89}" type="parTrans" cxnId="{19053575-90F5-4F1D-AA73-0B9A1193E398}">
      <dgm:prSet/>
      <dgm:spPr/>
      <dgm:t>
        <a:bodyPr/>
        <a:lstStyle/>
        <a:p>
          <a:endParaRPr lang="ru-RU" u="sng"/>
        </a:p>
      </dgm:t>
    </dgm:pt>
    <dgm:pt modelId="{11AB5ED2-8DDB-4A3B-BEA9-0D818FD46BF1}" type="sibTrans" cxnId="{19053575-90F5-4F1D-AA73-0B9A1193E398}">
      <dgm:prSet/>
      <dgm:spPr/>
      <dgm:t>
        <a:bodyPr/>
        <a:lstStyle/>
        <a:p>
          <a:endParaRPr lang="ru-RU" u="sng"/>
        </a:p>
      </dgm:t>
    </dgm:pt>
    <dgm:pt modelId="{A4DAA5CA-3F86-414E-A2D2-25753DE302A4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339933">
                <a:shade val="30000"/>
                <a:satMod val="115000"/>
              </a:srgbClr>
            </a:gs>
            <a:gs pos="50000">
              <a:srgbClr val="339933">
                <a:shade val="67500"/>
                <a:satMod val="115000"/>
              </a:srgbClr>
            </a:gs>
            <a:gs pos="100000">
              <a:srgbClr val="339933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ДОХОДЫ БЮДЖЕТА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– поступающие в бюджет денежные средства </a:t>
          </a:r>
          <a:endParaRPr lang="ru-RU" sz="1500" u="none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B9E5D33B-BBAA-45EB-B52B-011315DF7466}" type="parTrans" cxnId="{7EF323F5-4AC2-4A44-A3FA-04B7C6B61AF6}">
      <dgm:prSet/>
      <dgm:spPr/>
      <dgm:t>
        <a:bodyPr/>
        <a:lstStyle/>
        <a:p>
          <a:endParaRPr lang="ru-RU" u="sng"/>
        </a:p>
      </dgm:t>
    </dgm:pt>
    <dgm:pt modelId="{54EA9DAD-607B-4324-89C7-0F2A51E9C470}" type="sibTrans" cxnId="{7EF323F5-4AC2-4A44-A3FA-04B7C6B61AF6}">
      <dgm:prSet/>
      <dgm:spPr/>
      <dgm:t>
        <a:bodyPr/>
        <a:lstStyle/>
        <a:p>
          <a:endParaRPr lang="ru-RU" u="sng"/>
        </a:p>
      </dgm:t>
    </dgm:pt>
    <dgm:pt modelId="{92876EC0-8D73-4B8C-A7A9-750A6F9F1AAB}" type="pres">
      <dgm:prSet presAssocID="{FD47E27C-6E98-49AD-BED3-4889FFE38AB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220A1DD-3DDD-466F-9B10-C8800A647682}" type="pres">
      <dgm:prSet presAssocID="{FD5C22DB-9D62-424B-92D5-45965E15A1F0}" presName="singleCycle" presStyleCnt="0"/>
      <dgm:spPr/>
    </dgm:pt>
    <dgm:pt modelId="{912A0CFB-7CBF-45D3-B9B0-89A55FC82F25}" type="pres">
      <dgm:prSet presAssocID="{FD5C22DB-9D62-424B-92D5-45965E15A1F0}" presName="singleCenter" presStyleLbl="node1" presStyleIdx="0" presStyleCnt="5" custScaleX="248117" custScaleY="78685" custLinFactNeighborX="1253" custLinFactNeighborY="-1573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5EBB23F6-D83E-4EFF-9629-107B1C45FB66}" type="pres">
      <dgm:prSet presAssocID="{B9E5D33B-BBAA-45EB-B52B-011315DF7466}" presName="Name56" presStyleLbl="parChTrans1D2" presStyleIdx="0" presStyleCnt="4"/>
      <dgm:spPr/>
      <dgm:t>
        <a:bodyPr/>
        <a:lstStyle/>
        <a:p>
          <a:endParaRPr lang="ru-RU"/>
        </a:p>
      </dgm:t>
    </dgm:pt>
    <dgm:pt modelId="{7E37AA73-DDEB-455D-9824-5F68868F80B5}" type="pres">
      <dgm:prSet presAssocID="{A4DAA5CA-3F86-414E-A2D2-25753DE302A4}" presName="text0" presStyleLbl="node1" presStyleIdx="1" presStyleCnt="5" custScaleX="261777" custScaleY="98611" custRadScaleRad="153612" custRadScaleInc="-111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1381FD-CF0C-4242-80D0-0D84905352CD}" type="pres">
      <dgm:prSet presAssocID="{3477B17A-547D-44B8-8132-5CC488AA1CEB}" presName="Name56" presStyleLbl="parChTrans1D2" presStyleIdx="1" presStyleCnt="4"/>
      <dgm:spPr/>
      <dgm:t>
        <a:bodyPr/>
        <a:lstStyle/>
        <a:p>
          <a:endParaRPr lang="ru-RU"/>
        </a:p>
      </dgm:t>
    </dgm:pt>
    <dgm:pt modelId="{16808787-916D-466B-A4A0-3ECBF50AF98B}" type="pres">
      <dgm:prSet presAssocID="{FF2E27D9-6B57-4D5F-A5E2-770A58126DF9}" presName="text0" presStyleLbl="node1" presStyleIdx="2" presStyleCnt="5" custScaleX="252381" custScaleY="96548" custRadScaleRad="158180" custRadScaleInc="-86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8C303-687D-442A-B1A4-DD74CFC89FD0}" type="pres">
      <dgm:prSet presAssocID="{F9397C2D-1292-4DEB-BCD4-853A012D6074}" presName="Name56" presStyleLbl="parChTrans1D2" presStyleIdx="2" presStyleCnt="4"/>
      <dgm:spPr/>
      <dgm:t>
        <a:bodyPr/>
        <a:lstStyle/>
        <a:p>
          <a:endParaRPr lang="ru-RU"/>
        </a:p>
      </dgm:t>
    </dgm:pt>
    <dgm:pt modelId="{16959D23-BCFE-45E3-9EDA-7C4FAEE49428}" type="pres">
      <dgm:prSet presAssocID="{A13A8ED3-E204-4B2E-89B5-7DCA37B97D27}" presName="text0" presStyleLbl="node1" presStyleIdx="3" presStyleCnt="5" custScaleX="270254" custScaleY="120171" custRadScaleRad="130777" custRadScaleInc="-1536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5141F-DAA7-4456-8590-843EAF5013A1}" type="pres">
      <dgm:prSet presAssocID="{0CD95A3D-5573-4460-B98F-F87D6E367B89}" presName="Name56" presStyleLbl="parChTrans1D2" presStyleIdx="3" presStyleCnt="4"/>
      <dgm:spPr/>
      <dgm:t>
        <a:bodyPr/>
        <a:lstStyle/>
        <a:p>
          <a:endParaRPr lang="ru-RU"/>
        </a:p>
      </dgm:t>
    </dgm:pt>
    <dgm:pt modelId="{87EC70AF-7DD2-4818-8C7B-8788AA37C95A}" type="pres">
      <dgm:prSet presAssocID="{1CA3F3AB-6D1D-4290-AB65-34DED81F0B55}" presName="text0" presStyleLbl="node1" presStyleIdx="4" presStyleCnt="5" custScaleX="270215" custScaleY="125516" custRadScaleRad="129630" custRadScaleInc="-452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5A01A0-294A-455E-AD06-682C8A5DF9F5}" type="presOf" srcId="{FD47E27C-6E98-49AD-BED3-4889FFE38ABC}" destId="{92876EC0-8D73-4B8C-A7A9-750A6F9F1AAB}" srcOrd="0" destOrd="0" presId="urn:microsoft.com/office/officeart/2008/layout/RadialCluster"/>
    <dgm:cxn modelId="{19053575-90F5-4F1D-AA73-0B9A1193E398}" srcId="{FD5C22DB-9D62-424B-92D5-45965E15A1F0}" destId="{1CA3F3AB-6D1D-4290-AB65-34DED81F0B55}" srcOrd="3" destOrd="0" parTransId="{0CD95A3D-5573-4460-B98F-F87D6E367B89}" sibTransId="{11AB5ED2-8DDB-4A3B-BEA9-0D818FD46BF1}"/>
    <dgm:cxn modelId="{5FBDDFF0-80C6-40EB-BF52-3491446B6A79}" type="presOf" srcId="{1CA3F3AB-6D1D-4290-AB65-34DED81F0B55}" destId="{87EC70AF-7DD2-4818-8C7B-8788AA37C95A}" srcOrd="0" destOrd="0" presId="urn:microsoft.com/office/officeart/2008/layout/RadialCluster"/>
    <dgm:cxn modelId="{78262B2C-6017-4603-A668-6DA2EE3183FC}" srcId="{FD5C22DB-9D62-424B-92D5-45965E15A1F0}" destId="{A13A8ED3-E204-4B2E-89B5-7DCA37B97D27}" srcOrd="2" destOrd="0" parTransId="{F9397C2D-1292-4DEB-BCD4-853A012D6074}" sibTransId="{7E8842B1-C9CC-409B-B1C8-0CED9FD1471E}"/>
    <dgm:cxn modelId="{7EF323F5-4AC2-4A44-A3FA-04B7C6B61AF6}" srcId="{FD5C22DB-9D62-424B-92D5-45965E15A1F0}" destId="{A4DAA5CA-3F86-414E-A2D2-25753DE302A4}" srcOrd="0" destOrd="0" parTransId="{B9E5D33B-BBAA-45EB-B52B-011315DF7466}" sibTransId="{54EA9DAD-607B-4324-89C7-0F2A51E9C470}"/>
    <dgm:cxn modelId="{13E14A3B-B25F-4F9C-A97D-6A3B8B690EE5}" type="presOf" srcId="{3477B17A-547D-44B8-8132-5CC488AA1CEB}" destId="{561381FD-CF0C-4242-80D0-0D84905352CD}" srcOrd="0" destOrd="0" presId="urn:microsoft.com/office/officeart/2008/layout/RadialCluster"/>
    <dgm:cxn modelId="{02B8B887-4D3E-4EE5-9390-640CEBB1E44C}" srcId="{FD47E27C-6E98-49AD-BED3-4889FFE38ABC}" destId="{FD5C22DB-9D62-424B-92D5-45965E15A1F0}" srcOrd="0" destOrd="0" parTransId="{1C1E917D-E2CD-427D-9E29-D422826A24E4}" sibTransId="{34301A37-7106-4C47-9B87-8092F2DCE16C}"/>
    <dgm:cxn modelId="{6B55C873-CE85-4159-83E2-870B1026A15E}" type="presOf" srcId="{B9E5D33B-BBAA-45EB-B52B-011315DF7466}" destId="{5EBB23F6-D83E-4EFF-9629-107B1C45FB66}" srcOrd="0" destOrd="0" presId="urn:microsoft.com/office/officeart/2008/layout/RadialCluster"/>
    <dgm:cxn modelId="{3A8D2752-047D-4E49-B2A9-4A53F330F735}" type="presOf" srcId="{A4DAA5CA-3F86-414E-A2D2-25753DE302A4}" destId="{7E37AA73-DDEB-455D-9824-5F68868F80B5}" srcOrd="0" destOrd="0" presId="urn:microsoft.com/office/officeart/2008/layout/RadialCluster"/>
    <dgm:cxn modelId="{E961FDC8-EFDA-4965-BCF8-EEC786B6925C}" srcId="{FD5C22DB-9D62-424B-92D5-45965E15A1F0}" destId="{FF2E27D9-6B57-4D5F-A5E2-770A58126DF9}" srcOrd="1" destOrd="0" parTransId="{3477B17A-547D-44B8-8132-5CC488AA1CEB}" sibTransId="{6C2936B4-30A3-4D88-A1B6-0EE6C05382AF}"/>
    <dgm:cxn modelId="{389E3143-2F22-473D-B76A-A61CA7BD9B56}" type="presOf" srcId="{A13A8ED3-E204-4B2E-89B5-7DCA37B97D27}" destId="{16959D23-BCFE-45E3-9EDA-7C4FAEE49428}" srcOrd="0" destOrd="0" presId="urn:microsoft.com/office/officeart/2008/layout/RadialCluster"/>
    <dgm:cxn modelId="{C7B81CA6-7543-4F37-B3AF-7C39632AA51D}" type="presOf" srcId="{0CD95A3D-5573-4460-B98F-F87D6E367B89}" destId="{5FA5141F-DAA7-4456-8590-843EAF5013A1}" srcOrd="0" destOrd="0" presId="urn:microsoft.com/office/officeart/2008/layout/RadialCluster"/>
    <dgm:cxn modelId="{2DD3CB27-C4C4-4FA2-9481-7980A9F93D8B}" type="presOf" srcId="{F9397C2D-1292-4DEB-BCD4-853A012D6074}" destId="{8818C303-687D-442A-B1A4-DD74CFC89FD0}" srcOrd="0" destOrd="0" presId="urn:microsoft.com/office/officeart/2008/layout/RadialCluster"/>
    <dgm:cxn modelId="{5DEDE720-B12E-4F93-948A-209E695C1432}" type="presOf" srcId="{FF2E27D9-6B57-4D5F-A5E2-770A58126DF9}" destId="{16808787-916D-466B-A4A0-3ECBF50AF98B}" srcOrd="0" destOrd="0" presId="urn:microsoft.com/office/officeart/2008/layout/RadialCluster"/>
    <dgm:cxn modelId="{77C8B92F-6B99-4FA2-BC60-A9D1F8CDAED9}" type="presOf" srcId="{FD5C22DB-9D62-424B-92D5-45965E15A1F0}" destId="{912A0CFB-7CBF-45D3-B9B0-89A55FC82F25}" srcOrd="0" destOrd="0" presId="urn:microsoft.com/office/officeart/2008/layout/RadialCluster"/>
    <dgm:cxn modelId="{D91FD22F-B63F-4FD8-87B4-3039C97A98B3}" type="presParOf" srcId="{92876EC0-8D73-4B8C-A7A9-750A6F9F1AAB}" destId="{D220A1DD-3DDD-466F-9B10-C8800A647682}" srcOrd="0" destOrd="0" presId="urn:microsoft.com/office/officeart/2008/layout/RadialCluster"/>
    <dgm:cxn modelId="{06601145-7D55-4D8D-ABA9-DBA560406F7C}" type="presParOf" srcId="{D220A1DD-3DDD-466F-9B10-C8800A647682}" destId="{912A0CFB-7CBF-45D3-B9B0-89A55FC82F25}" srcOrd="0" destOrd="0" presId="urn:microsoft.com/office/officeart/2008/layout/RadialCluster"/>
    <dgm:cxn modelId="{FBFFF54A-DF8F-4F15-8BAF-E9E29572D9F4}" type="presParOf" srcId="{D220A1DD-3DDD-466F-9B10-C8800A647682}" destId="{5EBB23F6-D83E-4EFF-9629-107B1C45FB66}" srcOrd="1" destOrd="0" presId="urn:microsoft.com/office/officeart/2008/layout/RadialCluster"/>
    <dgm:cxn modelId="{D9B27C6F-D178-4BEE-ADE6-363CD685E4C5}" type="presParOf" srcId="{D220A1DD-3DDD-466F-9B10-C8800A647682}" destId="{7E37AA73-DDEB-455D-9824-5F68868F80B5}" srcOrd="2" destOrd="0" presId="urn:microsoft.com/office/officeart/2008/layout/RadialCluster"/>
    <dgm:cxn modelId="{F61123F9-8032-41EA-8D71-3753B99A1E94}" type="presParOf" srcId="{D220A1DD-3DDD-466F-9B10-C8800A647682}" destId="{561381FD-CF0C-4242-80D0-0D84905352CD}" srcOrd="3" destOrd="0" presId="urn:microsoft.com/office/officeart/2008/layout/RadialCluster"/>
    <dgm:cxn modelId="{A2E6E6AB-382F-49A8-9613-56F80C368D98}" type="presParOf" srcId="{D220A1DD-3DDD-466F-9B10-C8800A647682}" destId="{16808787-916D-466B-A4A0-3ECBF50AF98B}" srcOrd="4" destOrd="0" presId="urn:microsoft.com/office/officeart/2008/layout/RadialCluster"/>
    <dgm:cxn modelId="{737D5891-BE21-4351-9B34-CA82F07EC9E4}" type="presParOf" srcId="{D220A1DD-3DDD-466F-9B10-C8800A647682}" destId="{8818C303-687D-442A-B1A4-DD74CFC89FD0}" srcOrd="5" destOrd="0" presId="urn:microsoft.com/office/officeart/2008/layout/RadialCluster"/>
    <dgm:cxn modelId="{E7B70975-3B16-4C1F-A92B-2EA3D4164B9A}" type="presParOf" srcId="{D220A1DD-3DDD-466F-9B10-C8800A647682}" destId="{16959D23-BCFE-45E3-9EDA-7C4FAEE49428}" srcOrd="6" destOrd="0" presId="urn:microsoft.com/office/officeart/2008/layout/RadialCluster"/>
    <dgm:cxn modelId="{9D58767F-5942-4696-9486-3B85A19D63B2}" type="presParOf" srcId="{D220A1DD-3DDD-466F-9B10-C8800A647682}" destId="{5FA5141F-DAA7-4456-8590-843EAF5013A1}" srcOrd="7" destOrd="0" presId="urn:microsoft.com/office/officeart/2008/layout/RadialCluster"/>
    <dgm:cxn modelId="{FB3475F5-1C54-49C1-938C-CC67793E95DE}" type="presParOf" srcId="{D220A1DD-3DDD-466F-9B10-C8800A647682}" destId="{87EC70AF-7DD2-4818-8C7B-8788AA37C95A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DEEE582-A747-4BC4-8CA3-6FE5D8ABD5E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12CF8-3855-4BAF-9AD3-C82C54CD71E9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dirty="0">
            <a:latin typeface="Book Antiqua" pitchFamily="18" charset="0"/>
          </a:endParaRPr>
        </a:p>
      </dgm:t>
    </dgm:pt>
    <dgm:pt modelId="{DD4DF22C-D730-40D7-A64C-7085F04EE03D}" type="parTrans" cxnId="{2FBF9693-12DD-4028-B1E6-94CC001A9FFC}">
      <dgm:prSet/>
      <dgm:spPr/>
      <dgm:t>
        <a:bodyPr/>
        <a:lstStyle/>
        <a:p>
          <a:endParaRPr lang="ru-RU"/>
        </a:p>
      </dgm:t>
    </dgm:pt>
    <dgm:pt modelId="{EE05D184-2F4A-4A19-9D55-59FA6BAA3357}" type="sibTrans" cxnId="{2FBF9693-12DD-4028-B1E6-94CC001A9FFC}">
      <dgm:prSet/>
      <dgm:spPr/>
      <dgm:t>
        <a:bodyPr/>
        <a:lstStyle/>
        <a:p>
          <a:endParaRPr lang="ru-RU"/>
        </a:p>
      </dgm:t>
    </dgm:pt>
    <dgm:pt modelId="{7ADBBAC8-8652-4BF8-9C62-389165BDCFDA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dirty="0">
            <a:latin typeface="Book Antiqua" pitchFamily="18" charset="0"/>
          </a:endParaRPr>
        </a:p>
      </dgm:t>
    </dgm:pt>
    <dgm:pt modelId="{43C3B665-44A8-433C-88CA-AF83DD1C71C9}" type="parTrans" cxnId="{C8A1F8D3-FD55-41FB-BC87-AF1A05CC4D7C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121CEF7E-A279-4061-9A36-A186F65BBB4D}" type="sibTrans" cxnId="{C8A1F8D3-FD55-41FB-BC87-AF1A05CC4D7C}">
      <dgm:prSet/>
      <dgm:spPr/>
      <dgm:t>
        <a:bodyPr/>
        <a:lstStyle/>
        <a:p>
          <a:endParaRPr lang="ru-RU"/>
        </a:p>
      </dgm:t>
    </dgm:pt>
    <dgm:pt modelId="{45158426-7332-49F9-8D98-22FC36567507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dirty="0">
            <a:latin typeface="Book Antiqua" pitchFamily="18" charset="0"/>
          </a:endParaRPr>
        </a:p>
      </dgm:t>
    </dgm:pt>
    <dgm:pt modelId="{DBDCF10D-687E-4126-8F81-71BE901B744D}" type="parTrans" cxnId="{FB8BE048-EBB9-4D29-9E0F-84D7134BA91B}">
      <dgm:prSet/>
      <dgm:spPr/>
      <dgm:t>
        <a:bodyPr/>
        <a:lstStyle/>
        <a:p>
          <a:endParaRPr lang="ru-RU"/>
        </a:p>
      </dgm:t>
    </dgm:pt>
    <dgm:pt modelId="{BEEE1EB9-601F-470C-89E7-B41CAB1AE878}" type="sibTrans" cxnId="{FB8BE048-EBB9-4D29-9E0F-84D7134BA91B}">
      <dgm:prSet/>
      <dgm:spPr/>
      <dgm:t>
        <a:bodyPr/>
        <a:lstStyle/>
        <a:p>
          <a:endParaRPr lang="ru-RU"/>
        </a:p>
      </dgm:t>
    </dgm:pt>
    <dgm:pt modelId="{2423BDBD-032F-415B-925E-232C48B18643}">
      <dgm:prSet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Кредиты кредитных организаций</a:t>
          </a:r>
          <a:endParaRPr lang="ru-RU" sz="1600" dirty="0">
            <a:latin typeface="Book Antiqua" pitchFamily="18" charset="0"/>
          </a:endParaRPr>
        </a:p>
      </dgm:t>
    </dgm:pt>
    <dgm:pt modelId="{DC89E0A6-0BA4-446A-92EE-102C0C4FC97B}" type="parTrans" cxnId="{7CDDE366-9786-4F04-B02A-DBF48BD19DF2}">
      <dgm:prSet/>
      <dgm:spPr/>
      <dgm:t>
        <a:bodyPr/>
        <a:lstStyle/>
        <a:p>
          <a:endParaRPr lang="ru-RU"/>
        </a:p>
      </dgm:t>
    </dgm:pt>
    <dgm:pt modelId="{DC1DDAAC-C7B8-4B7C-B281-6AE5AE46912F}" type="sibTrans" cxnId="{7CDDE366-9786-4F04-B02A-DBF48BD19DF2}">
      <dgm:prSet/>
      <dgm:spPr/>
      <dgm:t>
        <a:bodyPr/>
        <a:lstStyle/>
        <a:p>
          <a:endParaRPr lang="ru-RU"/>
        </a:p>
      </dgm:t>
    </dgm:pt>
    <dgm:pt modelId="{F361F448-F39F-4BFD-84DB-7B8AFE965198}">
      <dgm:prSet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dirty="0">
            <a:latin typeface="Book Antiqua" pitchFamily="18" charset="0"/>
          </a:endParaRPr>
        </a:p>
      </dgm:t>
    </dgm:pt>
    <dgm:pt modelId="{B2653C99-419F-4177-B20A-CF54DCB4FA37}" type="parTrans" cxnId="{F1993DF2-C099-4D24-9705-2B56C2340280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69A35185-2BC7-4412-89F4-E2502FA2194A}" type="sibTrans" cxnId="{F1993DF2-C099-4D24-9705-2B56C2340280}">
      <dgm:prSet/>
      <dgm:spPr/>
      <dgm:t>
        <a:bodyPr/>
        <a:lstStyle/>
        <a:p>
          <a:endParaRPr lang="ru-RU"/>
        </a:p>
      </dgm:t>
    </dgm:pt>
    <dgm:pt modelId="{581C7A87-AA2E-4630-A2F5-93135E0A51E5}" type="pres">
      <dgm:prSet presAssocID="{EDEEE582-A747-4BC4-8CA3-6FE5D8ABD5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EAD33-1F6C-46A1-B686-51A2EAD8C629}" type="pres">
      <dgm:prSet presAssocID="{4CE12CF8-3855-4BAF-9AD3-C82C54CD71E9}" presName="hierRoot1" presStyleCnt="0"/>
      <dgm:spPr/>
    </dgm:pt>
    <dgm:pt modelId="{5F3C9E0E-4251-4C85-85DC-9A17FDE39C45}" type="pres">
      <dgm:prSet presAssocID="{4CE12CF8-3855-4BAF-9AD3-C82C54CD71E9}" presName="composite" presStyleCnt="0"/>
      <dgm:spPr/>
    </dgm:pt>
    <dgm:pt modelId="{A62991EE-3C95-433A-9FB5-BF1582C52170}" type="pres">
      <dgm:prSet presAssocID="{4CE12CF8-3855-4BAF-9AD3-C82C54CD71E9}" presName="background" presStyleLbl="node0" presStyleIdx="0" presStyleCnt="1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8264CA85-A230-4816-BE77-A85E8CA91020}" type="pres">
      <dgm:prSet presAssocID="{4CE12CF8-3855-4BAF-9AD3-C82C54CD71E9}" presName="text" presStyleLbl="fgAcc0" presStyleIdx="0" presStyleCnt="1" custScaleX="287675" custScaleY="8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121856-00F4-4676-9292-B3B265D914E1}" type="pres">
      <dgm:prSet presAssocID="{4CE12CF8-3855-4BAF-9AD3-C82C54CD71E9}" presName="hierChild2" presStyleCnt="0"/>
      <dgm:spPr/>
    </dgm:pt>
    <dgm:pt modelId="{4E98CD35-2B8E-45FE-9DBD-91358EAC7DBE}" type="pres">
      <dgm:prSet presAssocID="{43C3B665-44A8-433C-88CA-AF83DD1C71C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C5B6F883-D9A6-478F-A100-1081B4B5C861}" type="pres">
      <dgm:prSet presAssocID="{7ADBBAC8-8652-4BF8-9C62-389165BDCFDA}" presName="hierRoot2" presStyleCnt="0"/>
      <dgm:spPr/>
    </dgm:pt>
    <dgm:pt modelId="{D874B27C-62DB-4BD3-908E-196E01B73152}" type="pres">
      <dgm:prSet presAssocID="{7ADBBAC8-8652-4BF8-9C62-389165BDCFDA}" presName="composite2" presStyleCnt="0"/>
      <dgm:spPr/>
    </dgm:pt>
    <dgm:pt modelId="{C2A688C8-81C0-45A8-8F64-EB168A993200}" type="pres">
      <dgm:prSet presAssocID="{7ADBBAC8-8652-4BF8-9C62-389165BDCFDA}" presName="background2" presStyleLbl="node2" presStyleIdx="0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DBC8DD1F-FC31-4F63-BA99-E1E3BAE1F1E6}" type="pres">
      <dgm:prSet presAssocID="{7ADBBAC8-8652-4BF8-9C62-389165BDCFDA}" presName="text2" presStyleLbl="fgAcc2" presStyleIdx="0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B5B65-2F65-4C9A-B670-830CD08BDE62}" type="pres">
      <dgm:prSet presAssocID="{7ADBBAC8-8652-4BF8-9C62-389165BDCFDA}" presName="hierChild3" presStyleCnt="0"/>
      <dgm:spPr/>
    </dgm:pt>
    <dgm:pt modelId="{995C5E4B-30C6-4340-AFEE-35D8013109E8}" type="pres">
      <dgm:prSet presAssocID="{DBDCF10D-687E-4126-8F81-71BE901B744D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23FF785-26A0-4B4D-8C1A-4D2EC449F9AB}" type="pres">
      <dgm:prSet presAssocID="{45158426-7332-49F9-8D98-22FC36567507}" presName="hierRoot2" presStyleCnt="0"/>
      <dgm:spPr/>
    </dgm:pt>
    <dgm:pt modelId="{60F3B9A6-5637-4B3E-AF2F-B46D3EA31342}" type="pres">
      <dgm:prSet presAssocID="{45158426-7332-49F9-8D98-22FC36567507}" presName="composite2" presStyleCnt="0"/>
      <dgm:spPr/>
    </dgm:pt>
    <dgm:pt modelId="{F8F6B5AE-F04A-4EA3-9B05-E85FC9A1111E}" type="pres">
      <dgm:prSet presAssocID="{45158426-7332-49F9-8D98-22FC36567507}" presName="background2" presStyleLbl="node2" presStyleIdx="1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3E935A-3DC4-499E-A1DF-94F608605169}" type="pres">
      <dgm:prSet presAssocID="{45158426-7332-49F9-8D98-22FC36567507}" presName="text2" presStyleLbl="fgAcc2" presStyleIdx="1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23FDF3-14C6-4061-9767-280BBC46B472}" type="pres">
      <dgm:prSet presAssocID="{45158426-7332-49F9-8D98-22FC36567507}" presName="hierChild3" presStyleCnt="0"/>
      <dgm:spPr/>
    </dgm:pt>
    <dgm:pt modelId="{DD9C2BB2-324B-49C3-9782-E518402E7200}" type="pres">
      <dgm:prSet presAssocID="{DC89E0A6-0BA4-446A-92EE-102C0C4FC97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CECB31D-29DA-4DD9-ABC2-385440C67012}" type="pres">
      <dgm:prSet presAssocID="{2423BDBD-032F-415B-925E-232C48B18643}" presName="hierRoot2" presStyleCnt="0"/>
      <dgm:spPr/>
    </dgm:pt>
    <dgm:pt modelId="{9B2306EA-A71F-4F5D-8500-3926F1E0DA1E}" type="pres">
      <dgm:prSet presAssocID="{2423BDBD-032F-415B-925E-232C48B18643}" presName="composite2" presStyleCnt="0"/>
      <dgm:spPr/>
    </dgm:pt>
    <dgm:pt modelId="{144DDBE8-4D64-4EF2-865E-68FB9145B966}" type="pres">
      <dgm:prSet presAssocID="{2423BDBD-032F-415B-925E-232C48B18643}" presName="background2" presStyleLbl="node2" presStyleIdx="2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A2BF4968-96BF-4E2E-88F3-5A823C0D2A3E}" type="pres">
      <dgm:prSet presAssocID="{2423BDBD-032F-415B-925E-232C48B18643}" presName="text2" presStyleLbl="fgAcc2" presStyleIdx="2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68B770-46C3-457D-B9AD-1A6C0F217209}" type="pres">
      <dgm:prSet presAssocID="{2423BDBD-032F-415B-925E-232C48B18643}" presName="hierChild3" presStyleCnt="0"/>
      <dgm:spPr/>
    </dgm:pt>
    <dgm:pt modelId="{257A4E65-A9CE-46B5-BDEA-54DAC89DB9AE}" type="pres">
      <dgm:prSet presAssocID="{B2653C99-419F-4177-B20A-CF54DCB4FA3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235747C-C2D5-4D21-96E5-EAE125B72389}" type="pres">
      <dgm:prSet presAssocID="{F361F448-F39F-4BFD-84DB-7B8AFE965198}" presName="hierRoot2" presStyleCnt="0"/>
      <dgm:spPr/>
    </dgm:pt>
    <dgm:pt modelId="{2E1AF3FB-4FF7-4522-BEA4-58ECAA0FC1F9}" type="pres">
      <dgm:prSet presAssocID="{F361F448-F39F-4BFD-84DB-7B8AFE965198}" presName="composite2" presStyleCnt="0"/>
      <dgm:spPr/>
    </dgm:pt>
    <dgm:pt modelId="{05FAE529-C6EB-4300-8B1B-9FEB3432CC55}" type="pres">
      <dgm:prSet presAssocID="{F361F448-F39F-4BFD-84DB-7B8AFE965198}" presName="background2" presStyleLbl="node2" presStyleIdx="3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C1F176-8B35-4D99-89AE-1B0A7C68BAA3}" type="pres">
      <dgm:prSet presAssocID="{F361F448-F39F-4BFD-84DB-7B8AFE965198}" presName="text2" presStyleLbl="fgAcc2" presStyleIdx="3" presStyleCnt="4" custScaleY="145860" custLinFactNeighborX="-553" custLinFactNeighborY="11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88214D-2473-4968-A726-B325CB9CFD0A}" type="pres">
      <dgm:prSet presAssocID="{F361F448-F39F-4BFD-84DB-7B8AFE965198}" presName="hierChild3" presStyleCnt="0"/>
      <dgm:spPr/>
    </dgm:pt>
  </dgm:ptLst>
  <dgm:cxnLst>
    <dgm:cxn modelId="{C8A1F8D3-FD55-41FB-BC87-AF1A05CC4D7C}" srcId="{4CE12CF8-3855-4BAF-9AD3-C82C54CD71E9}" destId="{7ADBBAC8-8652-4BF8-9C62-389165BDCFDA}" srcOrd="0" destOrd="0" parTransId="{43C3B665-44A8-433C-88CA-AF83DD1C71C9}" sibTransId="{121CEF7E-A279-4061-9A36-A186F65BBB4D}"/>
    <dgm:cxn modelId="{3483CF36-3EEB-4B3F-A7CE-23B9412089BF}" type="presOf" srcId="{45158426-7332-49F9-8D98-22FC36567507}" destId="{553E935A-3DC4-499E-A1DF-94F608605169}" srcOrd="0" destOrd="0" presId="urn:microsoft.com/office/officeart/2005/8/layout/hierarchy1"/>
    <dgm:cxn modelId="{F75E8ACF-4F81-4427-B2E0-BB517B47C728}" type="presOf" srcId="{B2653C99-419F-4177-B20A-CF54DCB4FA37}" destId="{257A4E65-A9CE-46B5-BDEA-54DAC89DB9AE}" srcOrd="0" destOrd="0" presId="urn:microsoft.com/office/officeart/2005/8/layout/hierarchy1"/>
    <dgm:cxn modelId="{F1993DF2-C099-4D24-9705-2B56C2340280}" srcId="{4CE12CF8-3855-4BAF-9AD3-C82C54CD71E9}" destId="{F361F448-F39F-4BFD-84DB-7B8AFE965198}" srcOrd="3" destOrd="0" parTransId="{B2653C99-419F-4177-B20A-CF54DCB4FA37}" sibTransId="{69A35185-2BC7-4412-89F4-E2502FA2194A}"/>
    <dgm:cxn modelId="{7F38248E-6C9E-4A91-A5A3-D6D032B2C1C3}" type="presOf" srcId="{EDEEE582-A747-4BC4-8CA3-6FE5D8ABD5E3}" destId="{581C7A87-AA2E-4630-A2F5-93135E0A51E5}" srcOrd="0" destOrd="0" presId="urn:microsoft.com/office/officeart/2005/8/layout/hierarchy1"/>
    <dgm:cxn modelId="{7CDDE366-9786-4F04-B02A-DBF48BD19DF2}" srcId="{4CE12CF8-3855-4BAF-9AD3-C82C54CD71E9}" destId="{2423BDBD-032F-415B-925E-232C48B18643}" srcOrd="2" destOrd="0" parTransId="{DC89E0A6-0BA4-446A-92EE-102C0C4FC97B}" sibTransId="{DC1DDAAC-C7B8-4B7C-B281-6AE5AE46912F}"/>
    <dgm:cxn modelId="{617BDE63-983B-46C1-B464-95EFBE355A57}" type="presOf" srcId="{DBDCF10D-687E-4126-8F81-71BE901B744D}" destId="{995C5E4B-30C6-4340-AFEE-35D8013109E8}" srcOrd="0" destOrd="0" presId="urn:microsoft.com/office/officeart/2005/8/layout/hierarchy1"/>
    <dgm:cxn modelId="{4467CF86-51B6-4F87-955B-C6CF5DC06496}" type="presOf" srcId="{7ADBBAC8-8652-4BF8-9C62-389165BDCFDA}" destId="{DBC8DD1F-FC31-4F63-BA99-E1E3BAE1F1E6}" srcOrd="0" destOrd="0" presId="urn:microsoft.com/office/officeart/2005/8/layout/hierarchy1"/>
    <dgm:cxn modelId="{2FBF9693-12DD-4028-B1E6-94CC001A9FFC}" srcId="{EDEEE582-A747-4BC4-8CA3-6FE5D8ABD5E3}" destId="{4CE12CF8-3855-4BAF-9AD3-C82C54CD71E9}" srcOrd="0" destOrd="0" parTransId="{DD4DF22C-D730-40D7-A64C-7085F04EE03D}" sibTransId="{EE05D184-2F4A-4A19-9D55-59FA6BAA3357}"/>
    <dgm:cxn modelId="{D9AAB3BB-7C39-42D0-BB46-03D22179916D}" type="presOf" srcId="{F361F448-F39F-4BFD-84DB-7B8AFE965198}" destId="{55C1F176-8B35-4D99-89AE-1B0A7C68BAA3}" srcOrd="0" destOrd="0" presId="urn:microsoft.com/office/officeart/2005/8/layout/hierarchy1"/>
    <dgm:cxn modelId="{FB8BE048-EBB9-4D29-9E0F-84D7134BA91B}" srcId="{4CE12CF8-3855-4BAF-9AD3-C82C54CD71E9}" destId="{45158426-7332-49F9-8D98-22FC36567507}" srcOrd="1" destOrd="0" parTransId="{DBDCF10D-687E-4126-8F81-71BE901B744D}" sibTransId="{BEEE1EB9-601F-470C-89E7-B41CAB1AE878}"/>
    <dgm:cxn modelId="{983F183B-6D46-4E7D-A022-9D486F80B054}" type="presOf" srcId="{43C3B665-44A8-433C-88CA-AF83DD1C71C9}" destId="{4E98CD35-2B8E-45FE-9DBD-91358EAC7DBE}" srcOrd="0" destOrd="0" presId="urn:microsoft.com/office/officeart/2005/8/layout/hierarchy1"/>
    <dgm:cxn modelId="{C5D363ED-8844-41D8-B549-489E0F33EC8D}" type="presOf" srcId="{4CE12CF8-3855-4BAF-9AD3-C82C54CD71E9}" destId="{8264CA85-A230-4816-BE77-A85E8CA91020}" srcOrd="0" destOrd="0" presId="urn:microsoft.com/office/officeart/2005/8/layout/hierarchy1"/>
    <dgm:cxn modelId="{642D31F1-B0CF-4472-AB66-6F221EA0435A}" type="presOf" srcId="{DC89E0A6-0BA4-446A-92EE-102C0C4FC97B}" destId="{DD9C2BB2-324B-49C3-9782-E518402E7200}" srcOrd="0" destOrd="0" presId="urn:microsoft.com/office/officeart/2005/8/layout/hierarchy1"/>
    <dgm:cxn modelId="{C6FAA9E8-B31D-4C0E-B611-0AC1CC97F82C}" type="presOf" srcId="{2423BDBD-032F-415B-925E-232C48B18643}" destId="{A2BF4968-96BF-4E2E-88F3-5A823C0D2A3E}" srcOrd="0" destOrd="0" presId="urn:microsoft.com/office/officeart/2005/8/layout/hierarchy1"/>
    <dgm:cxn modelId="{4C0D2891-1A6F-43D3-BCED-7D02841EAF29}" type="presParOf" srcId="{581C7A87-AA2E-4630-A2F5-93135E0A51E5}" destId="{888EAD33-1F6C-46A1-B686-51A2EAD8C629}" srcOrd="0" destOrd="0" presId="urn:microsoft.com/office/officeart/2005/8/layout/hierarchy1"/>
    <dgm:cxn modelId="{572FF90D-5F92-44E4-80A3-6FB4D29A0525}" type="presParOf" srcId="{888EAD33-1F6C-46A1-B686-51A2EAD8C629}" destId="{5F3C9E0E-4251-4C85-85DC-9A17FDE39C45}" srcOrd="0" destOrd="0" presId="urn:microsoft.com/office/officeart/2005/8/layout/hierarchy1"/>
    <dgm:cxn modelId="{D66027E3-0B5E-44E5-8DA7-6B6EC4E646F6}" type="presParOf" srcId="{5F3C9E0E-4251-4C85-85DC-9A17FDE39C45}" destId="{A62991EE-3C95-433A-9FB5-BF1582C52170}" srcOrd="0" destOrd="0" presId="urn:microsoft.com/office/officeart/2005/8/layout/hierarchy1"/>
    <dgm:cxn modelId="{81299502-2B39-4911-AB37-1C42D00E9487}" type="presParOf" srcId="{5F3C9E0E-4251-4C85-85DC-9A17FDE39C45}" destId="{8264CA85-A230-4816-BE77-A85E8CA91020}" srcOrd="1" destOrd="0" presId="urn:microsoft.com/office/officeart/2005/8/layout/hierarchy1"/>
    <dgm:cxn modelId="{E34A572F-D3D9-4446-B7FC-558E8249A672}" type="presParOf" srcId="{888EAD33-1F6C-46A1-B686-51A2EAD8C629}" destId="{84121856-00F4-4676-9292-B3B265D914E1}" srcOrd="1" destOrd="0" presId="urn:microsoft.com/office/officeart/2005/8/layout/hierarchy1"/>
    <dgm:cxn modelId="{E79F7094-D901-4274-A33E-26DCEE09FF2B}" type="presParOf" srcId="{84121856-00F4-4676-9292-B3B265D914E1}" destId="{4E98CD35-2B8E-45FE-9DBD-91358EAC7DBE}" srcOrd="0" destOrd="0" presId="urn:microsoft.com/office/officeart/2005/8/layout/hierarchy1"/>
    <dgm:cxn modelId="{902C42F9-011D-4546-AC3D-FCB9A043C45D}" type="presParOf" srcId="{84121856-00F4-4676-9292-B3B265D914E1}" destId="{C5B6F883-D9A6-478F-A100-1081B4B5C861}" srcOrd="1" destOrd="0" presId="urn:microsoft.com/office/officeart/2005/8/layout/hierarchy1"/>
    <dgm:cxn modelId="{05C30CD2-8FEA-4E27-90AF-27C7622C4A65}" type="presParOf" srcId="{C5B6F883-D9A6-478F-A100-1081B4B5C861}" destId="{D874B27C-62DB-4BD3-908E-196E01B73152}" srcOrd="0" destOrd="0" presId="urn:microsoft.com/office/officeart/2005/8/layout/hierarchy1"/>
    <dgm:cxn modelId="{B45063BA-84C1-4FED-96AD-5355F37C98A2}" type="presParOf" srcId="{D874B27C-62DB-4BD3-908E-196E01B73152}" destId="{C2A688C8-81C0-45A8-8F64-EB168A993200}" srcOrd="0" destOrd="0" presId="urn:microsoft.com/office/officeart/2005/8/layout/hierarchy1"/>
    <dgm:cxn modelId="{B7A32EAF-A4AE-4878-960C-C9EFEABDDBD9}" type="presParOf" srcId="{D874B27C-62DB-4BD3-908E-196E01B73152}" destId="{DBC8DD1F-FC31-4F63-BA99-E1E3BAE1F1E6}" srcOrd="1" destOrd="0" presId="urn:microsoft.com/office/officeart/2005/8/layout/hierarchy1"/>
    <dgm:cxn modelId="{633A684A-88E8-49B3-95FA-68B55B354388}" type="presParOf" srcId="{C5B6F883-D9A6-478F-A100-1081B4B5C861}" destId="{8E6B5B65-2F65-4C9A-B670-830CD08BDE62}" srcOrd="1" destOrd="0" presId="urn:microsoft.com/office/officeart/2005/8/layout/hierarchy1"/>
    <dgm:cxn modelId="{F2AF16DF-98FA-4F82-9859-C19133472A89}" type="presParOf" srcId="{84121856-00F4-4676-9292-B3B265D914E1}" destId="{995C5E4B-30C6-4340-AFEE-35D8013109E8}" srcOrd="2" destOrd="0" presId="urn:microsoft.com/office/officeart/2005/8/layout/hierarchy1"/>
    <dgm:cxn modelId="{5E9670A5-F2E2-4E2D-9C39-9E95D420B4D6}" type="presParOf" srcId="{84121856-00F4-4676-9292-B3B265D914E1}" destId="{823FF785-26A0-4B4D-8C1A-4D2EC449F9AB}" srcOrd="3" destOrd="0" presId="urn:microsoft.com/office/officeart/2005/8/layout/hierarchy1"/>
    <dgm:cxn modelId="{347B43F1-A81C-4461-8D23-F86369EFDA45}" type="presParOf" srcId="{823FF785-26A0-4B4D-8C1A-4D2EC449F9AB}" destId="{60F3B9A6-5637-4B3E-AF2F-B46D3EA31342}" srcOrd="0" destOrd="0" presId="urn:microsoft.com/office/officeart/2005/8/layout/hierarchy1"/>
    <dgm:cxn modelId="{BB19DB53-FD78-49F8-ACF1-FA07D9BBFD11}" type="presParOf" srcId="{60F3B9A6-5637-4B3E-AF2F-B46D3EA31342}" destId="{F8F6B5AE-F04A-4EA3-9B05-E85FC9A1111E}" srcOrd="0" destOrd="0" presId="urn:microsoft.com/office/officeart/2005/8/layout/hierarchy1"/>
    <dgm:cxn modelId="{B259F58A-C80B-41E5-B578-5DE0A269C32F}" type="presParOf" srcId="{60F3B9A6-5637-4B3E-AF2F-B46D3EA31342}" destId="{553E935A-3DC4-499E-A1DF-94F608605169}" srcOrd="1" destOrd="0" presId="urn:microsoft.com/office/officeart/2005/8/layout/hierarchy1"/>
    <dgm:cxn modelId="{BF6AAF6E-5305-492F-82DF-8C02E05574F2}" type="presParOf" srcId="{823FF785-26A0-4B4D-8C1A-4D2EC449F9AB}" destId="{7C23FDF3-14C6-4061-9767-280BBC46B472}" srcOrd="1" destOrd="0" presId="urn:microsoft.com/office/officeart/2005/8/layout/hierarchy1"/>
    <dgm:cxn modelId="{7BB51942-987C-4641-8DCF-3701BAE00B27}" type="presParOf" srcId="{84121856-00F4-4676-9292-B3B265D914E1}" destId="{DD9C2BB2-324B-49C3-9782-E518402E7200}" srcOrd="4" destOrd="0" presId="urn:microsoft.com/office/officeart/2005/8/layout/hierarchy1"/>
    <dgm:cxn modelId="{E244507F-CD39-4649-935A-2F982262BF6D}" type="presParOf" srcId="{84121856-00F4-4676-9292-B3B265D914E1}" destId="{BCECB31D-29DA-4DD9-ABC2-385440C67012}" srcOrd="5" destOrd="0" presId="urn:microsoft.com/office/officeart/2005/8/layout/hierarchy1"/>
    <dgm:cxn modelId="{4A52FB98-D4DB-429A-8211-0EA3845880B8}" type="presParOf" srcId="{BCECB31D-29DA-4DD9-ABC2-385440C67012}" destId="{9B2306EA-A71F-4F5D-8500-3926F1E0DA1E}" srcOrd="0" destOrd="0" presId="urn:microsoft.com/office/officeart/2005/8/layout/hierarchy1"/>
    <dgm:cxn modelId="{F974EB48-D9B7-4036-B646-2448F383A728}" type="presParOf" srcId="{9B2306EA-A71F-4F5D-8500-3926F1E0DA1E}" destId="{144DDBE8-4D64-4EF2-865E-68FB9145B966}" srcOrd="0" destOrd="0" presId="urn:microsoft.com/office/officeart/2005/8/layout/hierarchy1"/>
    <dgm:cxn modelId="{AC692E59-D6F2-4B84-9792-74D9F9B95367}" type="presParOf" srcId="{9B2306EA-A71F-4F5D-8500-3926F1E0DA1E}" destId="{A2BF4968-96BF-4E2E-88F3-5A823C0D2A3E}" srcOrd="1" destOrd="0" presId="urn:microsoft.com/office/officeart/2005/8/layout/hierarchy1"/>
    <dgm:cxn modelId="{6C6B326E-5AF5-4507-9786-1CA7F636223C}" type="presParOf" srcId="{BCECB31D-29DA-4DD9-ABC2-385440C67012}" destId="{8B68B770-46C3-457D-B9AD-1A6C0F217209}" srcOrd="1" destOrd="0" presId="urn:microsoft.com/office/officeart/2005/8/layout/hierarchy1"/>
    <dgm:cxn modelId="{8CB19E63-B7BA-4C44-B02B-02311C2F5E4E}" type="presParOf" srcId="{84121856-00F4-4676-9292-B3B265D914E1}" destId="{257A4E65-A9CE-46B5-BDEA-54DAC89DB9AE}" srcOrd="6" destOrd="0" presId="urn:microsoft.com/office/officeart/2005/8/layout/hierarchy1"/>
    <dgm:cxn modelId="{6561F409-3354-4A3F-8AEB-3E45BE0C44C0}" type="presParOf" srcId="{84121856-00F4-4676-9292-B3B265D914E1}" destId="{7235747C-C2D5-4D21-96E5-EAE125B72389}" srcOrd="7" destOrd="0" presId="urn:microsoft.com/office/officeart/2005/8/layout/hierarchy1"/>
    <dgm:cxn modelId="{7C59CB5B-7270-4B56-8092-2639BF277D01}" type="presParOf" srcId="{7235747C-C2D5-4D21-96E5-EAE125B72389}" destId="{2E1AF3FB-4FF7-4522-BEA4-58ECAA0FC1F9}" srcOrd="0" destOrd="0" presId="urn:microsoft.com/office/officeart/2005/8/layout/hierarchy1"/>
    <dgm:cxn modelId="{A917EF3D-BD65-47FA-8C53-4DE1BD398FF0}" type="presParOf" srcId="{2E1AF3FB-4FF7-4522-BEA4-58ECAA0FC1F9}" destId="{05FAE529-C6EB-4300-8B1B-9FEB3432CC55}" srcOrd="0" destOrd="0" presId="urn:microsoft.com/office/officeart/2005/8/layout/hierarchy1"/>
    <dgm:cxn modelId="{B6E5462A-06E4-4F09-9EB5-628B8004971F}" type="presParOf" srcId="{2E1AF3FB-4FF7-4522-BEA4-58ECAA0FC1F9}" destId="{55C1F176-8B35-4D99-89AE-1B0A7C68BAA3}" srcOrd="1" destOrd="0" presId="urn:microsoft.com/office/officeart/2005/8/layout/hierarchy1"/>
    <dgm:cxn modelId="{6A5395F8-C0FE-4B45-B30D-1C84DC53502F}" type="presParOf" srcId="{7235747C-C2D5-4D21-96E5-EAE125B72389}" destId="{C688214D-2473-4968-A726-B325CB9CFD0A}" srcOrd="1" destOrd="0" presId="urn:microsoft.com/office/officeart/2005/8/layout/hierarchy1"/>
  </dgm:cxnLst>
  <dgm:bg/>
  <dgm:whole>
    <a:ln>
      <a:solidFill>
        <a:srgbClr val="00800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880C1AA-68DD-4204-BBB8-42703D4EFDE6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6C410F1-B307-4A58-8E4A-E935CC8A6C42}">
      <dgm:prSet phldrT="[Текст]" custT="1"/>
      <dgm:spPr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4800" dirty="0" smtClean="0">
              <a:latin typeface="Sitka Small" panose="02000505000000020004" pitchFamily="2" charset="0"/>
            </a:rPr>
            <a:t>Доходы бюджета</a:t>
          </a:r>
          <a:endParaRPr lang="ru-RU" sz="4800" dirty="0">
            <a:latin typeface="Sitka Small" panose="02000505000000020004" pitchFamily="2" charset="0"/>
          </a:endParaRPr>
        </a:p>
      </dgm:t>
    </dgm:pt>
    <dgm:pt modelId="{AA7CC705-4B9B-476B-A2FE-0FF74A96EF22}" type="parTrans" cxnId="{BB0C5B0D-1ADA-4B77-9DEC-1EA0F7DAE5B9}">
      <dgm:prSet/>
      <dgm:spPr/>
      <dgm:t>
        <a:bodyPr/>
        <a:lstStyle/>
        <a:p>
          <a:endParaRPr lang="ru-RU"/>
        </a:p>
      </dgm:t>
    </dgm:pt>
    <dgm:pt modelId="{3E8EA57F-079E-4C4A-A77E-987BB0260BD0}" type="sibTrans" cxnId="{BB0C5B0D-1ADA-4B77-9DEC-1EA0F7DAE5B9}">
      <dgm:prSet/>
      <dgm:spPr/>
      <dgm:t>
        <a:bodyPr/>
        <a:lstStyle/>
        <a:p>
          <a:endParaRPr lang="ru-RU"/>
        </a:p>
      </dgm:t>
    </dgm:pt>
    <dgm:pt modelId="{C9D24032-55D5-4549-829F-63C4A1811047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Налоговые доходы- </a:t>
          </a:r>
          <a:r>
            <a:rPr lang="ru-RU" sz="1800" b="0" dirty="0" smtClean="0">
              <a:latin typeface="Sitka Small" panose="02000505000000020004" pitchFamily="2" charset="0"/>
            </a:rPr>
            <a:t>доходы от уплаты налогов и сборов, установленных Налоговым кодексом Российской Федерации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20E3CE88-01D3-41A7-9D99-87602A562D7F}" type="parTrans" cxnId="{E41AE119-AE33-429D-A8BD-5784A640CC61}">
      <dgm:prSet/>
      <dgm:spPr/>
      <dgm:t>
        <a:bodyPr/>
        <a:lstStyle/>
        <a:p>
          <a:endParaRPr lang="ru-RU"/>
        </a:p>
      </dgm:t>
    </dgm:pt>
    <dgm:pt modelId="{2B0F037D-ED92-49FC-BD60-3A032EFE2479}" type="sibTrans" cxnId="{E41AE119-AE33-429D-A8BD-5784A640CC61}">
      <dgm:prSet/>
      <dgm:spPr/>
      <dgm:t>
        <a:bodyPr/>
        <a:lstStyle/>
        <a:p>
          <a:endParaRPr lang="ru-RU"/>
        </a:p>
      </dgm:t>
    </dgm:pt>
    <dgm:pt modelId="{2DDF7F06-6D40-48E3-91D6-5E4BAA825DC8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Неналоговые доходы – </a:t>
          </a:r>
          <a:r>
            <a:rPr lang="ru-RU" sz="1800" b="0" dirty="0" smtClean="0">
              <a:latin typeface="Sitka Small" panose="02000505000000020004" pitchFamily="2" charset="0"/>
            </a:rPr>
            <a:t>поступления от уплаты других сборов, установленных законодательством Российской Федерации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F78657EC-9FC1-4178-AED5-7EBC196D8BDD}" type="parTrans" cxnId="{3EE668BE-5F67-48D1-B119-F96D739B1F7E}">
      <dgm:prSet/>
      <dgm:spPr/>
      <dgm:t>
        <a:bodyPr/>
        <a:lstStyle/>
        <a:p>
          <a:endParaRPr lang="ru-RU"/>
        </a:p>
      </dgm:t>
    </dgm:pt>
    <dgm:pt modelId="{A6F51659-61F8-48B7-A0E1-4014BF087CE6}" type="sibTrans" cxnId="{3EE668BE-5F67-48D1-B119-F96D739B1F7E}">
      <dgm:prSet/>
      <dgm:spPr/>
      <dgm:t>
        <a:bodyPr/>
        <a:lstStyle/>
        <a:p>
          <a:endParaRPr lang="ru-RU"/>
        </a:p>
      </dgm:t>
    </dgm:pt>
    <dgm:pt modelId="{3CC6EA65-40BB-426A-8ECB-DEFBC77FD996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Безвозмездные поступления – </a:t>
          </a:r>
          <a:r>
            <a:rPr lang="ru-RU" sz="1800" b="0" dirty="0" smtClean="0">
              <a:latin typeface="Sitka Small" panose="02000505000000020004" pitchFamily="2" charset="0"/>
            </a:rPr>
            <a:t>поступления от других бюджетов, организаций, граждан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52EDB3A4-D7FD-41EC-B767-6E8D238E659F}" type="parTrans" cxnId="{62965D54-076F-408A-984A-67CBEDE87119}">
      <dgm:prSet/>
      <dgm:spPr/>
      <dgm:t>
        <a:bodyPr/>
        <a:lstStyle/>
        <a:p>
          <a:endParaRPr lang="ru-RU"/>
        </a:p>
      </dgm:t>
    </dgm:pt>
    <dgm:pt modelId="{CFCFFCF6-00A2-4554-989F-5F9241279177}" type="sibTrans" cxnId="{62965D54-076F-408A-984A-67CBEDE87119}">
      <dgm:prSet/>
      <dgm:spPr/>
      <dgm:t>
        <a:bodyPr/>
        <a:lstStyle/>
        <a:p>
          <a:endParaRPr lang="ru-RU"/>
        </a:p>
      </dgm:t>
    </dgm:pt>
    <dgm:pt modelId="{D36E6FC4-4319-4BD3-8093-FB4CA8D2DD1A}" type="pres">
      <dgm:prSet presAssocID="{6880C1AA-68DD-4204-BBB8-42703D4EFDE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7C86B7-E4EB-4C01-84E4-D04481AA7E28}" type="pres">
      <dgm:prSet presAssocID="{76C410F1-B307-4A58-8E4A-E935CC8A6C42}" presName="root1" presStyleCnt="0"/>
      <dgm:spPr/>
    </dgm:pt>
    <dgm:pt modelId="{3635D7EA-A0D2-4C31-BD91-D42E31987555}" type="pres">
      <dgm:prSet presAssocID="{76C410F1-B307-4A58-8E4A-E935CC8A6C4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BE67B5-EF7D-4E33-A287-E792EA31ECBE}" type="pres">
      <dgm:prSet presAssocID="{76C410F1-B307-4A58-8E4A-E935CC8A6C42}" presName="level2hierChild" presStyleCnt="0"/>
      <dgm:spPr/>
    </dgm:pt>
    <dgm:pt modelId="{2D0830CB-CAC8-4D26-A94F-EF9A7C7CE15F}" type="pres">
      <dgm:prSet presAssocID="{20E3CE88-01D3-41A7-9D99-87602A562D7F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ED9E8322-3230-4153-BCE8-518A9AFB39B7}" type="pres">
      <dgm:prSet presAssocID="{20E3CE88-01D3-41A7-9D99-87602A562D7F}" presName="connTx" presStyleLbl="parChTrans1D2" presStyleIdx="0" presStyleCnt="3"/>
      <dgm:spPr/>
      <dgm:t>
        <a:bodyPr/>
        <a:lstStyle/>
        <a:p>
          <a:endParaRPr lang="ru-RU"/>
        </a:p>
      </dgm:t>
    </dgm:pt>
    <dgm:pt modelId="{44DF5BDE-854E-4D7F-A69B-B1683522C5D1}" type="pres">
      <dgm:prSet presAssocID="{C9D24032-55D5-4549-829F-63C4A1811047}" presName="root2" presStyleCnt="0"/>
      <dgm:spPr/>
    </dgm:pt>
    <dgm:pt modelId="{2CC34557-A9E8-46DD-AD39-D7F498986942}" type="pres">
      <dgm:prSet presAssocID="{C9D24032-55D5-4549-829F-63C4A1811047}" presName="LevelTwoTextNode" presStyleLbl="node2" presStyleIdx="0" presStyleCnt="3" custScaleX="1520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280579-21CE-4CFB-9044-E8423EA5043B}" type="pres">
      <dgm:prSet presAssocID="{C9D24032-55D5-4549-829F-63C4A1811047}" presName="level3hierChild" presStyleCnt="0"/>
      <dgm:spPr/>
    </dgm:pt>
    <dgm:pt modelId="{C3CA5302-D760-4935-83CE-CAD436EDBEE6}" type="pres">
      <dgm:prSet presAssocID="{F78657EC-9FC1-4178-AED5-7EBC196D8BDD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BE2FAE97-92DA-49B2-B190-5A760CF9634D}" type="pres">
      <dgm:prSet presAssocID="{F78657EC-9FC1-4178-AED5-7EBC196D8BDD}" presName="connTx" presStyleLbl="parChTrans1D2" presStyleIdx="1" presStyleCnt="3"/>
      <dgm:spPr/>
      <dgm:t>
        <a:bodyPr/>
        <a:lstStyle/>
        <a:p>
          <a:endParaRPr lang="ru-RU"/>
        </a:p>
      </dgm:t>
    </dgm:pt>
    <dgm:pt modelId="{C22ACF1A-4EE6-4A33-9535-3C7ED3C6611C}" type="pres">
      <dgm:prSet presAssocID="{2DDF7F06-6D40-48E3-91D6-5E4BAA825DC8}" presName="root2" presStyleCnt="0"/>
      <dgm:spPr/>
    </dgm:pt>
    <dgm:pt modelId="{F8517B3E-9151-4ED5-9CF7-90583179D1D8}" type="pres">
      <dgm:prSet presAssocID="{2DDF7F06-6D40-48E3-91D6-5E4BAA825DC8}" presName="LevelTwoTextNode" presStyleLbl="node2" presStyleIdx="1" presStyleCnt="3" custScaleX="1511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C7F49E-5ECE-4E28-8049-46302C06F3CB}" type="pres">
      <dgm:prSet presAssocID="{2DDF7F06-6D40-48E3-91D6-5E4BAA825DC8}" presName="level3hierChild" presStyleCnt="0"/>
      <dgm:spPr/>
    </dgm:pt>
    <dgm:pt modelId="{32C7786F-2271-4CC2-9897-2F12D6256F86}" type="pres">
      <dgm:prSet presAssocID="{52EDB3A4-D7FD-41EC-B767-6E8D238E659F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B46F572E-2E3B-4A76-8982-94F1855F5BFE}" type="pres">
      <dgm:prSet presAssocID="{52EDB3A4-D7FD-41EC-B767-6E8D238E659F}" presName="connTx" presStyleLbl="parChTrans1D2" presStyleIdx="2" presStyleCnt="3"/>
      <dgm:spPr/>
      <dgm:t>
        <a:bodyPr/>
        <a:lstStyle/>
        <a:p>
          <a:endParaRPr lang="ru-RU"/>
        </a:p>
      </dgm:t>
    </dgm:pt>
    <dgm:pt modelId="{0CD8EB0F-C3A4-463F-BFC1-A13BE0243762}" type="pres">
      <dgm:prSet presAssocID="{3CC6EA65-40BB-426A-8ECB-DEFBC77FD996}" presName="root2" presStyleCnt="0"/>
      <dgm:spPr/>
    </dgm:pt>
    <dgm:pt modelId="{B8AB521B-3087-43E1-B997-014A727E8D05}" type="pres">
      <dgm:prSet presAssocID="{3CC6EA65-40BB-426A-8ECB-DEFBC77FD996}" presName="LevelTwoTextNode" presStyleLbl="node2" presStyleIdx="2" presStyleCnt="3" custScaleX="149840" custLinFactNeighborX="648" custLinFactNeighborY="-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FF7C35-B9CF-4F99-8587-2091246BCE67}" type="pres">
      <dgm:prSet presAssocID="{3CC6EA65-40BB-426A-8ECB-DEFBC77FD996}" presName="level3hierChild" presStyleCnt="0"/>
      <dgm:spPr/>
    </dgm:pt>
  </dgm:ptLst>
  <dgm:cxnLst>
    <dgm:cxn modelId="{14D72A1E-076D-4258-9B6A-9E7B3911F976}" type="presOf" srcId="{F78657EC-9FC1-4178-AED5-7EBC196D8BDD}" destId="{C3CA5302-D760-4935-83CE-CAD436EDBEE6}" srcOrd="0" destOrd="0" presId="urn:microsoft.com/office/officeart/2008/layout/HorizontalMultiLevelHierarchy"/>
    <dgm:cxn modelId="{E41AE119-AE33-429D-A8BD-5784A640CC61}" srcId="{76C410F1-B307-4A58-8E4A-E935CC8A6C42}" destId="{C9D24032-55D5-4549-829F-63C4A1811047}" srcOrd="0" destOrd="0" parTransId="{20E3CE88-01D3-41A7-9D99-87602A562D7F}" sibTransId="{2B0F037D-ED92-49FC-BD60-3A032EFE2479}"/>
    <dgm:cxn modelId="{74499654-69DE-41AE-A68E-AA8371EC09EB}" type="presOf" srcId="{C9D24032-55D5-4549-829F-63C4A1811047}" destId="{2CC34557-A9E8-46DD-AD39-D7F498986942}" srcOrd="0" destOrd="0" presId="urn:microsoft.com/office/officeart/2008/layout/HorizontalMultiLevelHierarchy"/>
    <dgm:cxn modelId="{52242EB9-480A-4B07-AEFE-F41227326D72}" type="presOf" srcId="{F78657EC-9FC1-4178-AED5-7EBC196D8BDD}" destId="{BE2FAE97-92DA-49B2-B190-5A760CF9634D}" srcOrd="1" destOrd="0" presId="urn:microsoft.com/office/officeart/2008/layout/HorizontalMultiLevelHierarchy"/>
    <dgm:cxn modelId="{9CDC26C8-2072-4D29-ACBA-FE944272CF29}" type="presOf" srcId="{2DDF7F06-6D40-48E3-91D6-5E4BAA825DC8}" destId="{F8517B3E-9151-4ED5-9CF7-90583179D1D8}" srcOrd="0" destOrd="0" presId="urn:microsoft.com/office/officeart/2008/layout/HorizontalMultiLevelHierarchy"/>
    <dgm:cxn modelId="{054570AF-6816-472D-B994-6F29B4CCBB7C}" type="presOf" srcId="{6880C1AA-68DD-4204-BBB8-42703D4EFDE6}" destId="{D36E6FC4-4319-4BD3-8093-FB4CA8D2DD1A}" srcOrd="0" destOrd="0" presId="urn:microsoft.com/office/officeart/2008/layout/HorizontalMultiLevelHierarchy"/>
    <dgm:cxn modelId="{62965D54-076F-408A-984A-67CBEDE87119}" srcId="{76C410F1-B307-4A58-8E4A-E935CC8A6C42}" destId="{3CC6EA65-40BB-426A-8ECB-DEFBC77FD996}" srcOrd="2" destOrd="0" parTransId="{52EDB3A4-D7FD-41EC-B767-6E8D238E659F}" sibTransId="{CFCFFCF6-00A2-4554-989F-5F9241279177}"/>
    <dgm:cxn modelId="{D21C4125-5FA2-4DB4-92C5-45ECB18706AA}" type="presOf" srcId="{20E3CE88-01D3-41A7-9D99-87602A562D7F}" destId="{2D0830CB-CAC8-4D26-A94F-EF9A7C7CE15F}" srcOrd="0" destOrd="0" presId="urn:microsoft.com/office/officeart/2008/layout/HorizontalMultiLevelHierarchy"/>
    <dgm:cxn modelId="{BB0C5B0D-1ADA-4B77-9DEC-1EA0F7DAE5B9}" srcId="{6880C1AA-68DD-4204-BBB8-42703D4EFDE6}" destId="{76C410F1-B307-4A58-8E4A-E935CC8A6C42}" srcOrd="0" destOrd="0" parTransId="{AA7CC705-4B9B-476B-A2FE-0FF74A96EF22}" sibTransId="{3E8EA57F-079E-4C4A-A77E-987BB0260BD0}"/>
    <dgm:cxn modelId="{3EE668BE-5F67-48D1-B119-F96D739B1F7E}" srcId="{76C410F1-B307-4A58-8E4A-E935CC8A6C42}" destId="{2DDF7F06-6D40-48E3-91D6-5E4BAA825DC8}" srcOrd="1" destOrd="0" parTransId="{F78657EC-9FC1-4178-AED5-7EBC196D8BDD}" sibTransId="{A6F51659-61F8-48B7-A0E1-4014BF087CE6}"/>
    <dgm:cxn modelId="{3D2D3F43-3715-43C8-8331-487FF2CCBC1F}" type="presOf" srcId="{52EDB3A4-D7FD-41EC-B767-6E8D238E659F}" destId="{32C7786F-2271-4CC2-9897-2F12D6256F86}" srcOrd="0" destOrd="0" presId="urn:microsoft.com/office/officeart/2008/layout/HorizontalMultiLevelHierarchy"/>
    <dgm:cxn modelId="{EB20B679-21E6-4BE8-AC6C-98EB174581A8}" type="presOf" srcId="{76C410F1-B307-4A58-8E4A-E935CC8A6C42}" destId="{3635D7EA-A0D2-4C31-BD91-D42E31987555}" srcOrd="0" destOrd="0" presId="urn:microsoft.com/office/officeart/2008/layout/HorizontalMultiLevelHierarchy"/>
    <dgm:cxn modelId="{E144D384-573E-4C1E-9739-0B05E011B8CB}" type="presOf" srcId="{52EDB3A4-D7FD-41EC-B767-6E8D238E659F}" destId="{B46F572E-2E3B-4A76-8982-94F1855F5BFE}" srcOrd="1" destOrd="0" presId="urn:microsoft.com/office/officeart/2008/layout/HorizontalMultiLevelHierarchy"/>
    <dgm:cxn modelId="{46B3535A-3B18-4524-BAFC-D97D5BE246C2}" type="presOf" srcId="{3CC6EA65-40BB-426A-8ECB-DEFBC77FD996}" destId="{B8AB521B-3087-43E1-B997-014A727E8D05}" srcOrd="0" destOrd="0" presId="urn:microsoft.com/office/officeart/2008/layout/HorizontalMultiLevelHierarchy"/>
    <dgm:cxn modelId="{37E3AF89-BB3E-4772-A696-92908AEB29EC}" type="presOf" srcId="{20E3CE88-01D3-41A7-9D99-87602A562D7F}" destId="{ED9E8322-3230-4153-BCE8-518A9AFB39B7}" srcOrd="1" destOrd="0" presId="urn:microsoft.com/office/officeart/2008/layout/HorizontalMultiLevelHierarchy"/>
    <dgm:cxn modelId="{AB6FD351-682D-4699-BC94-000515BD6E7B}" type="presParOf" srcId="{D36E6FC4-4319-4BD3-8093-FB4CA8D2DD1A}" destId="{697C86B7-E4EB-4C01-84E4-D04481AA7E28}" srcOrd="0" destOrd="0" presId="urn:microsoft.com/office/officeart/2008/layout/HorizontalMultiLevelHierarchy"/>
    <dgm:cxn modelId="{48C35480-6CE1-4A82-8593-BEA54E9FF121}" type="presParOf" srcId="{697C86B7-E4EB-4C01-84E4-D04481AA7E28}" destId="{3635D7EA-A0D2-4C31-BD91-D42E31987555}" srcOrd="0" destOrd="0" presId="urn:microsoft.com/office/officeart/2008/layout/HorizontalMultiLevelHierarchy"/>
    <dgm:cxn modelId="{23B7DFDB-62B4-4923-871D-A334F9B4C22D}" type="presParOf" srcId="{697C86B7-E4EB-4C01-84E4-D04481AA7E28}" destId="{70BE67B5-EF7D-4E33-A287-E792EA31ECBE}" srcOrd="1" destOrd="0" presId="urn:microsoft.com/office/officeart/2008/layout/HorizontalMultiLevelHierarchy"/>
    <dgm:cxn modelId="{D010B973-1F14-43DF-874D-5B578E0F00B1}" type="presParOf" srcId="{70BE67B5-EF7D-4E33-A287-E792EA31ECBE}" destId="{2D0830CB-CAC8-4D26-A94F-EF9A7C7CE15F}" srcOrd="0" destOrd="0" presId="urn:microsoft.com/office/officeart/2008/layout/HorizontalMultiLevelHierarchy"/>
    <dgm:cxn modelId="{B7403010-CD9E-4C15-8550-2AC66624AD86}" type="presParOf" srcId="{2D0830CB-CAC8-4D26-A94F-EF9A7C7CE15F}" destId="{ED9E8322-3230-4153-BCE8-518A9AFB39B7}" srcOrd="0" destOrd="0" presId="urn:microsoft.com/office/officeart/2008/layout/HorizontalMultiLevelHierarchy"/>
    <dgm:cxn modelId="{46B45754-B074-41C1-9FB4-284DB8380A68}" type="presParOf" srcId="{70BE67B5-EF7D-4E33-A287-E792EA31ECBE}" destId="{44DF5BDE-854E-4D7F-A69B-B1683522C5D1}" srcOrd="1" destOrd="0" presId="urn:microsoft.com/office/officeart/2008/layout/HorizontalMultiLevelHierarchy"/>
    <dgm:cxn modelId="{DA46E044-4355-4567-9834-D09F75015D62}" type="presParOf" srcId="{44DF5BDE-854E-4D7F-A69B-B1683522C5D1}" destId="{2CC34557-A9E8-46DD-AD39-D7F498986942}" srcOrd="0" destOrd="0" presId="urn:microsoft.com/office/officeart/2008/layout/HorizontalMultiLevelHierarchy"/>
    <dgm:cxn modelId="{8EC92DA0-14C8-45D4-BF4E-C48705C08523}" type="presParOf" srcId="{44DF5BDE-854E-4D7F-A69B-B1683522C5D1}" destId="{AA280579-21CE-4CFB-9044-E8423EA5043B}" srcOrd="1" destOrd="0" presId="urn:microsoft.com/office/officeart/2008/layout/HorizontalMultiLevelHierarchy"/>
    <dgm:cxn modelId="{C0CB6C67-D487-4FDA-BBA1-59A8FC5AA126}" type="presParOf" srcId="{70BE67B5-EF7D-4E33-A287-E792EA31ECBE}" destId="{C3CA5302-D760-4935-83CE-CAD436EDBEE6}" srcOrd="2" destOrd="0" presId="urn:microsoft.com/office/officeart/2008/layout/HorizontalMultiLevelHierarchy"/>
    <dgm:cxn modelId="{9C06F90A-5CC3-45CC-A45C-03D142865334}" type="presParOf" srcId="{C3CA5302-D760-4935-83CE-CAD436EDBEE6}" destId="{BE2FAE97-92DA-49B2-B190-5A760CF9634D}" srcOrd="0" destOrd="0" presId="urn:microsoft.com/office/officeart/2008/layout/HorizontalMultiLevelHierarchy"/>
    <dgm:cxn modelId="{FD87895D-D294-4BFC-949F-E0D4803947DB}" type="presParOf" srcId="{70BE67B5-EF7D-4E33-A287-E792EA31ECBE}" destId="{C22ACF1A-4EE6-4A33-9535-3C7ED3C6611C}" srcOrd="3" destOrd="0" presId="urn:microsoft.com/office/officeart/2008/layout/HorizontalMultiLevelHierarchy"/>
    <dgm:cxn modelId="{5A26E601-C737-41A9-BC93-75CABF5FC008}" type="presParOf" srcId="{C22ACF1A-4EE6-4A33-9535-3C7ED3C6611C}" destId="{F8517B3E-9151-4ED5-9CF7-90583179D1D8}" srcOrd="0" destOrd="0" presId="urn:microsoft.com/office/officeart/2008/layout/HorizontalMultiLevelHierarchy"/>
    <dgm:cxn modelId="{190DF06D-C05E-4D3F-965A-E3CC7B873856}" type="presParOf" srcId="{C22ACF1A-4EE6-4A33-9535-3C7ED3C6611C}" destId="{7EC7F49E-5ECE-4E28-8049-46302C06F3CB}" srcOrd="1" destOrd="0" presId="urn:microsoft.com/office/officeart/2008/layout/HorizontalMultiLevelHierarchy"/>
    <dgm:cxn modelId="{1AFB6458-6FC7-42F0-99E4-91B787FFFF1A}" type="presParOf" srcId="{70BE67B5-EF7D-4E33-A287-E792EA31ECBE}" destId="{32C7786F-2271-4CC2-9897-2F12D6256F86}" srcOrd="4" destOrd="0" presId="urn:microsoft.com/office/officeart/2008/layout/HorizontalMultiLevelHierarchy"/>
    <dgm:cxn modelId="{2B219254-73EA-43BE-B5CB-D99FA0FC00EA}" type="presParOf" srcId="{32C7786F-2271-4CC2-9897-2F12D6256F86}" destId="{B46F572E-2E3B-4A76-8982-94F1855F5BFE}" srcOrd="0" destOrd="0" presId="urn:microsoft.com/office/officeart/2008/layout/HorizontalMultiLevelHierarchy"/>
    <dgm:cxn modelId="{74E92600-8841-41FB-8236-0DA7B537597B}" type="presParOf" srcId="{70BE67B5-EF7D-4E33-A287-E792EA31ECBE}" destId="{0CD8EB0F-C3A4-463F-BFC1-A13BE0243762}" srcOrd="5" destOrd="0" presId="urn:microsoft.com/office/officeart/2008/layout/HorizontalMultiLevelHierarchy"/>
    <dgm:cxn modelId="{740F4AC8-1B2E-482C-BDBA-652081B5FF7E}" type="presParOf" srcId="{0CD8EB0F-C3A4-463F-BFC1-A13BE0243762}" destId="{B8AB521B-3087-43E1-B997-014A727E8D05}" srcOrd="0" destOrd="0" presId="urn:microsoft.com/office/officeart/2008/layout/HorizontalMultiLevelHierarchy"/>
    <dgm:cxn modelId="{6D26AA7E-5C07-431A-A254-CDDA99D3784B}" type="presParOf" srcId="{0CD8EB0F-C3A4-463F-BFC1-A13BE0243762}" destId="{0CFF7C35-B9CF-4F99-8587-2091246BCE6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B5819-9B3D-4568-9547-AFC951CF3D2C}">
      <dsp:nvSpPr>
        <dsp:cNvPr id="0" name=""/>
        <dsp:cNvSpPr/>
      </dsp:nvSpPr>
      <dsp:spPr>
        <a:xfrm>
          <a:off x="5003615" y="4269170"/>
          <a:ext cx="2097795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2097795" y="340176"/>
              </a:lnTo>
              <a:lnTo>
                <a:pt x="2097795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313774-8708-44C9-8B44-D4625EB3F276}">
      <dsp:nvSpPr>
        <dsp:cNvPr id="0" name=""/>
        <dsp:cNvSpPr/>
      </dsp:nvSpPr>
      <dsp:spPr>
        <a:xfrm>
          <a:off x="4957895" y="4269170"/>
          <a:ext cx="91440" cy="4991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4A1722-E878-453D-824C-4C528D099CB0}">
      <dsp:nvSpPr>
        <dsp:cNvPr id="0" name=""/>
        <dsp:cNvSpPr/>
      </dsp:nvSpPr>
      <dsp:spPr>
        <a:xfrm>
          <a:off x="2905820" y="4269170"/>
          <a:ext cx="2097795" cy="499179"/>
        </a:xfrm>
        <a:custGeom>
          <a:avLst/>
          <a:gdLst/>
          <a:ahLst/>
          <a:cxnLst/>
          <a:rect l="0" t="0" r="0" b="0"/>
          <a:pathLst>
            <a:path>
              <a:moveTo>
                <a:pt x="2097795" y="0"/>
              </a:moveTo>
              <a:lnTo>
                <a:pt x="2097795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4CC280-11B7-4F3C-8711-6EF09C223A6B}">
      <dsp:nvSpPr>
        <dsp:cNvPr id="0" name=""/>
        <dsp:cNvSpPr/>
      </dsp:nvSpPr>
      <dsp:spPr>
        <a:xfrm>
          <a:off x="3954717" y="2680090"/>
          <a:ext cx="1048897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1048897" y="340176"/>
              </a:lnTo>
              <a:lnTo>
                <a:pt x="1048897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586608-A472-4B03-9662-90A27C98BBA7}">
      <dsp:nvSpPr>
        <dsp:cNvPr id="0" name=""/>
        <dsp:cNvSpPr/>
      </dsp:nvSpPr>
      <dsp:spPr>
        <a:xfrm>
          <a:off x="2441162" y="2680090"/>
          <a:ext cx="1513555" cy="499179"/>
        </a:xfrm>
        <a:custGeom>
          <a:avLst/>
          <a:gdLst/>
          <a:ahLst/>
          <a:cxnLst/>
          <a:rect l="0" t="0" r="0" b="0"/>
          <a:pathLst>
            <a:path>
              <a:moveTo>
                <a:pt x="1513555" y="0"/>
              </a:moveTo>
              <a:lnTo>
                <a:pt x="1513555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2CD25B-5FEF-4A2B-B48C-E98BA8CB0939}">
      <dsp:nvSpPr>
        <dsp:cNvPr id="0" name=""/>
        <dsp:cNvSpPr/>
      </dsp:nvSpPr>
      <dsp:spPr>
        <a:xfrm>
          <a:off x="2905820" y="1091010"/>
          <a:ext cx="1048897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1048897" y="340176"/>
              </a:lnTo>
              <a:lnTo>
                <a:pt x="1048897" y="4991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BE4A8-9669-439F-B4B2-38F05C17829B}">
      <dsp:nvSpPr>
        <dsp:cNvPr id="0" name=""/>
        <dsp:cNvSpPr/>
      </dsp:nvSpPr>
      <dsp:spPr>
        <a:xfrm>
          <a:off x="1348840" y="1091010"/>
          <a:ext cx="1556980" cy="499179"/>
        </a:xfrm>
        <a:custGeom>
          <a:avLst/>
          <a:gdLst/>
          <a:ahLst/>
          <a:cxnLst/>
          <a:rect l="0" t="0" r="0" b="0"/>
          <a:pathLst>
            <a:path>
              <a:moveTo>
                <a:pt x="1556980" y="0"/>
              </a:moveTo>
              <a:lnTo>
                <a:pt x="1556980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3EE4E0-8FE0-4901-8CCF-E83FFD38F352}">
      <dsp:nvSpPr>
        <dsp:cNvPr id="0" name=""/>
        <dsp:cNvSpPr/>
      </dsp:nvSpPr>
      <dsp:spPr>
        <a:xfrm>
          <a:off x="1515768" y="1110"/>
          <a:ext cx="2780103" cy="1089900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35F58E-9FED-41B8-8B40-E9008DC8C68B}">
      <dsp:nvSpPr>
        <dsp:cNvPr id="0" name=""/>
        <dsp:cNvSpPr/>
      </dsp:nvSpPr>
      <dsp:spPr>
        <a:xfrm>
          <a:off x="1706477" y="182283"/>
          <a:ext cx="2780103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738399" y="214205"/>
        <a:ext cx="2716259" cy="1026056"/>
      </dsp:txXfrm>
    </dsp:sp>
    <dsp:sp modelId="{A7294914-302E-466D-BF9E-28D7B4E984D0}">
      <dsp:nvSpPr>
        <dsp:cNvPr id="0" name=""/>
        <dsp:cNvSpPr/>
      </dsp:nvSpPr>
      <dsp:spPr>
        <a:xfrm>
          <a:off x="490650" y="159019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2D0B835-FCDC-4526-B1C0-A3659D95E162}">
      <dsp:nvSpPr>
        <dsp:cNvPr id="0" name=""/>
        <dsp:cNvSpPr/>
      </dsp:nvSpPr>
      <dsp:spPr>
        <a:xfrm>
          <a:off x="681359" y="177136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713281" y="1803285"/>
        <a:ext cx="1652534" cy="1026056"/>
      </dsp:txXfrm>
    </dsp:sp>
    <dsp:sp modelId="{0D7CA14B-F4BC-4BE0-BF5A-C5D07C758FB8}">
      <dsp:nvSpPr>
        <dsp:cNvPr id="0" name=""/>
        <dsp:cNvSpPr/>
      </dsp:nvSpPr>
      <dsp:spPr>
        <a:xfrm>
          <a:off x="2588446" y="1590190"/>
          <a:ext cx="2732542" cy="10899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69AA7C-DF1C-4987-A3C8-8435A0C36A65}">
      <dsp:nvSpPr>
        <dsp:cNvPr id="0" name=""/>
        <dsp:cNvSpPr/>
      </dsp:nvSpPr>
      <dsp:spPr>
        <a:xfrm>
          <a:off x="2779155" y="1771363"/>
          <a:ext cx="2732542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2811077" y="1803285"/>
        <a:ext cx="2668698" cy="1026056"/>
      </dsp:txXfrm>
    </dsp:sp>
    <dsp:sp modelId="{BD6490A8-E07B-4CFE-AF6B-7E977AB9132F}">
      <dsp:nvSpPr>
        <dsp:cNvPr id="0" name=""/>
        <dsp:cNvSpPr/>
      </dsp:nvSpPr>
      <dsp:spPr>
        <a:xfrm>
          <a:off x="1582973" y="317927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E21929F-9F60-49B8-9124-ECC115265009}">
      <dsp:nvSpPr>
        <dsp:cNvPr id="0" name=""/>
        <dsp:cNvSpPr/>
      </dsp:nvSpPr>
      <dsp:spPr>
        <a:xfrm>
          <a:off x="1773681" y="336044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805603" y="3392365"/>
        <a:ext cx="1652534" cy="1026056"/>
      </dsp:txXfrm>
    </dsp:sp>
    <dsp:sp modelId="{E5CADDF7-4950-4576-A377-E56DF0AECD5F}">
      <dsp:nvSpPr>
        <dsp:cNvPr id="0" name=""/>
        <dsp:cNvSpPr/>
      </dsp:nvSpPr>
      <dsp:spPr>
        <a:xfrm>
          <a:off x="3680768" y="3179270"/>
          <a:ext cx="2645693" cy="1089900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D59B450-0C31-47C4-B183-092FC4C56DFA}">
      <dsp:nvSpPr>
        <dsp:cNvPr id="0" name=""/>
        <dsp:cNvSpPr/>
      </dsp:nvSpPr>
      <dsp:spPr>
        <a:xfrm>
          <a:off x="3871477" y="3360443"/>
          <a:ext cx="2645693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Консолидированные бюджеты муниципальных образований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3903399" y="3392365"/>
        <a:ext cx="2581849" cy="1026056"/>
      </dsp:txXfrm>
    </dsp:sp>
    <dsp:sp modelId="{10DE429D-FE47-4339-B711-F9A9244645E7}">
      <dsp:nvSpPr>
        <dsp:cNvPr id="0" name=""/>
        <dsp:cNvSpPr/>
      </dsp:nvSpPr>
      <dsp:spPr>
        <a:xfrm>
          <a:off x="2047631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552AE5-3011-4864-B548-0D8D2FF033C3}">
      <dsp:nvSpPr>
        <dsp:cNvPr id="0" name=""/>
        <dsp:cNvSpPr/>
      </dsp:nvSpPr>
      <dsp:spPr>
        <a:xfrm>
          <a:off x="2238339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 муниципального образования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2270261" y="4981445"/>
        <a:ext cx="1652534" cy="1026056"/>
      </dsp:txXfrm>
    </dsp:sp>
    <dsp:sp modelId="{61691663-9F20-4B9E-85A9-55D23F9D3810}">
      <dsp:nvSpPr>
        <dsp:cNvPr id="0" name=""/>
        <dsp:cNvSpPr/>
      </dsp:nvSpPr>
      <dsp:spPr>
        <a:xfrm>
          <a:off x="4145426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76DDD73-F957-46E3-AF83-73EDB152307B}">
      <dsp:nvSpPr>
        <dsp:cNvPr id="0" name=""/>
        <dsp:cNvSpPr/>
      </dsp:nvSpPr>
      <dsp:spPr>
        <a:xfrm>
          <a:off x="4336135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поселений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4368057" y="4981445"/>
        <a:ext cx="1652534" cy="1026056"/>
      </dsp:txXfrm>
    </dsp:sp>
    <dsp:sp modelId="{931EE309-FFD3-4C2A-8233-05520FF0F2A1}">
      <dsp:nvSpPr>
        <dsp:cNvPr id="0" name=""/>
        <dsp:cNvSpPr/>
      </dsp:nvSpPr>
      <dsp:spPr>
        <a:xfrm>
          <a:off x="6243222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397EBE5-4DDB-4072-A13A-882AD78703AC}">
      <dsp:nvSpPr>
        <dsp:cNvPr id="0" name=""/>
        <dsp:cNvSpPr/>
      </dsp:nvSpPr>
      <dsp:spPr>
        <a:xfrm>
          <a:off x="6433930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городских округов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6465852" y="4981445"/>
        <a:ext cx="1652534" cy="102605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367D9D-3FA3-4DB4-978E-948C1C09952A}">
      <dsp:nvSpPr>
        <dsp:cNvPr id="0" name=""/>
        <dsp:cNvSpPr/>
      </dsp:nvSpPr>
      <dsp:spPr>
        <a:xfrm rot="5400000">
          <a:off x="274483" y="2396280"/>
          <a:ext cx="815967" cy="1357752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A83AFC-9664-41FA-9552-ECB78284CE60}">
      <dsp:nvSpPr>
        <dsp:cNvPr id="0" name=""/>
        <dsp:cNvSpPr/>
      </dsp:nvSpPr>
      <dsp:spPr>
        <a:xfrm>
          <a:off x="126718" y="2808279"/>
          <a:ext cx="1225786" cy="553901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Другие общегосударственные вопросы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126718" y="2808279"/>
        <a:ext cx="1225786" cy="553901"/>
      </dsp:txXfrm>
    </dsp:sp>
    <dsp:sp modelId="{568CA6B3-62A7-4CF2-A6DB-D3F9D019F15B}">
      <dsp:nvSpPr>
        <dsp:cNvPr id="0" name=""/>
        <dsp:cNvSpPr/>
      </dsp:nvSpPr>
      <dsp:spPr>
        <a:xfrm>
          <a:off x="1132784" y="2296321"/>
          <a:ext cx="231280" cy="231280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05F667-D074-4395-9D2E-F8733E56D131}">
      <dsp:nvSpPr>
        <dsp:cNvPr id="0" name=""/>
        <dsp:cNvSpPr/>
      </dsp:nvSpPr>
      <dsp:spPr>
        <a:xfrm rot="5400000">
          <a:off x="1775085" y="2024955"/>
          <a:ext cx="815967" cy="1357752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3BE69-AADE-45AD-8661-F397AE85D4D2}">
      <dsp:nvSpPr>
        <dsp:cNvPr id="0" name=""/>
        <dsp:cNvSpPr/>
      </dsp:nvSpPr>
      <dsp:spPr>
        <a:xfrm>
          <a:off x="1638880" y="2430630"/>
          <a:ext cx="1225786" cy="1074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/>
        </a:p>
      </dsp:txBody>
      <dsp:txXfrm>
        <a:off x="1638880" y="2430630"/>
        <a:ext cx="1225786" cy="1074473"/>
      </dsp:txXfrm>
    </dsp:sp>
    <dsp:sp modelId="{31332371-7303-4685-84C6-38B9949DA76A}">
      <dsp:nvSpPr>
        <dsp:cNvPr id="0" name=""/>
        <dsp:cNvSpPr/>
      </dsp:nvSpPr>
      <dsp:spPr>
        <a:xfrm>
          <a:off x="2633386" y="1924995"/>
          <a:ext cx="231280" cy="231280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B8FA8-8D06-431E-9D7C-6FA6660F7EFA}">
      <dsp:nvSpPr>
        <dsp:cNvPr id="0" name=""/>
        <dsp:cNvSpPr/>
      </dsp:nvSpPr>
      <dsp:spPr>
        <a:xfrm rot="5400000">
          <a:off x="3275687" y="1653629"/>
          <a:ext cx="815967" cy="1357752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A9534-85B1-4A08-A6B6-6CFFCE0E336A}">
      <dsp:nvSpPr>
        <dsp:cNvPr id="0" name=""/>
        <dsp:cNvSpPr/>
      </dsp:nvSpPr>
      <dsp:spPr>
        <a:xfrm>
          <a:off x="3139482" y="2059305"/>
          <a:ext cx="1225786" cy="1074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/>
        </a:p>
      </dsp:txBody>
      <dsp:txXfrm>
        <a:off x="3139482" y="2059305"/>
        <a:ext cx="1225786" cy="1074473"/>
      </dsp:txXfrm>
    </dsp:sp>
    <dsp:sp modelId="{97230CEB-4CDA-4785-80BB-AD5027C4848C}">
      <dsp:nvSpPr>
        <dsp:cNvPr id="0" name=""/>
        <dsp:cNvSpPr/>
      </dsp:nvSpPr>
      <dsp:spPr>
        <a:xfrm>
          <a:off x="4133988" y="1553670"/>
          <a:ext cx="231280" cy="231280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0F9F3-5352-4CA0-B24B-B47427537EB0}">
      <dsp:nvSpPr>
        <dsp:cNvPr id="0" name=""/>
        <dsp:cNvSpPr/>
      </dsp:nvSpPr>
      <dsp:spPr>
        <a:xfrm rot="5400000">
          <a:off x="4776289" y="1153684"/>
          <a:ext cx="815967" cy="1357752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1448D9-CBC3-4159-AC85-F84CB760DCBD}">
      <dsp:nvSpPr>
        <dsp:cNvPr id="0" name=""/>
        <dsp:cNvSpPr/>
      </dsp:nvSpPr>
      <dsp:spPr>
        <a:xfrm>
          <a:off x="4623487" y="1577093"/>
          <a:ext cx="1225786" cy="1331713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Правительства РФ, высших исполнительных органов государственной власти субъектов РФ, местной администрации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4623487" y="1577093"/>
        <a:ext cx="1225786" cy="1331713"/>
      </dsp:txXfrm>
    </dsp:sp>
    <dsp:sp modelId="{92EE8B06-138E-4D3A-8D3A-A92F839C307A}">
      <dsp:nvSpPr>
        <dsp:cNvPr id="0" name=""/>
        <dsp:cNvSpPr/>
      </dsp:nvSpPr>
      <dsp:spPr>
        <a:xfrm>
          <a:off x="5634590" y="1053725"/>
          <a:ext cx="231280" cy="231280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CF2DB-7886-4E46-B95B-C3882064520D}">
      <dsp:nvSpPr>
        <dsp:cNvPr id="0" name=""/>
        <dsp:cNvSpPr/>
      </dsp:nvSpPr>
      <dsp:spPr>
        <a:xfrm rot="5400000">
          <a:off x="6276891" y="782358"/>
          <a:ext cx="815967" cy="1357752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6B24F-CAC6-4654-A54B-31A2988A31E2}">
      <dsp:nvSpPr>
        <dsp:cNvPr id="0" name=""/>
        <dsp:cNvSpPr/>
      </dsp:nvSpPr>
      <dsp:spPr>
        <a:xfrm>
          <a:off x="6140686" y="1188034"/>
          <a:ext cx="1225786" cy="1074473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Обеспечение деятельности представительных и иных органов местного самоуправления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6140686" y="1188034"/>
        <a:ext cx="1225786" cy="1074473"/>
      </dsp:txXfrm>
    </dsp:sp>
    <dsp:sp modelId="{2B42F072-AF15-491D-986D-2AE054B92686}">
      <dsp:nvSpPr>
        <dsp:cNvPr id="0" name=""/>
        <dsp:cNvSpPr/>
      </dsp:nvSpPr>
      <dsp:spPr>
        <a:xfrm>
          <a:off x="7135192" y="682399"/>
          <a:ext cx="231280" cy="231280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28AE9E-7DCF-48EF-9020-0A65D0DF9C5A}">
      <dsp:nvSpPr>
        <dsp:cNvPr id="0" name=""/>
        <dsp:cNvSpPr/>
      </dsp:nvSpPr>
      <dsp:spPr>
        <a:xfrm rot="5400000">
          <a:off x="7777493" y="410522"/>
          <a:ext cx="815967" cy="1357752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B61DD-0412-430A-B119-7F6B96DC5E89}">
      <dsp:nvSpPr>
        <dsp:cNvPr id="0" name=""/>
        <dsp:cNvSpPr/>
      </dsp:nvSpPr>
      <dsp:spPr>
        <a:xfrm>
          <a:off x="7644879" y="804674"/>
          <a:ext cx="1225786" cy="1075494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высшего должностного лица муниципального образования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7644879" y="804674"/>
        <a:ext cx="1225786" cy="107549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AC3DB-D8FD-42EF-8A82-069DAE22936D}">
      <dsp:nvSpPr>
        <dsp:cNvPr id="0" name=""/>
        <dsp:cNvSpPr/>
      </dsp:nvSpPr>
      <dsp:spPr>
        <a:xfrm rot="5400000">
          <a:off x="1429899" y="733809"/>
          <a:ext cx="632566" cy="72015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100387-A00D-43EF-B63A-598D408F7496}">
      <dsp:nvSpPr>
        <dsp:cNvPr id="0" name=""/>
        <dsp:cNvSpPr/>
      </dsp:nvSpPr>
      <dsp:spPr>
        <a:xfrm>
          <a:off x="875105" y="26570"/>
          <a:ext cx="1839274" cy="757426"/>
        </a:xfrm>
        <a:prstGeom prst="roundRect">
          <a:avLst>
            <a:gd name="adj" fmla="val 16670"/>
          </a:avLst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Дошкольное образование</a:t>
          </a:r>
          <a:endParaRPr lang="ru-RU" sz="14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912086" y="63551"/>
        <a:ext cx="1765312" cy="683464"/>
      </dsp:txXfrm>
    </dsp:sp>
    <dsp:sp modelId="{114B95C5-2BFC-4678-9C38-9484B9F20163}">
      <dsp:nvSpPr>
        <dsp:cNvPr id="0" name=""/>
        <dsp:cNvSpPr/>
      </dsp:nvSpPr>
      <dsp:spPr>
        <a:xfrm>
          <a:off x="2327176" y="103685"/>
          <a:ext cx="774484" cy="602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4F4493-77BA-4971-8831-52F7004E23B5}">
      <dsp:nvSpPr>
        <dsp:cNvPr id="0" name=""/>
        <dsp:cNvSpPr/>
      </dsp:nvSpPr>
      <dsp:spPr>
        <a:xfrm rot="5400000">
          <a:off x="2582579" y="1618068"/>
          <a:ext cx="632566" cy="72015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C315FC-397C-4C13-A133-0C5A62A5AD13}">
      <dsp:nvSpPr>
        <dsp:cNvPr id="0" name=""/>
        <dsp:cNvSpPr/>
      </dsp:nvSpPr>
      <dsp:spPr>
        <a:xfrm>
          <a:off x="2068889" y="857696"/>
          <a:ext cx="2007140" cy="839291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800080">
                <a:shade val="30000"/>
                <a:satMod val="115000"/>
              </a:srgbClr>
            </a:gs>
            <a:gs pos="50000">
              <a:srgbClr val="800080">
                <a:shade val="67500"/>
                <a:satMod val="115000"/>
              </a:srgbClr>
            </a:gs>
            <a:gs pos="100000">
              <a:srgbClr val="800080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Общее образование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2109867" y="898674"/>
        <a:ext cx="1925184" cy="757335"/>
      </dsp:txXfrm>
    </dsp:sp>
    <dsp:sp modelId="{A83BA2C5-1DBF-4C01-9D72-FFF625D0268A}">
      <dsp:nvSpPr>
        <dsp:cNvPr id="0" name=""/>
        <dsp:cNvSpPr/>
      </dsp:nvSpPr>
      <dsp:spPr>
        <a:xfrm>
          <a:off x="3479856" y="987944"/>
          <a:ext cx="774484" cy="602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CEB1D7-6073-4C2B-B63F-94698C652A28}">
      <dsp:nvSpPr>
        <dsp:cNvPr id="0" name=""/>
        <dsp:cNvSpPr/>
      </dsp:nvSpPr>
      <dsp:spPr>
        <a:xfrm rot="5400000">
          <a:off x="3632515" y="2456912"/>
          <a:ext cx="632566" cy="72015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832028-56C3-4F7D-A672-8CBCFD0D842E}">
      <dsp:nvSpPr>
        <dsp:cNvPr id="0" name=""/>
        <dsp:cNvSpPr/>
      </dsp:nvSpPr>
      <dsp:spPr>
        <a:xfrm>
          <a:off x="3211750" y="1732944"/>
          <a:ext cx="1969518" cy="748459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CC3399">
                <a:shade val="30000"/>
                <a:satMod val="115000"/>
              </a:srgbClr>
            </a:gs>
            <a:gs pos="50000">
              <a:srgbClr val="CC3399">
                <a:shade val="67500"/>
                <a:satMod val="115000"/>
              </a:srgbClr>
            </a:gs>
            <a:gs pos="100000">
              <a:srgbClr val="CC3399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 Дополнительное образование</a:t>
          </a:r>
          <a:endParaRPr lang="ru-RU" sz="1600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3248293" y="1769487"/>
        <a:ext cx="1896432" cy="675373"/>
      </dsp:txXfrm>
    </dsp:sp>
    <dsp:sp modelId="{F39204C0-6DFE-48A5-A94F-AA13F5628731}">
      <dsp:nvSpPr>
        <dsp:cNvPr id="0" name=""/>
        <dsp:cNvSpPr/>
      </dsp:nvSpPr>
      <dsp:spPr>
        <a:xfrm>
          <a:off x="4529792" y="1826788"/>
          <a:ext cx="774484" cy="602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61F0A1-F588-48D3-9288-B7F910D54879}">
      <dsp:nvSpPr>
        <dsp:cNvPr id="0" name=""/>
        <dsp:cNvSpPr/>
      </dsp:nvSpPr>
      <dsp:spPr>
        <a:xfrm rot="5400000">
          <a:off x="4604508" y="3309732"/>
          <a:ext cx="632566" cy="72015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435CA9D-A6C2-4257-8611-D3F8412C590A}">
      <dsp:nvSpPr>
        <dsp:cNvPr id="0" name=""/>
        <dsp:cNvSpPr/>
      </dsp:nvSpPr>
      <dsp:spPr>
        <a:xfrm>
          <a:off x="4317480" y="2566883"/>
          <a:ext cx="1776010" cy="776411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FF66CC">
                <a:shade val="30000"/>
                <a:satMod val="115000"/>
              </a:srgbClr>
            </a:gs>
            <a:gs pos="50000">
              <a:srgbClr val="FF66CC">
                <a:shade val="67500"/>
                <a:satMod val="115000"/>
              </a:srgbClr>
            </a:gs>
            <a:gs pos="100000">
              <a:srgbClr val="FF66CC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Молодежная политика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4355388" y="2604791"/>
        <a:ext cx="1700194" cy="700595"/>
      </dsp:txXfrm>
    </dsp:sp>
    <dsp:sp modelId="{60B64647-DFCA-4129-8F16-7229A3B75332}">
      <dsp:nvSpPr>
        <dsp:cNvPr id="0" name=""/>
        <dsp:cNvSpPr/>
      </dsp:nvSpPr>
      <dsp:spPr>
        <a:xfrm>
          <a:off x="5501785" y="2679608"/>
          <a:ext cx="774484" cy="602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0F93AB-A3DF-429E-B141-9B615FC38436}">
      <dsp:nvSpPr>
        <dsp:cNvPr id="0" name=""/>
        <dsp:cNvSpPr/>
      </dsp:nvSpPr>
      <dsp:spPr>
        <a:xfrm>
          <a:off x="5260551" y="3463925"/>
          <a:ext cx="1823673" cy="645784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FF99FF">
                <a:shade val="30000"/>
                <a:satMod val="115000"/>
              </a:srgbClr>
            </a:gs>
            <a:gs pos="50000">
              <a:srgbClr val="FF99FF">
                <a:shade val="67500"/>
                <a:satMod val="115000"/>
              </a:srgbClr>
            </a:gs>
            <a:gs pos="100000">
              <a:srgbClr val="FF99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Другие вопросы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292081" y="3495455"/>
        <a:ext cx="1760613" cy="58272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023A05-0CA6-4B1C-9C90-98508B193786}">
      <dsp:nvSpPr>
        <dsp:cNvPr id="0" name=""/>
        <dsp:cNvSpPr/>
      </dsp:nvSpPr>
      <dsp:spPr>
        <a:xfrm>
          <a:off x="180968" y="-9628"/>
          <a:ext cx="6571779" cy="1319928"/>
        </a:xfrm>
        <a:prstGeom prst="roundRect">
          <a:avLst>
            <a:gd name="adj" fmla="val 10000"/>
          </a:avLst>
        </a:prstGeom>
        <a:solidFill>
          <a:srgbClr val="3399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Дотации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</a:t>
          </a:r>
          <a:r>
            <a:rPr lang="ru-RU" sz="18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– денежная помощь со стороны бюджета другого уровня, предоставляемая на безвозмездной и безвозвратной основе</a:t>
          </a:r>
          <a:endParaRPr lang="ru-RU" sz="1800" kern="12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sp:txBody>
      <dsp:txXfrm>
        <a:off x="219627" y="29031"/>
        <a:ext cx="5141989" cy="1242610"/>
      </dsp:txXfrm>
    </dsp:sp>
    <dsp:sp modelId="{347415BA-DC97-43E2-AE7E-CB1E89BDB6C4}">
      <dsp:nvSpPr>
        <dsp:cNvPr id="0" name=""/>
        <dsp:cNvSpPr/>
      </dsp:nvSpPr>
      <dsp:spPr>
        <a:xfrm>
          <a:off x="797580" y="1494651"/>
          <a:ext cx="6829111" cy="1319928"/>
        </a:xfrm>
        <a:prstGeom prst="roundRect">
          <a:avLst>
            <a:gd name="adj" fmla="val 10000"/>
          </a:avLst>
        </a:prstGeom>
        <a:solidFill>
          <a:srgbClr val="6699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Book Antiqua" pitchFamily="18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sng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Субсидии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 </a:t>
          </a:r>
          <a:r>
            <a:rPr lang="ru-RU" sz="18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- межбюджетные трансферты, предоставляемые бюджету другого уровня на условиях долевого финансирования расходов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</a:t>
          </a:r>
          <a:endParaRPr lang="ru-RU" sz="1800" kern="1200" dirty="0"/>
        </a:p>
      </dsp:txBody>
      <dsp:txXfrm>
        <a:off x="836239" y="1533310"/>
        <a:ext cx="5353131" cy="1242610"/>
      </dsp:txXfrm>
    </dsp:sp>
    <dsp:sp modelId="{EFCD9B4C-DA78-46C7-9E8E-1E5C23521922}">
      <dsp:nvSpPr>
        <dsp:cNvPr id="0" name=""/>
        <dsp:cNvSpPr/>
      </dsp:nvSpPr>
      <dsp:spPr>
        <a:xfrm>
          <a:off x="1232549" y="2972295"/>
          <a:ext cx="6829040" cy="1485473"/>
        </a:xfrm>
        <a:prstGeom prst="roundRect">
          <a:avLst>
            <a:gd name="adj" fmla="val 10000"/>
          </a:avLst>
        </a:prstGeom>
        <a:solidFill>
          <a:srgbClr val="CC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Субвенции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</a:t>
          </a:r>
          <a:r>
            <a:rPr lang="ru-RU" sz="18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– межбюджетные трансферты, предоставляемые местным бюджетам на исполнение переданных государственных полномочий </a:t>
          </a:r>
          <a:endParaRPr lang="ru-RU" sz="1800" kern="12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sp:txBody>
      <dsp:txXfrm>
        <a:off x="1276057" y="3015803"/>
        <a:ext cx="5351913" cy="1398457"/>
      </dsp:txXfrm>
    </dsp:sp>
    <dsp:sp modelId="{98AFC14A-0294-454A-9D8E-0DEDF513300C}">
      <dsp:nvSpPr>
        <dsp:cNvPr id="0" name=""/>
        <dsp:cNvSpPr/>
      </dsp:nvSpPr>
      <dsp:spPr>
        <a:xfrm>
          <a:off x="1829742" y="4650859"/>
          <a:ext cx="6592828" cy="1358444"/>
        </a:xfrm>
        <a:prstGeom prst="roundRect">
          <a:avLst>
            <a:gd name="adj" fmla="val 10000"/>
          </a:avLst>
        </a:prstGeom>
        <a:solidFill>
          <a:srgbClr val="FF99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Иные межбюджетные трансферты –</a:t>
          </a:r>
          <a:r>
            <a:rPr lang="ru-RU" sz="1800" b="0" u="none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межбюджетные трансферты, представляемые в случаях и в порядке, предусмотренных нормативно-правовыми актами</a:t>
          </a:r>
          <a:endParaRPr lang="ru-RU" sz="1800" b="1" u="sng" kern="12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sp:txBody>
      <dsp:txXfrm>
        <a:off x="1869529" y="4690646"/>
        <a:ext cx="5162985" cy="1278870"/>
      </dsp:txXfrm>
    </dsp:sp>
    <dsp:sp modelId="{C21735EF-571B-421D-B69C-575E32C59B3D}">
      <dsp:nvSpPr>
        <dsp:cNvPr id="0" name=""/>
        <dsp:cNvSpPr/>
      </dsp:nvSpPr>
      <dsp:spPr>
        <a:xfrm>
          <a:off x="6108697" y="1028933"/>
          <a:ext cx="857953" cy="857953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89804"/>
          </a:srgbClr>
        </a:solidFill>
        <a:ln w="9525" cap="flat" cmpd="sng" algn="ctr">
          <a:solidFill>
            <a:srgbClr val="3399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301736" y="1028933"/>
        <a:ext cx="471875" cy="645610"/>
      </dsp:txXfrm>
    </dsp:sp>
    <dsp:sp modelId="{A19D2155-7612-468E-A3DC-8E1D47EBEE5B}">
      <dsp:nvSpPr>
        <dsp:cNvPr id="0" name=""/>
        <dsp:cNvSpPr/>
      </dsp:nvSpPr>
      <dsp:spPr>
        <a:xfrm>
          <a:off x="6460434" y="2579463"/>
          <a:ext cx="857953" cy="857953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66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653473" y="2579463"/>
        <a:ext cx="471875" cy="645610"/>
      </dsp:txXfrm>
    </dsp:sp>
    <dsp:sp modelId="{2C7A71E0-8E04-4158-8B58-BB3714727D7B}">
      <dsp:nvSpPr>
        <dsp:cNvPr id="0" name=""/>
        <dsp:cNvSpPr/>
      </dsp:nvSpPr>
      <dsp:spPr>
        <a:xfrm>
          <a:off x="6955265" y="4083560"/>
          <a:ext cx="857953" cy="857953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FF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148304" y="4083560"/>
        <a:ext cx="471875" cy="64561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3BF323-A09A-44B7-890C-12021F3857FE}">
      <dsp:nvSpPr>
        <dsp:cNvPr id="0" name=""/>
        <dsp:cNvSpPr/>
      </dsp:nvSpPr>
      <dsp:spPr>
        <a:xfrm>
          <a:off x="1575059" y="1083880"/>
          <a:ext cx="1324742" cy="1324742"/>
        </a:xfrm>
        <a:prstGeom prst="gear9">
          <a:avLst/>
        </a:prstGeom>
        <a:solidFill>
          <a:srgbClr val="00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1841391" y="1394194"/>
        <a:ext cx="792078" cy="680945"/>
      </dsp:txXfrm>
    </dsp:sp>
    <dsp:sp modelId="{BE29944C-2197-4EA1-A364-98478D93E5C4}">
      <dsp:nvSpPr>
        <dsp:cNvPr id="0" name=""/>
        <dsp:cNvSpPr/>
      </dsp:nvSpPr>
      <dsp:spPr>
        <a:xfrm>
          <a:off x="804300" y="770759"/>
          <a:ext cx="963449" cy="963449"/>
        </a:xfrm>
        <a:prstGeom prst="gear6">
          <a:avLst/>
        </a:prstGeom>
        <a:solidFill>
          <a:srgbClr val="33CC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1046851" y="1014776"/>
        <a:ext cx="478347" cy="475415"/>
      </dsp:txXfrm>
    </dsp:sp>
    <dsp:sp modelId="{C90E3728-8E15-45E8-8AF3-811D7A5AFC57}">
      <dsp:nvSpPr>
        <dsp:cNvPr id="0" name=""/>
        <dsp:cNvSpPr/>
      </dsp:nvSpPr>
      <dsp:spPr>
        <a:xfrm rot="20700000">
          <a:off x="1249207" y="106077"/>
          <a:ext cx="943983" cy="943983"/>
        </a:xfrm>
        <a:prstGeom prst="gear6">
          <a:avLst/>
        </a:prstGeom>
        <a:solidFill>
          <a:srgbClr val="00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 rot="-20700000">
        <a:off x="1456251" y="313120"/>
        <a:ext cx="529897" cy="529897"/>
      </dsp:txXfrm>
    </dsp:sp>
    <dsp:sp modelId="{DE26DF0C-0EE4-478B-A590-F46B5982E06A}">
      <dsp:nvSpPr>
        <dsp:cNvPr id="0" name=""/>
        <dsp:cNvSpPr/>
      </dsp:nvSpPr>
      <dsp:spPr>
        <a:xfrm>
          <a:off x="1454788" y="894223"/>
          <a:ext cx="1695670" cy="1695670"/>
        </a:xfrm>
        <a:prstGeom prst="circularArrow">
          <a:avLst>
            <a:gd name="adj1" fmla="val 4688"/>
            <a:gd name="adj2" fmla="val 299029"/>
            <a:gd name="adj3" fmla="val 2449246"/>
            <a:gd name="adj4" fmla="val 16013806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C2920B-E5C1-49F8-BC14-57F2514A690E}">
      <dsp:nvSpPr>
        <dsp:cNvPr id="0" name=""/>
        <dsp:cNvSpPr/>
      </dsp:nvSpPr>
      <dsp:spPr>
        <a:xfrm>
          <a:off x="633675" y="565247"/>
          <a:ext cx="1232010" cy="123201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2250011"/>
            <a:satOff val="-25238"/>
            <a:lumOff val="1686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CDEF64-391A-4BFB-8501-3AC00FB9DED2}">
      <dsp:nvSpPr>
        <dsp:cNvPr id="0" name=""/>
        <dsp:cNvSpPr/>
      </dsp:nvSpPr>
      <dsp:spPr>
        <a:xfrm>
          <a:off x="1125577" y="-93026"/>
          <a:ext cx="1328355" cy="132835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4500023"/>
            <a:satOff val="-50476"/>
            <a:lumOff val="337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B797E-0BA4-44ED-BB6A-3EEA851BF09E}">
      <dsp:nvSpPr>
        <dsp:cNvPr id="0" name=""/>
        <dsp:cNvSpPr/>
      </dsp:nvSpPr>
      <dsp:spPr>
        <a:xfrm>
          <a:off x="3571596" y="307"/>
          <a:ext cx="5357395" cy="1199840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 w="9525" cap="flat" cmpd="sng" algn="ctr">
          <a:solidFill>
            <a:srgbClr val="FF3399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почетным гражданам Холм-Жирковского района  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kern="1200" dirty="0">
            <a:latin typeface="Bookman Old Style" panose="02050604050505020204" pitchFamily="18" charset="0"/>
          </a:endParaRPr>
        </a:p>
      </dsp:txBody>
      <dsp:txXfrm>
        <a:off x="3571596" y="150287"/>
        <a:ext cx="4907455" cy="899880"/>
      </dsp:txXfrm>
    </dsp:sp>
    <dsp:sp modelId="{54449D0E-FDB0-4512-84C6-01A3E0DAD1F9}">
      <dsp:nvSpPr>
        <dsp:cNvPr id="0" name=""/>
        <dsp:cNvSpPr/>
      </dsp:nvSpPr>
      <dsp:spPr>
        <a:xfrm>
          <a:off x="0" y="307"/>
          <a:ext cx="3571596" cy="1199840"/>
        </a:xfrm>
        <a:prstGeom prst="roundRect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58571" y="58878"/>
        <a:ext cx="3454454" cy="1082698"/>
      </dsp:txXfrm>
    </dsp:sp>
    <dsp:sp modelId="{E7A1B852-FE37-4B2A-A847-5181C4BC5D06}">
      <dsp:nvSpPr>
        <dsp:cNvPr id="0" name=""/>
        <dsp:cNvSpPr/>
      </dsp:nvSpPr>
      <dsp:spPr>
        <a:xfrm>
          <a:off x="3571596" y="1320132"/>
          <a:ext cx="5357395" cy="1199840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 w="9525" cap="flat" cmpd="sng" algn="ctr">
          <a:solidFill>
            <a:srgbClr val="FF3399">
              <a:alpha val="89804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>
            <a:latin typeface="Bookman Old Style" panose="02050604050505020204" pitchFamily="18" charset="0"/>
          </a:endParaRPr>
        </a:p>
      </dsp:txBody>
      <dsp:txXfrm>
        <a:off x="3571596" y="1470112"/>
        <a:ext cx="4907455" cy="899880"/>
      </dsp:txXfrm>
    </dsp:sp>
    <dsp:sp modelId="{E498182C-7E88-4624-B979-5D5FD29DA3A1}">
      <dsp:nvSpPr>
        <dsp:cNvPr id="0" name=""/>
        <dsp:cNvSpPr/>
      </dsp:nvSpPr>
      <dsp:spPr>
        <a:xfrm>
          <a:off x="0" y="1296147"/>
          <a:ext cx="3571596" cy="1199840"/>
        </a:xfrm>
        <a:prstGeom prst="roundRect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58571" y="1354718"/>
        <a:ext cx="3454454" cy="108269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47760-FAE5-4FD3-A122-278DD2E035BA}">
      <dsp:nvSpPr>
        <dsp:cNvPr id="0" name=""/>
        <dsp:cNvSpPr/>
      </dsp:nvSpPr>
      <dsp:spPr>
        <a:xfrm>
          <a:off x="1363400" y="447033"/>
          <a:ext cx="1675026" cy="1117242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сумма пенсионного обеспечения,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latin typeface="Book Antiqua" panose="02040602050305030304" pitchFamily="18" charset="0"/>
            </a:rPr>
            <a:t>рублей</a:t>
          </a:r>
          <a:endParaRPr lang="ru-RU" sz="1600" i="1" kern="1200" dirty="0">
            <a:latin typeface="Book Antiqua" panose="02040602050305030304" pitchFamily="18" charset="0"/>
          </a:endParaRPr>
        </a:p>
      </dsp:txBody>
      <dsp:txXfrm>
        <a:off x="1631405" y="447033"/>
        <a:ext cx="1407022" cy="1117242"/>
      </dsp:txXfrm>
    </dsp:sp>
    <dsp:sp modelId="{3643A59B-1671-4D4F-A59D-A883152E6791}">
      <dsp:nvSpPr>
        <dsp:cNvPr id="0" name=""/>
        <dsp:cNvSpPr/>
      </dsp:nvSpPr>
      <dsp:spPr>
        <a:xfrm>
          <a:off x="470053" y="359"/>
          <a:ext cx="1116684" cy="1116684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 Antiqua" panose="02040602050305030304" pitchFamily="18" charset="0"/>
            </a:rPr>
            <a:t>7 153</a:t>
          </a:r>
        </a:p>
      </dsp:txBody>
      <dsp:txXfrm>
        <a:off x="633588" y="163894"/>
        <a:ext cx="789614" cy="789614"/>
      </dsp:txXfrm>
    </dsp:sp>
    <dsp:sp modelId="{F7E97BA1-24A1-45D6-B192-2170BE92821F}">
      <dsp:nvSpPr>
        <dsp:cNvPr id="0" name=""/>
        <dsp:cNvSpPr/>
      </dsp:nvSpPr>
      <dsp:spPr>
        <a:xfrm>
          <a:off x="4155111" y="447033"/>
          <a:ext cx="1675026" cy="1117242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600" kern="1200" dirty="0" smtClean="0">
            <a:latin typeface="Book Antiqua" panose="02040602050305030304" pitchFamily="18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сумма компенсации расходов,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latin typeface="Book Antiqua" panose="02040602050305030304" pitchFamily="18" charset="0"/>
            </a:rPr>
            <a:t>рублей</a:t>
          </a:r>
          <a:endParaRPr lang="ru-RU" sz="1600" i="1" kern="1200" dirty="0">
            <a:latin typeface="Book Antiqua" panose="02040602050305030304" pitchFamily="18" charset="0"/>
          </a:endParaRPr>
        </a:p>
      </dsp:txBody>
      <dsp:txXfrm>
        <a:off x="4423116" y="447033"/>
        <a:ext cx="1407022" cy="931031"/>
      </dsp:txXfrm>
    </dsp:sp>
    <dsp:sp modelId="{D332D07B-30FF-42B9-A8B2-49CDE7549373}">
      <dsp:nvSpPr>
        <dsp:cNvPr id="0" name=""/>
        <dsp:cNvSpPr/>
      </dsp:nvSpPr>
      <dsp:spPr>
        <a:xfrm>
          <a:off x="3261764" y="359"/>
          <a:ext cx="1116684" cy="1116684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 Antiqua" panose="02040602050305030304" pitchFamily="18" charset="0"/>
            </a:rPr>
            <a:t>1 200</a:t>
          </a:r>
        </a:p>
      </dsp:txBody>
      <dsp:txXfrm>
        <a:off x="3425299" y="163894"/>
        <a:ext cx="789614" cy="78961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C8193-3BEF-40FD-ABC8-E40EBBCB3B52}">
      <dsp:nvSpPr>
        <dsp:cNvPr id="0" name=""/>
        <dsp:cNvSpPr/>
      </dsp:nvSpPr>
      <dsp:spPr>
        <a:xfrm>
          <a:off x="72006" y="-54006"/>
          <a:ext cx="183761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Эффективное управление </a:t>
          </a:r>
          <a:endParaRPr lang="ru-RU" sz="16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72006" y="1501366"/>
        <a:ext cx="1837612" cy="1555372"/>
      </dsp:txXfrm>
    </dsp:sp>
    <dsp:sp modelId="{618E9A71-C7B6-49E6-AD40-F59AFA2FF54E}">
      <dsp:nvSpPr>
        <dsp:cNvPr id="0" name=""/>
        <dsp:cNvSpPr/>
      </dsp:nvSpPr>
      <dsp:spPr>
        <a:xfrm>
          <a:off x="271748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C9A90-4CEF-4703-98CE-D9F30A7EB930}">
      <dsp:nvSpPr>
        <dsp:cNvPr id="0" name=""/>
        <dsp:cNvSpPr/>
      </dsp:nvSpPr>
      <dsp:spPr>
        <a:xfrm>
          <a:off x="1905469" y="-54006"/>
          <a:ext cx="1650094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Социальное развитие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Bookman Old Style" pitchFamily="18" charset="0"/>
          </a:endParaRPr>
        </a:p>
      </dsp:txBody>
      <dsp:txXfrm>
        <a:off x="1905469" y="1501366"/>
        <a:ext cx="1650094" cy="1555372"/>
      </dsp:txXfrm>
    </dsp:sp>
    <dsp:sp modelId="{0C4286C5-0555-4054-A647-3B434F87A041}">
      <dsp:nvSpPr>
        <dsp:cNvPr id="0" name=""/>
        <dsp:cNvSpPr/>
      </dsp:nvSpPr>
      <dsp:spPr>
        <a:xfrm>
          <a:off x="2066822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37F67C-D0F9-4FC6-8104-448637C00417}">
      <dsp:nvSpPr>
        <dsp:cNvPr id="0" name=""/>
        <dsp:cNvSpPr/>
      </dsp:nvSpPr>
      <dsp:spPr>
        <a:xfrm>
          <a:off x="3632087" y="-41874"/>
          <a:ext cx="170734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272" tIns="398272" rIns="398272" bIns="398272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600" kern="1200"/>
        </a:p>
      </dsp:txBody>
      <dsp:txXfrm>
        <a:off x="3632087" y="1513498"/>
        <a:ext cx="1707342" cy="1555372"/>
      </dsp:txXfrm>
    </dsp:sp>
    <dsp:sp modelId="{BBEE444F-A7A9-4A63-9620-81A4A08103A6}">
      <dsp:nvSpPr>
        <dsp:cNvPr id="0" name=""/>
        <dsp:cNvSpPr/>
      </dsp:nvSpPr>
      <dsp:spPr>
        <a:xfrm>
          <a:off x="3796760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5A7CB-FA83-4C1B-9DA6-1B847729F468}">
      <dsp:nvSpPr>
        <dsp:cNvPr id="0" name=""/>
        <dsp:cNvSpPr/>
      </dsp:nvSpPr>
      <dsp:spPr>
        <a:xfrm>
          <a:off x="5349075" y="-54006"/>
          <a:ext cx="170734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20000"/>
                <a:lumOff val="80000"/>
                <a:shade val="30000"/>
                <a:satMod val="115000"/>
              </a:schemeClr>
            </a:gs>
            <a:gs pos="50000">
              <a:schemeClr val="bg2">
                <a:lumMod val="20000"/>
                <a:lumOff val="80000"/>
                <a:shade val="67500"/>
                <a:satMod val="115000"/>
              </a:schemeClr>
            </a:gs>
            <a:gs pos="100000">
              <a:schemeClr val="bg2">
                <a:lumMod val="20000"/>
                <a:lumOff val="8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Обеспечение безопасных условий жизнедеятельности</a:t>
          </a:r>
          <a:endParaRPr lang="ru-RU" sz="16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5349075" y="1501366"/>
        <a:ext cx="1707342" cy="1555372"/>
      </dsp:txXfrm>
    </dsp:sp>
    <dsp:sp modelId="{A0713DDE-9676-4FDA-A941-FBD2D7810897}">
      <dsp:nvSpPr>
        <dsp:cNvPr id="0" name=""/>
        <dsp:cNvSpPr/>
      </dsp:nvSpPr>
      <dsp:spPr>
        <a:xfrm>
          <a:off x="5555323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00C4A-78A5-4458-AE4E-4BF650326AC9}">
      <dsp:nvSpPr>
        <dsp:cNvPr id="0" name=""/>
        <dsp:cNvSpPr/>
      </dsp:nvSpPr>
      <dsp:spPr>
        <a:xfrm>
          <a:off x="282271" y="2754304"/>
          <a:ext cx="6492241" cy="1188133"/>
        </a:xfrm>
        <a:prstGeom prst="leftRightArrow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6CAFF-DF3A-4548-8BAB-AE28DBAB2F3D}">
      <dsp:nvSpPr>
        <dsp:cNvPr id="0" name=""/>
        <dsp:cNvSpPr/>
      </dsp:nvSpPr>
      <dsp:spPr>
        <a:xfrm>
          <a:off x="5241606" y="4015166"/>
          <a:ext cx="2916900" cy="1889489"/>
        </a:xfrm>
        <a:prstGeom prst="roundRect">
          <a:avLst>
            <a:gd name="adj" fmla="val 10000"/>
          </a:avLst>
        </a:prstGeom>
        <a:solidFill>
          <a:srgbClr val="FFCCF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145,0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0,01%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6158182" y="4529044"/>
        <a:ext cx="1958818" cy="1334105"/>
      </dsp:txXfrm>
    </dsp:sp>
    <dsp:sp modelId="{7766ADEF-FB53-4983-94F4-5FE3AE2CBA12}">
      <dsp:nvSpPr>
        <dsp:cNvPr id="0" name=""/>
        <dsp:cNvSpPr/>
      </dsp:nvSpPr>
      <dsp:spPr>
        <a:xfrm>
          <a:off x="482453" y="4015166"/>
          <a:ext cx="2916900" cy="1889489"/>
        </a:xfrm>
        <a:prstGeom prst="roundRect">
          <a:avLst>
            <a:gd name="adj" fmla="val 10000"/>
          </a:avLst>
        </a:prstGeom>
        <a:solidFill>
          <a:srgbClr val="CCECF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2 616,9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0,6%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523959" y="4529044"/>
        <a:ext cx="1958818" cy="1334105"/>
      </dsp:txXfrm>
    </dsp:sp>
    <dsp:sp modelId="{CCFEB5DE-3373-4761-A93B-87744DA0A518}">
      <dsp:nvSpPr>
        <dsp:cNvPr id="0" name=""/>
        <dsp:cNvSpPr/>
      </dsp:nvSpPr>
      <dsp:spPr>
        <a:xfrm>
          <a:off x="5241606" y="0"/>
          <a:ext cx="2916900" cy="1889489"/>
        </a:xfrm>
        <a:prstGeom prst="roundRect">
          <a:avLst>
            <a:gd name="adj" fmla="val 10000"/>
          </a:avLst>
        </a:prstGeom>
        <a:solidFill>
          <a:srgbClr val="CCEC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334 912,2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78,4%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6158182" y="41506"/>
        <a:ext cx="1958818" cy="1334105"/>
      </dsp:txXfrm>
    </dsp:sp>
    <dsp:sp modelId="{5BE233CE-133A-46B6-882F-C71CA023695A}">
      <dsp:nvSpPr>
        <dsp:cNvPr id="0" name=""/>
        <dsp:cNvSpPr/>
      </dsp:nvSpPr>
      <dsp:spPr>
        <a:xfrm>
          <a:off x="504067" y="72008"/>
          <a:ext cx="2916900" cy="1889489"/>
        </a:xfrm>
        <a:prstGeom prst="roundRect">
          <a:avLst>
            <a:gd name="adj" fmla="val 10000"/>
          </a:avLst>
        </a:prstGeom>
        <a:solidFill>
          <a:srgbClr val="FFCCFF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82 276,0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19,3 </a:t>
          </a: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545573" y="113514"/>
        <a:ext cx="1958818" cy="1334105"/>
      </dsp:txXfrm>
    </dsp:sp>
    <dsp:sp modelId="{F2A88057-DE1D-4E71-9529-931EEE6A921B}">
      <dsp:nvSpPr>
        <dsp:cNvPr id="0" name=""/>
        <dsp:cNvSpPr/>
      </dsp:nvSpPr>
      <dsp:spPr>
        <a:xfrm>
          <a:off x="1704717" y="336565"/>
          <a:ext cx="2556716" cy="2556716"/>
        </a:xfrm>
        <a:prstGeom prst="pieWedge">
          <a:avLst/>
        </a:prstGeom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FF006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Эффективное управление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3 программы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453562" y="1085410"/>
        <a:ext cx="1807871" cy="1807871"/>
      </dsp:txXfrm>
    </dsp:sp>
    <dsp:sp modelId="{D6216DE0-A0F5-4B44-A05F-292CE9E36C83}">
      <dsp:nvSpPr>
        <dsp:cNvPr id="0" name=""/>
        <dsp:cNvSpPr/>
      </dsp:nvSpPr>
      <dsp:spPr>
        <a:xfrm rot="5400000">
          <a:off x="4379526" y="336565"/>
          <a:ext cx="2556716" cy="2556716"/>
        </a:xfrm>
        <a:prstGeom prst="pieWedge">
          <a:avLst/>
        </a:prstGeom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33CC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Социальное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развитие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10 программ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 rot="-5400000">
        <a:off x="4379526" y="1085410"/>
        <a:ext cx="1807871" cy="1807871"/>
      </dsp:txXfrm>
    </dsp:sp>
    <dsp:sp modelId="{2D0FF0FE-E359-40F1-8281-255C31E64BD1}">
      <dsp:nvSpPr>
        <dsp:cNvPr id="0" name=""/>
        <dsp:cNvSpPr/>
      </dsp:nvSpPr>
      <dsp:spPr>
        <a:xfrm rot="10800000">
          <a:off x="4379526" y="3011374"/>
          <a:ext cx="2556716" cy="2556716"/>
        </a:xfrm>
        <a:prstGeom prst="pieWedge">
          <a:avLst/>
        </a:prstGeom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FF006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Безопасные условия жизнедеятельности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2 программы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 rot="10800000">
        <a:off x="4379526" y="3011374"/>
        <a:ext cx="1807871" cy="1807871"/>
      </dsp:txXfrm>
    </dsp:sp>
    <dsp:sp modelId="{EE741BB2-91B5-4C89-8475-1247BA2DFAEE}">
      <dsp:nvSpPr>
        <dsp:cNvPr id="0" name=""/>
        <dsp:cNvSpPr/>
      </dsp:nvSpPr>
      <dsp:spPr>
        <a:xfrm rot="16200000">
          <a:off x="1704717" y="3011374"/>
          <a:ext cx="2556716" cy="2556716"/>
        </a:xfrm>
        <a:prstGeom prst="pieWedge">
          <a:avLst/>
        </a:prstGeom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33CC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Поддержка отраслей экономики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5 программ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 rot="5400000">
        <a:off x="2453562" y="3011374"/>
        <a:ext cx="1807871" cy="1807871"/>
      </dsp:txXfrm>
    </dsp:sp>
    <dsp:sp modelId="{EB31243E-C510-4820-A05E-25AEC463C1AA}">
      <dsp:nvSpPr>
        <dsp:cNvPr id="0" name=""/>
        <dsp:cNvSpPr/>
      </dsp:nvSpPr>
      <dsp:spPr>
        <a:xfrm>
          <a:off x="3879106" y="2420908"/>
          <a:ext cx="882746" cy="767605"/>
        </a:xfrm>
        <a:prstGeom prst="circularArrow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C8757C-4C39-42D5-A131-75BC28F136B4}">
      <dsp:nvSpPr>
        <dsp:cNvPr id="0" name=""/>
        <dsp:cNvSpPr/>
      </dsp:nvSpPr>
      <dsp:spPr>
        <a:xfrm rot="10800000">
          <a:off x="3879106" y="2716141"/>
          <a:ext cx="882746" cy="767605"/>
        </a:xfrm>
        <a:prstGeom prst="circularArrow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593403" y="-58783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285089" y="184749"/>
          <a:ext cx="5756656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Bookman Old Style" panose="02050604050505020204" pitchFamily="18" charset="0"/>
            </a:rPr>
            <a:t>«</a:t>
          </a: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24 996,6    31 163,2   26 473,5   26 473,5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285089" y="184749"/>
        <a:ext cx="5756656" cy="369336"/>
      </dsp:txXfrm>
    </dsp:sp>
    <dsp:sp modelId="{4B24DBC4-281B-4427-8AC6-38D1BD950105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619556" y="739079"/>
          <a:ext cx="5422188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91842"/>
                <a:satOff val="-13221"/>
                <a:lumOff val="692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91842"/>
                <a:satOff val="-13221"/>
                <a:lumOff val="692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91842"/>
                <a:satOff val="-13221"/>
                <a:lumOff val="692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495,0      581,9            0,0            0,0</a:t>
          </a:r>
          <a:r>
            <a:rPr lang="ru-RU" sz="1100" kern="1200" dirty="0" smtClean="0">
              <a:latin typeface="Bookman Old Style" panose="02050604050505020204" pitchFamily="18" charset="0"/>
            </a:rPr>
            <a:t>            </a:t>
          </a:r>
          <a:endParaRPr lang="ru-RU" sz="1100" kern="1200" dirty="0">
            <a:latin typeface="Bookman Old Style" panose="02050604050505020204" pitchFamily="18" charset="0"/>
          </a:endParaRPr>
        </a:p>
      </dsp:txBody>
      <dsp:txXfrm>
        <a:off x="619556" y="739079"/>
        <a:ext cx="5422188" cy="369336"/>
      </dsp:txXfrm>
    </dsp:sp>
    <dsp:sp modelId="{80251128-A1F5-40E1-9DDB-013A01EE5DA4}">
      <dsp:nvSpPr>
        <dsp:cNvPr id="0" name=""/>
        <dsp:cNvSpPr/>
      </dsp:nvSpPr>
      <dsp:spPr>
        <a:xfrm>
          <a:off x="388721" y="692912"/>
          <a:ext cx="461670" cy="4616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shade val="80000"/>
              <a:hueOff val="91842"/>
              <a:satOff val="-13221"/>
              <a:lumOff val="692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802843" y="1293002"/>
          <a:ext cx="5238902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183683"/>
                <a:satOff val="-26441"/>
                <a:lumOff val="1384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83683"/>
                <a:satOff val="-26441"/>
                <a:lumOff val="1384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83683"/>
                <a:satOff val="-26441"/>
                <a:lumOff val="138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30,0        70,0            0,0            0,0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1293002"/>
        <a:ext cx="5238902" cy="369336"/>
      </dsp:txXfrm>
    </dsp:sp>
    <dsp:sp modelId="{400EB121-59E7-4F3C-AAEC-8B8E786BC37E}">
      <dsp:nvSpPr>
        <dsp:cNvPr id="0" name=""/>
        <dsp:cNvSpPr/>
      </dsp:nvSpPr>
      <dsp:spPr>
        <a:xfrm>
          <a:off x="572007" y="1246835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183683"/>
              <a:satOff val="-26441"/>
              <a:lumOff val="1384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861364" y="1847331"/>
          <a:ext cx="5180380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275525"/>
                <a:satOff val="-39662"/>
                <a:lumOff val="2077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275525"/>
                <a:satOff val="-39662"/>
                <a:lumOff val="2077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275525"/>
                <a:satOff val="-39662"/>
                <a:lumOff val="2077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30,0          60,0          0,0            0,0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1364" y="1847331"/>
        <a:ext cx="5180380" cy="369336"/>
      </dsp:txXfrm>
    </dsp:sp>
    <dsp:sp modelId="{93EF5291-800E-4F28-8287-2191C2C9315D}">
      <dsp:nvSpPr>
        <dsp:cNvPr id="0" name=""/>
        <dsp:cNvSpPr/>
      </dsp:nvSpPr>
      <dsp:spPr>
        <a:xfrm>
          <a:off x="630529" y="1801164"/>
          <a:ext cx="461670" cy="4616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shade val="80000"/>
              <a:hueOff val="275525"/>
              <a:satOff val="-39662"/>
              <a:lumOff val="2077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802843" y="2401661"/>
          <a:ext cx="5238902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367366"/>
                <a:satOff val="-52883"/>
                <a:lumOff val="2769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367366"/>
                <a:satOff val="-52883"/>
                <a:lumOff val="2769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367366"/>
                <a:satOff val="-52883"/>
                <a:lumOff val="2769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762,5        817,3       817,3         817,3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2401661"/>
        <a:ext cx="5238902" cy="369336"/>
      </dsp:txXfrm>
    </dsp:sp>
    <dsp:sp modelId="{2F8040AC-C318-4B86-9B65-C05202548638}">
      <dsp:nvSpPr>
        <dsp:cNvPr id="0" name=""/>
        <dsp:cNvSpPr/>
      </dsp:nvSpPr>
      <dsp:spPr>
        <a:xfrm>
          <a:off x="572007" y="2355494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367366"/>
              <a:satOff val="-52883"/>
              <a:lumOff val="2769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619556" y="2955584"/>
          <a:ext cx="5422188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459208"/>
                <a:satOff val="-66103"/>
                <a:lumOff val="3461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459208"/>
                <a:satOff val="-66103"/>
                <a:lumOff val="3461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459208"/>
                <a:satOff val="-66103"/>
                <a:lumOff val="3461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823,2        871,5        871,5         871,5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556" y="2955584"/>
        <a:ext cx="5422188" cy="369336"/>
      </dsp:txXfrm>
    </dsp:sp>
    <dsp:sp modelId="{9A04AD90-3895-4ACF-8499-71288C37341A}">
      <dsp:nvSpPr>
        <dsp:cNvPr id="0" name=""/>
        <dsp:cNvSpPr/>
      </dsp:nvSpPr>
      <dsp:spPr>
        <a:xfrm>
          <a:off x="388721" y="2909417"/>
          <a:ext cx="461670" cy="4616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shade val="80000"/>
              <a:hueOff val="459208"/>
              <a:satOff val="-66103"/>
              <a:lumOff val="346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285089" y="3509914"/>
          <a:ext cx="5756656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551049"/>
                <a:satOff val="-79324"/>
                <a:lumOff val="4154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551049"/>
                <a:satOff val="-79324"/>
                <a:lumOff val="4154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551049"/>
                <a:satOff val="-79324"/>
                <a:lumOff val="415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4 921,1       5 203,0    5 203,0     5 203,0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089" y="3509914"/>
        <a:ext cx="5756656" cy="369336"/>
      </dsp:txXfrm>
    </dsp:sp>
    <dsp:sp modelId="{E547E3DF-A5BE-4C1B-B1E3-310C0790F7AC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551049"/>
              <a:satOff val="-79324"/>
              <a:lumOff val="4154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EE99A-8AD1-4479-AB02-6127F2B3F97D}">
      <dsp:nvSpPr>
        <dsp:cNvPr id="0" name=""/>
        <dsp:cNvSpPr/>
      </dsp:nvSpPr>
      <dsp:spPr>
        <a:xfrm rot="5400000">
          <a:off x="335204" y="853340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80A5D-5071-4E06-9794-A49E6A96801B}">
      <dsp:nvSpPr>
        <dsp:cNvPr id="0" name=""/>
        <dsp:cNvSpPr/>
      </dsp:nvSpPr>
      <dsp:spPr>
        <a:xfrm>
          <a:off x="166952" y="1354464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«Управление муниципальным долгом»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   </a:t>
          </a:r>
          <a:r>
            <a:rPr lang="ru-RU" sz="1600" b="1" kern="1200" dirty="0" smtClean="0">
              <a:solidFill>
                <a:srgbClr val="339933"/>
              </a:solidFill>
              <a:latin typeface="Bookman Old Style" panose="02050604050505020204" pitchFamily="18" charset="0"/>
            </a:rPr>
            <a:t>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   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7,3</a:t>
          </a:r>
        </a:p>
      </dsp:txBody>
      <dsp:txXfrm>
        <a:off x="166952" y="1354464"/>
        <a:ext cx="1514193" cy="1327279"/>
      </dsp:txXfrm>
    </dsp:sp>
    <dsp:sp modelId="{CD1A929C-8B18-4C72-90A5-515233021736}">
      <dsp:nvSpPr>
        <dsp:cNvPr id="0" name=""/>
        <dsp:cNvSpPr/>
      </dsp:nvSpPr>
      <dsp:spPr>
        <a:xfrm>
          <a:off x="1395448" y="729862"/>
          <a:ext cx="285696" cy="285696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A679E-A96A-422C-A014-F0449641CE22}">
      <dsp:nvSpPr>
        <dsp:cNvPr id="0" name=""/>
        <dsp:cNvSpPr/>
      </dsp:nvSpPr>
      <dsp:spPr>
        <a:xfrm rot="5400000">
          <a:off x="2188872" y="394648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B89727-4B9A-4E1F-822E-D890779AA11B}">
      <dsp:nvSpPr>
        <dsp:cNvPr id="0" name=""/>
        <dsp:cNvSpPr/>
      </dsp:nvSpPr>
      <dsp:spPr>
        <a:xfrm>
          <a:off x="2020620" y="895772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«Обеспечение устойчивости и сбалансированности бюджетов»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   </a:t>
          </a:r>
          <a:r>
            <a:rPr lang="ru-RU" sz="1600" b="1" kern="1200" dirty="0" smtClean="0">
              <a:solidFill>
                <a:srgbClr val="339933"/>
              </a:solidFill>
              <a:latin typeface="Bookman Old Style" panose="02050604050505020204" pitchFamily="18" charset="0"/>
            </a:rPr>
            <a:t>23 542,3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</a:t>
          </a: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27 010,2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1 068,6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1 067,5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020620" y="895772"/>
        <a:ext cx="1514193" cy="1327279"/>
      </dsp:txXfrm>
    </dsp:sp>
    <dsp:sp modelId="{5C49551B-8505-4DD2-94DC-BF6EA189FB52}">
      <dsp:nvSpPr>
        <dsp:cNvPr id="0" name=""/>
        <dsp:cNvSpPr/>
      </dsp:nvSpPr>
      <dsp:spPr>
        <a:xfrm>
          <a:off x="3249116" y="271170"/>
          <a:ext cx="285696" cy="285696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A12E94-4220-4B11-994F-44F4DB8C2892}">
      <dsp:nvSpPr>
        <dsp:cNvPr id="0" name=""/>
        <dsp:cNvSpPr/>
      </dsp:nvSpPr>
      <dsp:spPr>
        <a:xfrm rot="5400000">
          <a:off x="4042540" y="-64043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D082C-7375-4A43-A974-DBC7F9DEDAEF}">
      <dsp:nvSpPr>
        <dsp:cNvPr id="0" name=""/>
        <dsp:cNvSpPr/>
      </dsp:nvSpPr>
      <dsp:spPr>
        <a:xfrm>
          <a:off x="3874288" y="437080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«Нормативно-методическое обеспечение и организация бюджетного процесса»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8080"/>
              </a:solidFill>
              <a:latin typeface="Bookman Old Style" panose="02050604050505020204" pitchFamily="18" charset="0"/>
            </a:rPr>
            <a:t>    6 926,1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9 713,1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8 016,3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8 016,3</a:t>
          </a:r>
          <a:endParaRPr lang="ru-RU" sz="1600" b="1" kern="1200" dirty="0">
            <a:solidFill>
              <a:srgbClr val="FF9900"/>
            </a:solidFill>
            <a:latin typeface="Bookman Old Style" panose="02050604050505020204" pitchFamily="18" charset="0"/>
          </a:endParaRPr>
        </a:p>
      </dsp:txBody>
      <dsp:txXfrm>
        <a:off x="3874288" y="437080"/>
        <a:ext cx="1514193" cy="13272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3963A-2AB4-4F3A-818E-A3F1A0B4DBD5}">
      <dsp:nvSpPr>
        <dsp:cNvPr id="0" name=""/>
        <dsp:cNvSpPr/>
      </dsp:nvSpPr>
      <dsp:spPr>
        <a:xfrm>
          <a:off x="-6878658" y="-987831"/>
          <a:ext cx="8186427" cy="8186427"/>
        </a:xfrm>
        <a:prstGeom prst="blockArc">
          <a:avLst>
            <a:gd name="adj1" fmla="val 18900000"/>
            <a:gd name="adj2" fmla="val 2700000"/>
            <a:gd name="adj3" fmla="val 26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FF8B65-6703-4171-BCFF-B2A3A5C9EF87}">
      <dsp:nvSpPr>
        <dsp:cNvPr id="0" name=""/>
        <dsp:cNvSpPr/>
      </dsp:nvSpPr>
      <dsp:spPr>
        <a:xfrm>
          <a:off x="533131" y="347522"/>
          <a:ext cx="6525661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Основные направления налоговой и бюджетной политики муниципального образования «Холм-Жирковский район» Смоленской области  на 2024-2026 годы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533131" y="347522"/>
        <a:ext cx="6525661" cy="760625"/>
      </dsp:txXfrm>
    </dsp:sp>
    <dsp:sp modelId="{E9C7CECD-7CB7-4217-AF78-D9DA406B69A0}">
      <dsp:nvSpPr>
        <dsp:cNvPr id="0" name=""/>
        <dsp:cNvSpPr/>
      </dsp:nvSpPr>
      <dsp:spPr>
        <a:xfrm>
          <a:off x="95720" y="284991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590A4-867A-4651-937A-B3B3962E96E0}">
      <dsp:nvSpPr>
        <dsp:cNvPr id="0" name=""/>
        <dsp:cNvSpPr/>
      </dsp:nvSpPr>
      <dsp:spPr>
        <a:xfrm>
          <a:off x="1116153" y="1520642"/>
          <a:ext cx="5980619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Прогноз социально-экономического развития  муниципального образования «Холм-Жирковский район» Смоленской области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116153" y="1520642"/>
        <a:ext cx="5980619" cy="760625"/>
      </dsp:txXfrm>
    </dsp:sp>
    <dsp:sp modelId="{88CB4410-FBA0-4293-BC8C-E070CD1A3D07}">
      <dsp:nvSpPr>
        <dsp:cNvPr id="0" name=""/>
        <dsp:cNvSpPr/>
      </dsp:nvSpPr>
      <dsp:spPr>
        <a:xfrm>
          <a:off x="640762" y="1425564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81A62-AE7A-47BD-879D-B724E5F04CC8}">
      <dsp:nvSpPr>
        <dsp:cNvPr id="0" name=""/>
        <dsp:cNvSpPr/>
      </dsp:nvSpPr>
      <dsp:spPr>
        <a:xfrm>
          <a:off x="1283437" y="2661215"/>
          <a:ext cx="5813335" cy="760625"/>
        </a:xfrm>
        <a:prstGeom prst="rect">
          <a:avLst/>
        </a:prstGeom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Налоговое и бюджетное законодательство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283437" y="2661215"/>
        <a:ext cx="5813335" cy="760625"/>
      </dsp:txXfrm>
    </dsp:sp>
    <dsp:sp modelId="{7CE1008A-EC4F-4A9E-9A1B-F2C825989FD4}">
      <dsp:nvSpPr>
        <dsp:cNvPr id="0" name=""/>
        <dsp:cNvSpPr/>
      </dsp:nvSpPr>
      <dsp:spPr>
        <a:xfrm>
          <a:off x="808046" y="2566137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EB32DD-9202-4503-8578-0336ABFC9380}">
      <dsp:nvSpPr>
        <dsp:cNvPr id="0" name=""/>
        <dsp:cNvSpPr/>
      </dsp:nvSpPr>
      <dsp:spPr>
        <a:xfrm>
          <a:off x="1116153" y="3801788"/>
          <a:ext cx="5980619" cy="760625"/>
        </a:xfrm>
        <a:prstGeom prst="rect">
          <a:avLst/>
        </a:prstGeom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Положение о бюджетном процессе в муниципальном образовании «Холм-Жирковский район» Смоленской области</a:t>
          </a:r>
          <a:endParaRPr lang="ru-RU" sz="14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1116153" y="3801788"/>
        <a:ext cx="5980619" cy="760625"/>
      </dsp:txXfrm>
    </dsp:sp>
    <dsp:sp modelId="{3682A8F4-41D9-40B3-8133-C3D4908859F4}">
      <dsp:nvSpPr>
        <dsp:cNvPr id="0" name=""/>
        <dsp:cNvSpPr/>
      </dsp:nvSpPr>
      <dsp:spPr>
        <a:xfrm>
          <a:off x="640762" y="3706710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A2D6C8-9AFA-4CCA-8B2A-36D128B8A956}">
      <dsp:nvSpPr>
        <dsp:cNvPr id="0" name=""/>
        <dsp:cNvSpPr/>
      </dsp:nvSpPr>
      <dsp:spPr>
        <a:xfrm>
          <a:off x="571111" y="4942361"/>
          <a:ext cx="6525661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Муниципальные программы  муниципального образования «Холм-Жирковский район» Смоленской области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571111" y="4942361"/>
        <a:ext cx="6525661" cy="760625"/>
      </dsp:txXfrm>
    </dsp:sp>
    <dsp:sp modelId="{6A14B762-2467-4F8D-A549-53728741713E}">
      <dsp:nvSpPr>
        <dsp:cNvPr id="0" name=""/>
        <dsp:cNvSpPr/>
      </dsp:nvSpPr>
      <dsp:spPr>
        <a:xfrm>
          <a:off x="45566" y="4842643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593403" y="-58783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285089" y="184749"/>
          <a:ext cx="5756656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</a:t>
          </a: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«Современная школа»   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8 025,4        9 004,1    7 284,6       7 595,5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285089" y="184749"/>
        <a:ext cx="5756656" cy="369336"/>
      </dsp:txXfrm>
    </dsp:sp>
    <dsp:sp modelId="{4B24DBC4-281B-4427-8AC6-38D1BD950105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635226" y="1065180"/>
          <a:ext cx="5422188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3 851,1        3 762,7    3 762,1      3 762,7 </a:t>
          </a:r>
          <a:r>
            <a:rPr lang="ru-RU" sz="1100" kern="1200" dirty="0" smtClean="0">
              <a:latin typeface="Bookman Old Style" panose="02050604050505020204" pitchFamily="18" charset="0"/>
            </a:rPr>
            <a:t>            </a:t>
          </a:r>
          <a:endParaRPr lang="ru-RU" sz="1100" kern="1200" dirty="0">
            <a:latin typeface="Bookman Old Style" panose="02050604050505020204" pitchFamily="18" charset="0"/>
          </a:endParaRPr>
        </a:p>
      </dsp:txBody>
      <dsp:txXfrm>
        <a:off x="635226" y="1065180"/>
        <a:ext cx="5422188" cy="369336"/>
      </dsp:txXfrm>
    </dsp:sp>
    <dsp:sp modelId="{80251128-A1F5-40E1-9DDB-013A01EE5DA4}">
      <dsp:nvSpPr>
        <dsp:cNvPr id="0" name=""/>
        <dsp:cNvSpPr/>
      </dsp:nvSpPr>
      <dsp:spPr>
        <a:xfrm>
          <a:off x="437220" y="921161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784035" y="1569236"/>
          <a:ext cx="5238902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36 654,5      39 703,0   38 756,4    39 523,5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4035" y="1569236"/>
        <a:ext cx="5238902" cy="369336"/>
      </dsp:txXfrm>
    </dsp:sp>
    <dsp:sp modelId="{400EB121-59E7-4F3C-AAEC-8B8E786BC37E}">
      <dsp:nvSpPr>
        <dsp:cNvPr id="0" name=""/>
        <dsp:cNvSpPr/>
      </dsp:nvSpPr>
      <dsp:spPr>
        <a:xfrm>
          <a:off x="573083" y="1425220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858463" y="2073291"/>
          <a:ext cx="5180380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145 132,7    165 256,4   179 179,5   142 925,5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8463" y="2073291"/>
        <a:ext cx="5180380" cy="369336"/>
      </dsp:txXfrm>
    </dsp:sp>
    <dsp:sp modelId="{93EF5291-800E-4F28-8287-2191C2C9315D}">
      <dsp:nvSpPr>
        <dsp:cNvPr id="0" name=""/>
        <dsp:cNvSpPr/>
      </dsp:nvSpPr>
      <dsp:spPr>
        <a:xfrm>
          <a:off x="657292" y="1929273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803943" y="2577347"/>
          <a:ext cx="5238902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9 622,1      10 794,4    10 301,6   10 301,6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3943" y="2577347"/>
        <a:ext cx="5238902" cy="369336"/>
      </dsp:txXfrm>
    </dsp:sp>
    <dsp:sp modelId="{2F8040AC-C318-4B86-9B65-C05202548638}">
      <dsp:nvSpPr>
        <dsp:cNvPr id="0" name=""/>
        <dsp:cNvSpPr/>
      </dsp:nvSpPr>
      <dsp:spPr>
        <a:xfrm>
          <a:off x="573083" y="2505338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651656" y="3081402"/>
          <a:ext cx="5422188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«Проведение мероприятий по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отдыху и оздоровлению»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293,7         284,8        284,8       2784,8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1656" y="3081402"/>
        <a:ext cx="5422188" cy="369336"/>
      </dsp:txXfrm>
    </dsp:sp>
    <dsp:sp modelId="{9A04AD90-3895-4ACF-8499-71288C37341A}">
      <dsp:nvSpPr>
        <dsp:cNvPr id="0" name=""/>
        <dsp:cNvSpPr/>
      </dsp:nvSpPr>
      <dsp:spPr>
        <a:xfrm>
          <a:off x="342249" y="3009396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285089" y="3509914"/>
          <a:ext cx="5756656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10 000,3       8 770,2     8 749,8          8 749,8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089" y="3509914"/>
        <a:ext cx="5756656" cy="369336"/>
      </dsp:txXfrm>
    </dsp:sp>
    <dsp:sp modelId="{E547E3DF-A5BE-4C1B-B1E3-310C0790F7AC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254DDD-F4DA-4A36-AB06-FBDEC7E5E38E}">
      <dsp:nvSpPr>
        <dsp:cNvPr id="0" name=""/>
        <dsp:cNvSpPr/>
      </dsp:nvSpPr>
      <dsp:spPr>
        <a:xfrm>
          <a:off x="14351" y="142815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культурно-досуговой деятельности»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31 673,0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34 925,3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 18 184,1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17 555,0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351" y="142815"/>
        <a:ext cx="1743784" cy="1122278"/>
      </dsp:txXfrm>
    </dsp:sp>
    <dsp:sp modelId="{EE63A76D-9084-4419-91D7-520C0EC7C6C6}">
      <dsp:nvSpPr>
        <dsp:cNvPr id="0" name=""/>
        <dsp:cNvSpPr/>
      </dsp:nvSpPr>
      <dsp:spPr>
        <a:xfrm>
          <a:off x="1918163" y="116030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«Организация библиотечного обслуживания»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14 217,6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13 876,9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194,1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194,6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8163" y="116030"/>
        <a:ext cx="1743784" cy="1122278"/>
      </dsp:txXfrm>
    </dsp:sp>
    <dsp:sp modelId="{113DEE62-8E0B-45EA-9365-27D5EB7B2FA9}">
      <dsp:nvSpPr>
        <dsp:cNvPr id="0" name=""/>
        <dsp:cNvSpPr/>
      </dsp:nvSpPr>
      <dsp:spPr>
        <a:xfrm>
          <a:off x="3836327" y="126974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дополнительного образования детей»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4 965,3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4 998,3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 209,8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209,8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327" y="126974"/>
        <a:ext cx="1743784" cy="1122278"/>
      </dsp:txXfrm>
    </dsp:sp>
    <dsp:sp modelId="{3034827D-1D71-48CF-B852-1EC7B582E801}">
      <dsp:nvSpPr>
        <dsp:cNvPr id="0" name=""/>
        <dsp:cNvSpPr/>
      </dsp:nvSpPr>
      <dsp:spPr>
        <a:xfrm>
          <a:off x="0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«Музейная деятельность»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1 115,4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1 351,6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637148"/>
        <a:ext cx="1743784" cy="1111205"/>
      </dsp:txXfrm>
    </dsp:sp>
    <dsp:sp modelId="{720BA885-68AA-497F-8315-8F49DE994051}">
      <dsp:nvSpPr>
        <dsp:cNvPr id="0" name=""/>
        <dsp:cNvSpPr/>
      </dsp:nvSpPr>
      <dsp:spPr>
        <a:xfrm>
          <a:off x="1918163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физической культуры и спорта»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351,3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526,0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8163" y="1637148"/>
        <a:ext cx="1743784" cy="1111205"/>
      </dsp:txXfrm>
    </dsp:sp>
    <dsp:sp modelId="{CA72324F-D3D7-431C-AF55-3ED930C7D492}">
      <dsp:nvSpPr>
        <dsp:cNvPr id="0" name=""/>
        <dsp:cNvSpPr/>
      </dsp:nvSpPr>
      <dsp:spPr>
        <a:xfrm>
          <a:off x="3836327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 поддержки педработников»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129,6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129,6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126,6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327" y="1637148"/>
        <a:ext cx="1743784" cy="1111205"/>
      </dsp:txXfrm>
    </dsp:sp>
    <dsp:sp modelId="{3C49A998-DF15-457F-A135-AEF9271646C5}">
      <dsp:nvSpPr>
        <dsp:cNvPr id="0" name=""/>
        <dsp:cNvSpPr/>
      </dsp:nvSpPr>
      <dsp:spPr>
        <a:xfrm>
          <a:off x="10166" y="3164543"/>
          <a:ext cx="1743784" cy="1311877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«ХТО»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13 743,5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16 698,9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16 293,0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16 456,0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66" y="3164543"/>
        <a:ext cx="1743784" cy="1093226"/>
      </dsp:txXfrm>
    </dsp:sp>
    <dsp:sp modelId="{411BF985-420B-4D08-A58E-D4A947AAB9AF}">
      <dsp:nvSpPr>
        <dsp:cNvPr id="0" name=""/>
        <dsp:cNvSpPr/>
      </dsp:nvSpPr>
      <dsp:spPr>
        <a:xfrm>
          <a:off x="1919453" y="3179657"/>
          <a:ext cx="1743784" cy="1330636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ЦБ культуры»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2 4 65,0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2 805,0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2 646,9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2 672,9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9453" y="3179657"/>
        <a:ext cx="1743784" cy="1108859"/>
      </dsp:txXfrm>
    </dsp:sp>
    <dsp:sp modelId="{EB939345-C471-4FFD-AE7E-57D717FD336D}">
      <dsp:nvSpPr>
        <dsp:cNvPr id="0" name=""/>
        <dsp:cNvSpPr/>
      </dsp:nvSpPr>
      <dsp:spPr>
        <a:xfrm>
          <a:off x="3836327" y="3144978"/>
          <a:ext cx="1743784" cy="1331442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организационных условий программы»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1 359,0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1 825,1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1 383,0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1 383,0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327" y="3144978"/>
        <a:ext cx="1743784" cy="1109531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9AECFF-FDA4-4EF8-BDF9-C673FE5563E8}">
      <dsp:nvSpPr>
        <dsp:cNvPr id="0" name=""/>
        <dsp:cNvSpPr/>
      </dsp:nvSpPr>
      <dsp:spPr>
        <a:xfrm rot="5400000">
          <a:off x="2991032" y="592393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99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Богдагновское</a:t>
          </a: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3388516" y="772401"/>
        <a:ext cx="1186755" cy="1364086"/>
      </dsp:txXfrm>
    </dsp:sp>
    <dsp:sp modelId="{002E6CA7-7525-4B3A-BDEA-2E7EE438876D}">
      <dsp:nvSpPr>
        <dsp:cNvPr id="0" name=""/>
        <dsp:cNvSpPr/>
      </dsp:nvSpPr>
      <dsp:spPr>
        <a:xfrm>
          <a:off x="4926089" y="842051"/>
          <a:ext cx="2211603" cy="1189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F31EB5-310B-4C29-A308-C76A0039882D}">
      <dsp:nvSpPr>
        <dsp:cNvPr id="0" name=""/>
        <dsp:cNvSpPr/>
      </dsp:nvSpPr>
      <dsp:spPr>
        <a:xfrm rot="5400000">
          <a:off x="1107712" y="563163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Агибаловское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1505196" y="743171"/>
        <a:ext cx="1186755" cy="1364086"/>
      </dsp:txXfrm>
    </dsp:sp>
    <dsp:sp modelId="{645E9327-EFF8-4681-AA27-642B2006EE5F}">
      <dsp:nvSpPr>
        <dsp:cNvPr id="0" name=""/>
        <dsp:cNvSpPr/>
      </dsp:nvSpPr>
      <dsp:spPr>
        <a:xfrm rot="5400000">
          <a:off x="2086278" y="2142134"/>
          <a:ext cx="1981723" cy="1953043"/>
        </a:xfrm>
        <a:prstGeom prst="hexagon">
          <a:avLst>
            <a:gd name="adj" fmla="val 25000"/>
            <a:gd name="vf" fmla="val 115470"/>
          </a:avLst>
        </a:prstGeom>
        <a:solidFill>
          <a:srgbClr val="FF99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Холм-Жирковское городское поселение</a:t>
          </a:r>
          <a:endParaRPr lang="ru-RU" sz="20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2423770" y="2455691"/>
        <a:ext cx="1306739" cy="1325929"/>
      </dsp:txXfrm>
    </dsp:sp>
    <dsp:sp modelId="{F350C8BC-685B-4971-88B8-B9A5CA3EEBC9}">
      <dsp:nvSpPr>
        <dsp:cNvPr id="0" name=""/>
        <dsp:cNvSpPr/>
      </dsp:nvSpPr>
      <dsp:spPr>
        <a:xfrm>
          <a:off x="3486" y="2524138"/>
          <a:ext cx="2140261" cy="1189034"/>
        </a:xfrm>
        <a:prstGeom prst="wedgeRoundRectCallou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D43CD-C870-4968-8E6F-80318E0E08E1}">
      <dsp:nvSpPr>
        <dsp:cNvPr id="0" name=""/>
        <dsp:cNvSpPr/>
      </dsp:nvSpPr>
      <dsp:spPr>
        <a:xfrm rot="5400000">
          <a:off x="3988029" y="2289046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00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Лехминское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4385513" y="2469054"/>
        <a:ext cx="1186755" cy="1364086"/>
      </dsp:txXfrm>
    </dsp:sp>
    <dsp:sp modelId="{7FBAD070-8E4C-422C-8CB2-0A12B2F0C227}">
      <dsp:nvSpPr>
        <dsp:cNvPr id="0" name=""/>
        <dsp:cNvSpPr/>
      </dsp:nvSpPr>
      <dsp:spPr>
        <a:xfrm rot="5400000">
          <a:off x="3020859" y="3938693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FF66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Игоревское</a:t>
          </a:r>
          <a:r>
            <a:rPr lang="ru-RU" sz="16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3418343" y="4118701"/>
        <a:ext cx="1186755" cy="1364086"/>
      </dsp:txXfrm>
    </dsp:sp>
    <dsp:sp modelId="{A747FBB7-DD11-46DD-975D-DE55298BFCD0}">
      <dsp:nvSpPr>
        <dsp:cNvPr id="0" name=""/>
        <dsp:cNvSpPr/>
      </dsp:nvSpPr>
      <dsp:spPr>
        <a:xfrm>
          <a:off x="4926089" y="4206226"/>
          <a:ext cx="2211603" cy="1189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B215E5-EFF6-49A1-8AE4-4F5263ECB00F}">
      <dsp:nvSpPr>
        <dsp:cNvPr id="0" name=""/>
        <dsp:cNvSpPr/>
      </dsp:nvSpPr>
      <dsp:spPr>
        <a:xfrm rot="5400000">
          <a:off x="1118608" y="3889685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99FF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Тупиковское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1516092" y="4069693"/>
        <a:ext cx="1186755" cy="13640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30024-3547-4DF7-8B52-D3A137491D87}">
      <dsp:nvSpPr>
        <dsp:cNvPr id="0" name=""/>
        <dsp:cNvSpPr/>
      </dsp:nvSpPr>
      <dsp:spPr>
        <a:xfrm>
          <a:off x="0" y="410083"/>
          <a:ext cx="2732809" cy="2732809"/>
        </a:xfrm>
        <a:prstGeom prst="ellipse">
          <a:avLst/>
        </a:prstGeom>
        <a:solidFill>
          <a:srgbClr val="9999FF"/>
        </a:solidFill>
        <a:ln>
          <a:solidFill>
            <a:srgbClr val="6600CC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00211" y="810294"/>
        <a:ext cx="1932387" cy="1932387"/>
      </dsp:txXfrm>
    </dsp:sp>
    <dsp:sp modelId="{0C787C91-28F5-442A-87C4-96572BD68890}">
      <dsp:nvSpPr>
        <dsp:cNvPr id="0" name=""/>
        <dsp:cNvSpPr/>
      </dsp:nvSpPr>
      <dsp:spPr>
        <a:xfrm>
          <a:off x="2175594" y="513820"/>
          <a:ext cx="2732809" cy="2732809"/>
        </a:xfrm>
        <a:prstGeom prst="ellipse">
          <a:avLst/>
        </a:prstGeom>
        <a:solidFill>
          <a:srgbClr val="00CC99"/>
        </a:solidFill>
        <a:ln>
          <a:solidFill>
            <a:srgbClr val="006666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2575805" y="914031"/>
        <a:ext cx="1932387" cy="1932387"/>
      </dsp:txXfrm>
    </dsp:sp>
    <dsp:sp modelId="{ED03ABD5-21AC-47F6-A0A6-99C6792E06F0}">
      <dsp:nvSpPr>
        <dsp:cNvPr id="0" name=""/>
        <dsp:cNvSpPr/>
      </dsp:nvSpPr>
      <dsp:spPr>
        <a:xfrm>
          <a:off x="4375620" y="424403"/>
          <a:ext cx="2732809" cy="2732809"/>
        </a:xfrm>
        <a:prstGeom prst="ellipse">
          <a:avLst/>
        </a:prstGeom>
        <a:solidFill>
          <a:srgbClr val="FF6600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775831" y="824614"/>
        <a:ext cx="1932387" cy="19323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323DEF-263A-4F3D-AA0A-EF82F728FA1E}">
      <dsp:nvSpPr>
        <dsp:cNvPr id="0" name=""/>
        <dsp:cNvSpPr/>
      </dsp:nvSpPr>
      <dsp:spPr>
        <a:xfrm>
          <a:off x="539985" y="3072310"/>
          <a:ext cx="324115" cy="28708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057" y="0"/>
              </a:lnTo>
              <a:lnTo>
                <a:pt x="162057" y="2870815"/>
              </a:lnTo>
              <a:lnTo>
                <a:pt x="324115" y="2870815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629817" y="4435492"/>
        <a:ext cx="144452" cy="144452"/>
      </dsp:txXfrm>
    </dsp:sp>
    <dsp:sp modelId="{B19E7357-EE4F-48FF-90A3-0E0234BDB7C5}">
      <dsp:nvSpPr>
        <dsp:cNvPr id="0" name=""/>
        <dsp:cNvSpPr/>
      </dsp:nvSpPr>
      <dsp:spPr>
        <a:xfrm>
          <a:off x="539985" y="3072310"/>
          <a:ext cx="360990" cy="2152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0495" y="0"/>
              </a:lnTo>
              <a:lnTo>
                <a:pt x="180495" y="2152475"/>
              </a:lnTo>
              <a:lnTo>
                <a:pt x="360990" y="2152475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665917" y="4093984"/>
        <a:ext cx="109126" cy="109126"/>
      </dsp:txXfrm>
    </dsp:sp>
    <dsp:sp modelId="{452A65E6-090D-4A52-83A9-5946FCE3E538}">
      <dsp:nvSpPr>
        <dsp:cNvPr id="0" name=""/>
        <dsp:cNvSpPr/>
      </dsp:nvSpPr>
      <dsp:spPr>
        <a:xfrm>
          <a:off x="539985" y="3072310"/>
          <a:ext cx="363204" cy="1524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1524358"/>
              </a:lnTo>
              <a:lnTo>
                <a:pt x="363204" y="1524358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82412" y="3795314"/>
        <a:ext cx="78351" cy="78351"/>
      </dsp:txXfrm>
    </dsp:sp>
    <dsp:sp modelId="{7AB69E78-5C6A-4309-840E-2839E8EFBD4F}">
      <dsp:nvSpPr>
        <dsp:cNvPr id="0" name=""/>
        <dsp:cNvSpPr/>
      </dsp:nvSpPr>
      <dsp:spPr>
        <a:xfrm>
          <a:off x="539985" y="3072310"/>
          <a:ext cx="363204" cy="691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691878"/>
              </a:lnTo>
              <a:lnTo>
                <a:pt x="363204" y="691878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02052" y="3398714"/>
        <a:ext cx="39070" cy="39070"/>
      </dsp:txXfrm>
    </dsp:sp>
    <dsp:sp modelId="{D7CE73AC-70FA-452D-AA2A-52AE60A79BF4}">
      <dsp:nvSpPr>
        <dsp:cNvPr id="0" name=""/>
        <dsp:cNvSpPr/>
      </dsp:nvSpPr>
      <dsp:spPr>
        <a:xfrm>
          <a:off x="539985" y="2938459"/>
          <a:ext cx="365413" cy="133851"/>
        </a:xfrm>
        <a:custGeom>
          <a:avLst/>
          <a:gdLst/>
          <a:ahLst/>
          <a:cxnLst/>
          <a:rect l="0" t="0" r="0" b="0"/>
          <a:pathLst>
            <a:path>
              <a:moveTo>
                <a:pt x="0" y="133851"/>
              </a:moveTo>
              <a:lnTo>
                <a:pt x="182706" y="133851"/>
              </a:lnTo>
              <a:lnTo>
                <a:pt x="182706" y="0"/>
              </a:lnTo>
              <a:lnTo>
                <a:pt x="365413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12963" y="2995656"/>
        <a:ext cx="19457" cy="19457"/>
      </dsp:txXfrm>
    </dsp:sp>
    <dsp:sp modelId="{417EC0B5-8652-439D-A285-DBAC4D41D20B}">
      <dsp:nvSpPr>
        <dsp:cNvPr id="0" name=""/>
        <dsp:cNvSpPr/>
      </dsp:nvSpPr>
      <dsp:spPr>
        <a:xfrm>
          <a:off x="539985" y="2231809"/>
          <a:ext cx="363204" cy="840500"/>
        </a:xfrm>
        <a:custGeom>
          <a:avLst/>
          <a:gdLst/>
          <a:ahLst/>
          <a:cxnLst/>
          <a:rect l="0" t="0" r="0" b="0"/>
          <a:pathLst>
            <a:path>
              <a:moveTo>
                <a:pt x="0" y="840500"/>
              </a:moveTo>
              <a:lnTo>
                <a:pt x="181602" y="840500"/>
              </a:lnTo>
              <a:lnTo>
                <a:pt x="181602" y="0"/>
              </a:lnTo>
              <a:lnTo>
                <a:pt x="363204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98697" y="2629169"/>
        <a:ext cx="45780" cy="45780"/>
      </dsp:txXfrm>
    </dsp:sp>
    <dsp:sp modelId="{27A8325B-CAF5-410B-A80E-53DEFD3B379F}">
      <dsp:nvSpPr>
        <dsp:cNvPr id="0" name=""/>
        <dsp:cNvSpPr/>
      </dsp:nvSpPr>
      <dsp:spPr>
        <a:xfrm>
          <a:off x="539985" y="1512119"/>
          <a:ext cx="324115" cy="1560191"/>
        </a:xfrm>
        <a:custGeom>
          <a:avLst/>
          <a:gdLst/>
          <a:ahLst/>
          <a:cxnLst/>
          <a:rect l="0" t="0" r="0" b="0"/>
          <a:pathLst>
            <a:path>
              <a:moveTo>
                <a:pt x="0" y="1560191"/>
              </a:moveTo>
              <a:lnTo>
                <a:pt x="162057" y="1560191"/>
              </a:lnTo>
              <a:lnTo>
                <a:pt x="162057" y="0"/>
              </a:lnTo>
              <a:lnTo>
                <a:pt x="324115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62205" y="2252377"/>
        <a:ext cx="79675" cy="79675"/>
      </dsp:txXfrm>
    </dsp:sp>
    <dsp:sp modelId="{09298883-D820-40DD-90C1-C00A98AC6E37}">
      <dsp:nvSpPr>
        <dsp:cNvPr id="0" name=""/>
        <dsp:cNvSpPr/>
      </dsp:nvSpPr>
      <dsp:spPr>
        <a:xfrm>
          <a:off x="539985" y="683335"/>
          <a:ext cx="324115" cy="2388974"/>
        </a:xfrm>
        <a:custGeom>
          <a:avLst/>
          <a:gdLst/>
          <a:ahLst/>
          <a:cxnLst/>
          <a:rect l="0" t="0" r="0" b="0"/>
          <a:pathLst>
            <a:path>
              <a:moveTo>
                <a:pt x="0" y="2388974"/>
              </a:moveTo>
              <a:lnTo>
                <a:pt x="162057" y="2388974"/>
              </a:lnTo>
              <a:lnTo>
                <a:pt x="162057" y="0"/>
              </a:lnTo>
              <a:lnTo>
                <a:pt x="324115" y="0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641771" y="1817551"/>
        <a:ext cx="120543" cy="120543"/>
      </dsp:txXfrm>
    </dsp:sp>
    <dsp:sp modelId="{DFAB9813-768F-4559-83FF-DB653D04E50B}">
      <dsp:nvSpPr>
        <dsp:cNvPr id="0" name=""/>
        <dsp:cNvSpPr/>
      </dsp:nvSpPr>
      <dsp:spPr>
        <a:xfrm rot="16200000">
          <a:off x="-1424198" y="2802317"/>
          <a:ext cx="3388381" cy="539985"/>
        </a:xfrm>
        <a:prstGeom prst="rect">
          <a:avLst/>
        </a:prstGeom>
        <a:gradFill flip="none" rotWithShape="1">
          <a:gsLst>
            <a:gs pos="0">
              <a:srgbClr val="71B8FF">
                <a:shade val="30000"/>
                <a:satMod val="115000"/>
              </a:srgbClr>
            </a:gs>
            <a:gs pos="50000">
              <a:srgbClr val="71B8FF">
                <a:shade val="67500"/>
                <a:satMod val="115000"/>
              </a:srgbClr>
            </a:gs>
            <a:gs pos="100000">
              <a:srgbClr val="71B8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chemeClr val="bg2">
              <a:lumMod val="60000"/>
              <a:lumOff val="4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rgbClr val="CC0000"/>
              </a:solidFill>
              <a:latin typeface="Book Antiqua" panose="02040602050305030304" pitchFamily="18" charset="0"/>
            </a:rPr>
            <a:t>  </a:t>
          </a:r>
          <a:r>
            <a:rPr lang="ru-RU" sz="34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ЗАДАЧИ</a:t>
          </a:r>
          <a:endParaRPr lang="ru-RU" sz="34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-1424198" y="2802317"/>
        <a:ext cx="3388381" cy="539985"/>
      </dsp:txXfrm>
    </dsp:sp>
    <dsp:sp modelId="{BB238364-FC69-40C7-9DBA-8B89256BDA09}">
      <dsp:nvSpPr>
        <dsp:cNvPr id="0" name=""/>
        <dsp:cNvSpPr/>
      </dsp:nvSpPr>
      <dsp:spPr>
        <a:xfrm>
          <a:off x="864101" y="329191"/>
          <a:ext cx="7879577" cy="708288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80000" lvl="0" algn="just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Сохранение долгосрочной устойчивости экономики и бюджетной системы муниципального образования «Холм-Жирковский район» Смоленской области.</a:t>
          </a:r>
          <a:endParaRPr lang="ru-RU" sz="1600" kern="1200" dirty="0">
            <a:solidFill>
              <a:schemeClr val="bg1"/>
            </a:solidFill>
            <a:latin typeface="Franklin Gothic Medium" panose="020B0603020102020204" pitchFamily="34" charset="0"/>
          </a:endParaRPr>
        </a:p>
      </dsp:txBody>
      <dsp:txXfrm>
        <a:off x="864101" y="329191"/>
        <a:ext cx="7879577" cy="708288"/>
      </dsp:txXfrm>
    </dsp:sp>
    <dsp:sp modelId="{9E9C4E90-20CF-4EC7-9274-6549105A805D}">
      <dsp:nvSpPr>
        <dsp:cNvPr id="0" name=""/>
        <dsp:cNvSpPr/>
      </dsp:nvSpPr>
      <dsp:spPr>
        <a:xfrm>
          <a:off x="864101" y="1118040"/>
          <a:ext cx="7879577" cy="78815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80000"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Реализация механизма инициативного бюджетирования в целях прямого вовлечения населения в решение приоритетных социальных проблем местного значения и осуществление общественного контроля за эффективностью и результативностью их использования.</a:t>
          </a:r>
          <a:endParaRPr lang="ru-RU" sz="1600" kern="1200" dirty="0">
            <a:solidFill>
              <a:schemeClr val="bg1"/>
            </a:solidFill>
            <a:latin typeface="Franklin Gothic Medium" panose="020B0603020102020204" pitchFamily="34" charset="0"/>
          </a:endParaRPr>
        </a:p>
      </dsp:txBody>
      <dsp:txXfrm>
        <a:off x="864101" y="1118040"/>
        <a:ext cx="7879577" cy="788157"/>
      </dsp:txXfrm>
    </dsp:sp>
    <dsp:sp modelId="{226F4886-6928-44FD-9ADA-B1CF83DC66F3}">
      <dsp:nvSpPr>
        <dsp:cNvPr id="0" name=""/>
        <dsp:cNvSpPr/>
      </dsp:nvSpPr>
      <dsp:spPr>
        <a:xfrm>
          <a:off x="903190" y="1961816"/>
          <a:ext cx="7879577" cy="539985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80000"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Обеспечение прозрачного механизма оценки эффективности налоговых льгот, проведение мероприятий по их сокращению и отмене неэффективных.</a:t>
          </a:r>
          <a:endParaRPr lang="ru-RU" sz="1600" kern="1200" dirty="0">
            <a:solidFill>
              <a:schemeClr val="bg1"/>
            </a:solidFill>
            <a:latin typeface="Franklin Gothic Medium" panose="020B0603020102020204" pitchFamily="34" charset="0"/>
          </a:endParaRPr>
        </a:p>
      </dsp:txBody>
      <dsp:txXfrm>
        <a:off x="903190" y="1961816"/>
        <a:ext cx="7879577" cy="539985"/>
      </dsp:txXfrm>
    </dsp:sp>
    <dsp:sp modelId="{8DFE2CFD-64F4-4DAF-8272-7A26E58246C3}">
      <dsp:nvSpPr>
        <dsp:cNvPr id="0" name=""/>
        <dsp:cNvSpPr/>
      </dsp:nvSpPr>
      <dsp:spPr>
        <a:xfrm>
          <a:off x="905398" y="2592455"/>
          <a:ext cx="7879577" cy="69200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80000"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Сохранение социальной направленности консолидированного бюджета Холм-Жирковского района Смоленской области, исполнение всех социально значимых социальных обязательств. </a:t>
          </a:r>
          <a:endParaRPr lang="ru-RU" sz="1600" kern="1200" dirty="0">
            <a:solidFill>
              <a:schemeClr val="bg1"/>
            </a:solidFill>
            <a:latin typeface="Franklin Gothic Medium" panose="020B0603020102020204" pitchFamily="34" charset="0"/>
          </a:endParaRPr>
        </a:p>
      </dsp:txBody>
      <dsp:txXfrm>
        <a:off x="905398" y="2592455"/>
        <a:ext cx="7879577" cy="692007"/>
      </dsp:txXfrm>
    </dsp:sp>
    <dsp:sp modelId="{AE6D7DC3-2449-416D-95BD-7840531C7D2B}">
      <dsp:nvSpPr>
        <dsp:cNvPr id="0" name=""/>
        <dsp:cNvSpPr/>
      </dsp:nvSpPr>
      <dsp:spPr>
        <a:xfrm>
          <a:off x="903190" y="3343850"/>
          <a:ext cx="7881773" cy="840676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80000"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Безусловное исполнение социально значимых обязательств,  достижение целей и целевых показателей национальных проектов, определенных в соответствии с Указом № 204 и № 474, а также достижение показателей результативности, входящих в их состав муниципальных программ.</a:t>
          </a:r>
          <a:endParaRPr lang="ru-RU" sz="1600" kern="1200" dirty="0">
            <a:solidFill>
              <a:schemeClr val="bg1"/>
            </a:solidFill>
            <a:latin typeface="Franklin Gothic Medium" panose="020B0603020102020204" pitchFamily="34" charset="0"/>
          </a:endParaRPr>
        </a:p>
      </dsp:txBody>
      <dsp:txXfrm>
        <a:off x="903190" y="3343850"/>
        <a:ext cx="7881773" cy="840676"/>
      </dsp:txXfrm>
    </dsp:sp>
    <dsp:sp modelId="{AFCC86B6-BF4F-4110-A11D-5307A7A470C3}">
      <dsp:nvSpPr>
        <dsp:cNvPr id="0" name=""/>
        <dsp:cNvSpPr/>
      </dsp:nvSpPr>
      <dsp:spPr>
        <a:xfrm>
          <a:off x="903190" y="4287611"/>
          <a:ext cx="7812981" cy="618116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80000"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Повышение доходного потенциала консолидированного бюджета Холм-Жирковского района за счет наращивания стабильных доходных источников и мобилизации в бюджет имеющихся резервов.</a:t>
          </a:r>
          <a:endParaRPr lang="ru-RU" sz="1600" kern="1200" dirty="0">
            <a:solidFill>
              <a:schemeClr val="bg1"/>
            </a:solidFill>
            <a:latin typeface="Franklin Gothic Medium" panose="020B0603020102020204" pitchFamily="34" charset="0"/>
          </a:endParaRPr>
        </a:p>
      </dsp:txBody>
      <dsp:txXfrm>
        <a:off x="903190" y="4287611"/>
        <a:ext cx="7812981" cy="618116"/>
      </dsp:txXfrm>
    </dsp:sp>
    <dsp:sp modelId="{804B82CD-D12E-4856-B339-BD4CF6FDB575}">
      <dsp:nvSpPr>
        <dsp:cNvPr id="0" name=""/>
        <dsp:cNvSpPr/>
      </dsp:nvSpPr>
      <dsp:spPr>
        <a:xfrm>
          <a:off x="900976" y="5011051"/>
          <a:ext cx="7874848" cy="427468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80000"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Повышение открытости и прозрачности управления общественными финансами</a:t>
          </a: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.</a:t>
          </a:r>
          <a:endParaRPr lang="ru-RU" sz="14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900976" y="5011051"/>
        <a:ext cx="7874848" cy="427468"/>
      </dsp:txXfrm>
    </dsp:sp>
    <dsp:sp modelId="{6AC14197-C9C1-4213-9FAA-E4356CCB8B92}">
      <dsp:nvSpPr>
        <dsp:cNvPr id="0" name=""/>
        <dsp:cNvSpPr/>
      </dsp:nvSpPr>
      <dsp:spPr>
        <a:xfrm>
          <a:off x="864101" y="5594727"/>
          <a:ext cx="7860731" cy="69679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Создание условий для повышения инвестиционной активности хозяйствующих субъектов, осуществляющих деятельность на территории  района, и обеспечение стабильных условий для введения предпринимательской деятельности.</a:t>
          </a:r>
          <a:endParaRPr lang="ru-RU" sz="1600" kern="1200" dirty="0">
            <a:solidFill>
              <a:schemeClr val="bg1"/>
            </a:solidFill>
            <a:latin typeface="Franklin Gothic Medium" panose="020B0603020102020204" pitchFamily="34" charset="0"/>
          </a:endParaRPr>
        </a:p>
      </dsp:txBody>
      <dsp:txXfrm>
        <a:off x="864101" y="5594727"/>
        <a:ext cx="7860731" cy="6967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A0CFB-7CBF-45D3-B9B0-89A55FC82F25}">
      <dsp:nvSpPr>
        <dsp:cNvPr id="0" name=""/>
        <dsp:cNvSpPr/>
      </dsp:nvSpPr>
      <dsp:spPr>
        <a:xfrm>
          <a:off x="2432487" y="1431489"/>
          <a:ext cx="4341537" cy="1376825"/>
        </a:xfrm>
        <a:prstGeom prst="roundRect">
          <a:avLst/>
        </a:prstGeom>
        <a:solidFill>
          <a:srgbClr val="FFFF6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sng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БЮДЖЕТ</a:t>
          </a:r>
          <a:r>
            <a:rPr lang="ru-RU" sz="1800" u="sng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– </a:t>
          </a:r>
          <a:r>
            <a:rPr lang="ru-RU" sz="1800" u="none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800" u="none" kern="1200" dirty="0">
            <a:solidFill>
              <a:schemeClr val="bg1"/>
            </a:solidFill>
            <a:latin typeface="Franklin Gothic Medium" panose="020B0603020102020204" pitchFamily="34" charset="0"/>
          </a:endParaRPr>
        </a:p>
      </dsp:txBody>
      <dsp:txXfrm>
        <a:off x="2499698" y="1498700"/>
        <a:ext cx="4207115" cy="1242403"/>
      </dsp:txXfrm>
    </dsp:sp>
    <dsp:sp modelId="{5EBB23F6-D83E-4EFF-9629-107B1C45FB66}">
      <dsp:nvSpPr>
        <dsp:cNvPr id="0" name=""/>
        <dsp:cNvSpPr/>
      </dsp:nvSpPr>
      <dsp:spPr>
        <a:xfrm rot="12549178">
          <a:off x="2798117" y="1283007"/>
          <a:ext cx="60960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0960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7AA73-DDEB-455D-9824-5F68868F80B5}">
      <dsp:nvSpPr>
        <dsp:cNvPr id="0" name=""/>
        <dsp:cNvSpPr/>
      </dsp:nvSpPr>
      <dsp:spPr>
        <a:xfrm>
          <a:off x="265965" y="-21552"/>
          <a:ext cx="3068974" cy="1156078"/>
        </a:xfrm>
        <a:prstGeom prst="roundRect">
          <a:avLst/>
        </a:prstGeom>
        <a:gradFill flip="none" rotWithShape="0">
          <a:gsLst>
            <a:gs pos="0">
              <a:srgbClr val="339933">
                <a:shade val="30000"/>
                <a:satMod val="115000"/>
              </a:srgbClr>
            </a:gs>
            <a:gs pos="50000">
              <a:srgbClr val="339933">
                <a:shade val="67500"/>
                <a:satMod val="115000"/>
              </a:srgbClr>
            </a:gs>
            <a:gs pos="100000">
              <a:srgbClr val="339933">
                <a:shade val="100000"/>
                <a:satMod val="115000"/>
              </a:srgbClr>
            </a:gs>
          </a:gsLst>
          <a:lin ang="54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ДОХОДЫ БЮДЖЕТА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– поступающие в бюджет денежные средства </a:t>
          </a:r>
          <a:endParaRPr lang="ru-RU" sz="1500" u="none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322400" y="34883"/>
        <a:ext cx="2956104" cy="1043208"/>
      </dsp:txXfrm>
    </dsp:sp>
    <dsp:sp modelId="{561381FD-CF0C-4242-80D0-0D84905352CD}">
      <dsp:nvSpPr>
        <dsp:cNvPr id="0" name=""/>
        <dsp:cNvSpPr/>
      </dsp:nvSpPr>
      <dsp:spPr>
        <a:xfrm rot="19863769">
          <a:off x="5809750" y="1281690"/>
          <a:ext cx="61919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1919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808787-916D-466B-A4A0-3ECBF50AF98B}">
      <dsp:nvSpPr>
        <dsp:cNvPr id="0" name=""/>
        <dsp:cNvSpPr/>
      </dsp:nvSpPr>
      <dsp:spPr>
        <a:xfrm>
          <a:off x="5934520" y="0"/>
          <a:ext cx="2958819" cy="1131892"/>
        </a:xfrm>
        <a:prstGeom prst="roundRect">
          <a:avLst/>
        </a:prstGeom>
        <a:gradFill flip="none" rotWithShape="0">
          <a:gsLst>
            <a:gs pos="0">
              <a:srgbClr val="FF3300">
                <a:shade val="30000"/>
                <a:satMod val="115000"/>
              </a:srgbClr>
            </a:gs>
            <a:gs pos="50000">
              <a:srgbClr val="FF3300">
                <a:shade val="67500"/>
                <a:satMod val="115000"/>
              </a:srgbClr>
            </a:gs>
            <a:gs pos="100000">
              <a:srgbClr val="FF3300">
                <a:shade val="100000"/>
                <a:satMod val="115000"/>
              </a:srgbClr>
            </a:gs>
          </a:gsLst>
          <a:lin ang="54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РАСХОДЫ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БЮДЖЕТА</a:t>
          </a: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– выплачиваемые из бюджета денежные средства </a:t>
          </a:r>
          <a:endParaRPr lang="ru-RU" sz="1500" u="none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989774" y="55254"/>
        <a:ext cx="2848311" cy="1021384"/>
      </dsp:txXfrm>
    </dsp:sp>
    <dsp:sp modelId="{8818C303-687D-442A-B1A4-DD74CFC89FD0}">
      <dsp:nvSpPr>
        <dsp:cNvPr id="0" name=""/>
        <dsp:cNvSpPr/>
      </dsp:nvSpPr>
      <dsp:spPr>
        <a:xfrm rot="1986547">
          <a:off x="5595663" y="3021096"/>
          <a:ext cx="77908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908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59D23-BCFE-45E3-9EDA-7C4FAEE49428}">
      <dsp:nvSpPr>
        <dsp:cNvPr id="0" name=""/>
        <dsp:cNvSpPr/>
      </dsp:nvSpPr>
      <dsp:spPr>
        <a:xfrm>
          <a:off x="5807521" y="3233877"/>
          <a:ext cx="3168355" cy="1408839"/>
        </a:xfrm>
        <a:prstGeom prst="roundRect">
          <a:avLst/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Если расходная часть бюджета превышает доходную, то бюджет формируется с</a:t>
          </a:r>
          <a:r>
            <a:rPr lang="ru-RU" sz="1500" b="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ДЕФИЦИТОМ</a:t>
          </a:r>
          <a:endParaRPr lang="ru-RU" sz="1500" b="1" u="sng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876295" y="3302651"/>
        <a:ext cx="3030807" cy="1271291"/>
      </dsp:txXfrm>
    </dsp:sp>
    <dsp:sp modelId="{5FA5141F-DAA7-4456-8590-843EAF5013A1}">
      <dsp:nvSpPr>
        <dsp:cNvPr id="0" name=""/>
        <dsp:cNvSpPr/>
      </dsp:nvSpPr>
      <dsp:spPr>
        <a:xfrm rot="8898356">
          <a:off x="2854194" y="2988329"/>
          <a:ext cx="68526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8526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C70AF-7DD2-4818-8C7B-8788AA37C95A}">
      <dsp:nvSpPr>
        <dsp:cNvPr id="0" name=""/>
        <dsp:cNvSpPr/>
      </dsp:nvSpPr>
      <dsp:spPr>
        <a:xfrm>
          <a:off x="129784" y="3168343"/>
          <a:ext cx="3167898" cy="1471502"/>
        </a:xfrm>
        <a:prstGeom prst="roundRect">
          <a:avLst/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Превышение доходов над расходами образует положительный остаток бюджета </a:t>
          </a: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ПРОФИЦИТ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endParaRPr lang="ru-RU" sz="1500" u="sng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201617" y="3240176"/>
        <a:ext cx="3024232" cy="132783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A4E65-A9CE-46B5-BDEA-54DAC89DB9AE}">
      <dsp:nvSpPr>
        <dsp:cNvPr id="0" name=""/>
        <dsp:cNvSpPr/>
      </dsp:nvSpPr>
      <dsp:spPr>
        <a:xfrm>
          <a:off x="4360731" y="1171002"/>
          <a:ext cx="3413904" cy="557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163"/>
              </a:lnTo>
              <a:lnTo>
                <a:pt x="3413904" y="384163"/>
              </a:lnTo>
              <a:lnTo>
                <a:pt x="3413904" y="557191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C2BB2-324B-49C3-9782-E518402E7200}">
      <dsp:nvSpPr>
        <dsp:cNvPr id="0" name=""/>
        <dsp:cNvSpPr/>
      </dsp:nvSpPr>
      <dsp:spPr>
        <a:xfrm>
          <a:off x="4360731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1141411" y="370180"/>
              </a:lnTo>
              <a:lnTo>
                <a:pt x="1141411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C5E4B-30C6-4340-AFEE-35D8013109E8}">
      <dsp:nvSpPr>
        <dsp:cNvPr id="0" name=""/>
        <dsp:cNvSpPr/>
      </dsp:nvSpPr>
      <dsp:spPr>
        <a:xfrm>
          <a:off x="3219320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1141411" y="0"/>
              </a:moveTo>
              <a:lnTo>
                <a:pt x="1141411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98CD35-2B8E-45FE-9DBD-91358EAC7DBE}">
      <dsp:nvSpPr>
        <dsp:cNvPr id="0" name=""/>
        <dsp:cNvSpPr/>
      </dsp:nvSpPr>
      <dsp:spPr>
        <a:xfrm>
          <a:off x="936497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3424233" y="0"/>
              </a:moveTo>
              <a:lnTo>
                <a:pt x="3424233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991EE-3C95-433A-9FB5-BF1582C52170}">
      <dsp:nvSpPr>
        <dsp:cNvPr id="0" name=""/>
        <dsp:cNvSpPr/>
      </dsp:nvSpPr>
      <dsp:spPr>
        <a:xfrm>
          <a:off x="1674186" y="175117"/>
          <a:ext cx="5373089" cy="995885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64CA85-A230-4816-BE77-A85E8CA91020}">
      <dsp:nvSpPr>
        <dsp:cNvPr id="0" name=""/>
        <dsp:cNvSpPr/>
      </dsp:nvSpPr>
      <dsp:spPr>
        <a:xfrm>
          <a:off x="1881715" y="372269"/>
          <a:ext cx="5373089" cy="995885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kern="1200" dirty="0">
            <a:latin typeface="Book Antiqua" pitchFamily="18" charset="0"/>
          </a:endParaRPr>
        </a:p>
      </dsp:txBody>
      <dsp:txXfrm>
        <a:off x="1910883" y="401437"/>
        <a:ext cx="5314753" cy="937549"/>
      </dsp:txXfrm>
    </dsp:sp>
    <dsp:sp modelId="{C2A688C8-81C0-45A8-8F64-EB168A993200}">
      <dsp:nvSpPr>
        <dsp:cNvPr id="0" name=""/>
        <dsp:cNvSpPr/>
      </dsp:nvSpPr>
      <dsp:spPr>
        <a:xfrm>
          <a:off x="2615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C8DD1F-FC31-4F63-BA99-E1E3BAE1F1E6}">
      <dsp:nvSpPr>
        <dsp:cNvPr id="0" name=""/>
        <dsp:cNvSpPr/>
      </dsp:nvSpPr>
      <dsp:spPr>
        <a:xfrm>
          <a:off x="210145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kern="1200" dirty="0">
            <a:latin typeface="Book Antiqua" pitchFamily="18" charset="0"/>
          </a:endParaRPr>
        </a:p>
      </dsp:txBody>
      <dsp:txXfrm>
        <a:off x="259175" y="1960393"/>
        <a:ext cx="1769703" cy="1575950"/>
      </dsp:txXfrm>
    </dsp:sp>
    <dsp:sp modelId="{F8F6B5AE-F04A-4EA3-9B05-E85FC9A1111E}">
      <dsp:nvSpPr>
        <dsp:cNvPr id="0" name=""/>
        <dsp:cNvSpPr/>
      </dsp:nvSpPr>
      <dsp:spPr>
        <a:xfrm>
          <a:off x="2285438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3E935A-3DC4-499E-A1DF-94F608605169}">
      <dsp:nvSpPr>
        <dsp:cNvPr id="0" name=""/>
        <dsp:cNvSpPr/>
      </dsp:nvSpPr>
      <dsp:spPr>
        <a:xfrm>
          <a:off x="2492967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kern="1200" dirty="0">
            <a:latin typeface="Book Antiqua" pitchFamily="18" charset="0"/>
          </a:endParaRPr>
        </a:p>
      </dsp:txBody>
      <dsp:txXfrm>
        <a:off x="2541997" y="1960393"/>
        <a:ext cx="1769703" cy="1575950"/>
      </dsp:txXfrm>
    </dsp:sp>
    <dsp:sp modelId="{144DDBE8-4D64-4EF2-865E-68FB9145B966}">
      <dsp:nvSpPr>
        <dsp:cNvPr id="0" name=""/>
        <dsp:cNvSpPr/>
      </dsp:nvSpPr>
      <dsp:spPr>
        <a:xfrm>
          <a:off x="4568260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BF4968-96BF-4E2E-88F3-5A823C0D2A3E}">
      <dsp:nvSpPr>
        <dsp:cNvPr id="0" name=""/>
        <dsp:cNvSpPr/>
      </dsp:nvSpPr>
      <dsp:spPr>
        <a:xfrm>
          <a:off x="4775789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Кредиты кредитных организаций</a:t>
          </a:r>
          <a:endParaRPr lang="ru-RU" sz="1600" kern="1200" dirty="0">
            <a:latin typeface="Book Antiqua" pitchFamily="18" charset="0"/>
          </a:endParaRPr>
        </a:p>
      </dsp:txBody>
      <dsp:txXfrm>
        <a:off x="4824819" y="1960393"/>
        <a:ext cx="1769703" cy="1575950"/>
      </dsp:txXfrm>
    </dsp:sp>
    <dsp:sp modelId="{05FAE529-C6EB-4300-8B1B-9FEB3432CC55}">
      <dsp:nvSpPr>
        <dsp:cNvPr id="0" name=""/>
        <dsp:cNvSpPr/>
      </dsp:nvSpPr>
      <dsp:spPr>
        <a:xfrm>
          <a:off x="6840754" y="1728194"/>
          <a:ext cx="1867763" cy="1729943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C1F176-8B35-4D99-89AE-1B0A7C68BAA3}">
      <dsp:nvSpPr>
        <dsp:cNvPr id="0" name=""/>
        <dsp:cNvSpPr/>
      </dsp:nvSpPr>
      <dsp:spPr>
        <a:xfrm>
          <a:off x="7048283" y="1925346"/>
          <a:ext cx="1867763" cy="1729943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kern="1200" dirty="0">
            <a:latin typeface="Book Antiqua" pitchFamily="18" charset="0"/>
          </a:endParaRPr>
        </a:p>
      </dsp:txBody>
      <dsp:txXfrm>
        <a:off x="7098951" y="1976014"/>
        <a:ext cx="1766427" cy="162860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7786F-2271-4CC2-9897-2F12D6256F86}">
      <dsp:nvSpPr>
        <dsp:cNvPr id="0" name=""/>
        <dsp:cNvSpPr/>
      </dsp:nvSpPr>
      <dsp:spPr>
        <a:xfrm>
          <a:off x="1553341" y="2937450"/>
          <a:ext cx="754496" cy="13921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7248" y="0"/>
              </a:lnTo>
              <a:lnTo>
                <a:pt x="377248" y="1392108"/>
              </a:lnTo>
              <a:lnTo>
                <a:pt x="754496" y="139210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891004" y="3593919"/>
        <a:ext cx="79171" cy="79171"/>
      </dsp:txXfrm>
    </dsp:sp>
    <dsp:sp modelId="{C3CA5302-D760-4935-83CE-CAD436EDBEE6}">
      <dsp:nvSpPr>
        <dsp:cNvPr id="0" name=""/>
        <dsp:cNvSpPr/>
      </dsp:nvSpPr>
      <dsp:spPr>
        <a:xfrm>
          <a:off x="1553341" y="2891731"/>
          <a:ext cx="7308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30818" y="45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900480" y="2919180"/>
        <a:ext cx="36540" cy="36540"/>
      </dsp:txXfrm>
    </dsp:sp>
    <dsp:sp modelId="{2D0830CB-CAC8-4D26-A94F-EF9A7C7CE15F}">
      <dsp:nvSpPr>
        <dsp:cNvPr id="0" name=""/>
        <dsp:cNvSpPr/>
      </dsp:nvSpPr>
      <dsp:spPr>
        <a:xfrm>
          <a:off x="1553341" y="1544885"/>
          <a:ext cx="730818" cy="1392565"/>
        </a:xfrm>
        <a:custGeom>
          <a:avLst/>
          <a:gdLst/>
          <a:ahLst/>
          <a:cxnLst/>
          <a:rect l="0" t="0" r="0" b="0"/>
          <a:pathLst>
            <a:path>
              <a:moveTo>
                <a:pt x="0" y="1392565"/>
              </a:moveTo>
              <a:lnTo>
                <a:pt x="365409" y="1392565"/>
              </a:lnTo>
              <a:lnTo>
                <a:pt x="365409" y="0"/>
              </a:lnTo>
              <a:lnTo>
                <a:pt x="730818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879433" y="2201851"/>
        <a:ext cx="78634" cy="78634"/>
      </dsp:txXfrm>
    </dsp:sp>
    <dsp:sp modelId="{3635D7EA-A0D2-4C31-BD91-D42E31987555}">
      <dsp:nvSpPr>
        <dsp:cNvPr id="0" name=""/>
        <dsp:cNvSpPr/>
      </dsp:nvSpPr>
      <dsp:spPr>
        <a:xfrm rot="16200000">
          <a:off x="-1935401" y="2380424"/>
          <a:ext cx="5863433" cy="111405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>
              <a:latin typeface="Sitka Small" panose="02000505000000020004" pitchFamily="2" charset="0"/>
            </a:rPr>
            <a:t>Доходы бюджета</a:t>
          </a:r>
          <a:endParaRPr lang="ru-RU" sz="4800" kern="1200" dirty="0">
            <a:latin typeface="Sitka Small" panose="02000505000000020004" pitchFamily="2" charset="0"/>
          </a:endParaRPr>
        </a:p>
      </dsp:txBody>
      <dsp:txXfrm>
        <a:off x="-1935401" y="2380424"/>
        <a:ext cx="5863433" cy="1114052"/>
      </dsp:txXfrm>
    </dsp:sp>
    <dsp:sp modelId="{2CC34557-A9E8-46DD-AD39-D7F498986942}">
      <dsp:nvSpPr>
        <dsp:cNvPr id="0" name=""/>
        <dsp:cNvSpPr/>
      </dsp:nvSpPr>
      <dsp:spPr>
        <a:xfrm>
          <a:off x="2284159" y="987859"/>
          <a:ext cx="5557471" cy="111405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itka Small" panose="02000505000000020004" pitchFamily="2" charset="0"/>
            </a:rPr>
            <a:t>Налоговые доходы- </a:t>
          </a:r>
          <a:r>
            <a:rPr lang="ru-RU" sz="1800" b="0" kern="1200" dirty="0" smtClean="0">
              <a:latin typeface="Sitka Small" panose="02000505000000020004" pitchFamily="2" charset="0"/>
            </a:rPr>
            <a:t>доходы от уплаты налогов и сборов, установленных Налоговым кодексом Российской Федерации</a:t>
          </a:r>
          <a:endParaRPr lang="ru-RU" sz="1800" b="1" kern="1200" dirty="0">
            <a:latin typeface="Sitka Small" panose="02000505000000020004" pitchFamily="2" charset="0"/>
          </a:endParaRPr>
        </a:p>
      </dsp:txBody>
      <dsp:txXfrm>
        <a:off x="2284159" y="987859"/>
        <a:ext cx="5557471" cy="1114052"/>
      </dsp:txXfrm>
    </dsp:sp>
    <dsp:sp modelId="{F8517B3E-9151-4ED5-9CF7-90583179D1D8}">
      <dsp:nvSpPr>
        <dsp:cNvPr id="0" name=""/>
        <dsp:cNvSpPr/>
      </dsp:nvSpPr>
      <dsp:spPr>
        <a:xfrm>
          <a:off x="2284159" y="2380424"/>
          <a:ext cx="5522647" cy="111405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itka Small" panose="02000505000000020004" pitchFamily="2" charset="0"/>
            </a:rPr>
            <a:t>Неналоговые доходы – </a:t>
          </a:r>
          <a:r>
            <a:rPr lang="ru-RU" sz="1800" b="0" kern="1200" dirty="0" smtClean="0">
              <a:latin typeface="Sitka Small" panose="02000505000000020004" pitchFamily="2" charset="0"/>
            </a:rPr>
            <a:t>поступления от уплаты других сборов, установленных законодательством Российской Федерации</a:t>
          </a:r>
          <a:endParaRPr lang="ru-RU" sz="1800" b="1" kern="1200" dirty="0">
            <a:latin typeface="Sitka Small" panose="02000505000000020004" pitchFamily="2" charset="0"/>
          </a:endParaRPr>
        </a:p>
      </dsp:txBody>
      <dsp:txXfrm>
        <a:off x="2284159" y="2380424"/>
        <a:ext cx="5522647" cy="1114052"/>
      </dsp:txXfrm>
    </dsp:sp>
    <dsp:sp modelId="{B8AB521B-3087-43E1-B997-014A727E8D05}">
      <dsp:nvSpPr>
        <dsp:cNvPr id="0" name=""/>
        <dsp:cNvSpPr/>
      </dsp:nvSpPr>
      <dsp:spPr>
        <a:xfrm>
          <a:off x="2307838" y="3772533"/>
          <a:ext cx="5475290" cy="111405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itka Small" panose="02000505000000020004" pitchFamily="2" charset="0"/>
            </a:rPr>
            <a:t>Безвозмездные поступления – </a:t>
          </a:r>
          <a:r>
            <a:rPr lang="ru-RU" sz="1800" b="0" kern="1200" dirty="0" smtClean="0">
              <a:latin typeface="Sitka Small" panose="02000505000000020004" pitchFamily="2" charset="0"/>
            </a:rPr>
            <a:t>поступления от других бюджетов, организаций, граждан</a:t>
          </a:r>
          <a:endParaRPr lang="ru-RU" sz="1800" b="1" kern="1200" dirty="0">
            <a:latin typeface="Sitka Small" panose="02000505000000020004" pitchFamily="2" charset="0"/>
          </a:endParaRPr>
        </a:p>
      </dsp:txBody>
      <dsp:txXfrm>
        <a:off x="2307838" y="3772533"/>
        <a:ext cx="5475290" cy="11140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0.46575</cdr:x>
      <cdr:y>0.76916</cdr:y>
    </cdr:from>
    <cdr:to>
      <cdr:x>0.63637</cdr:x>
      <cdr:y>0.9107</cdr:y>
    </cdr:to>
    <cdr:pic>
      <cdr:nvPicPr>
        <cdr:cNvPr id="4" name="Рисунок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067944" y="4695892"/>
          <a:ext cx="1490253" cy="86409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0.27206</cdr:x>
      <cdr:y>0.06669</cdr:y>
    </cdr:from>
    <cdr:to>
      <cdr:x>0.38332</cdr:x>
      <cdr:y>0.12566</cdr:y>
    </cdr:to>
    <cdr:sp macro="" textlink="">
      <cdr:nvSpPr>
        <cdr:cNvPr id="5" name="Выноска 2 4"/>
        <cdr:cNvSpPr/>
      </cdr:nvSpPr>
      <cdr:spPr>
        <a:xfrm xmlns:a="http://schemas.openxmlformats.org/drawingml/2006/main">
          <a:off x="2376264" y="407135"/>
          <a:ext cx="971769" cy="360025"/>
        </a:xfrm>
        <a:prstGeom xmlns:a="http://schemas.openxmlformats.org/drawingml/2006/main" prst="borderCallout2">
          <a:avLst/>
        </a:prstGeom>
        <a:gradFill xmlns:a="http://schemas.openxmlformats.org/drawingml/2006/main" flip="none" rotWithShape="1">
          <a:gsLst>
            <a:gs pos="0">
              <a:srgbClr val="0000FF">
                <a:shade val="30000"/>
                <a:satMod val="115000"/>
              </a:srgbClr>
            </a:gs>
            <a:gs pos="50000">
              <a:srgbClr val="0000FF">
                <a:shade val="67500"/>
                <a:satMod val="115000"/>
              </a:srgbClr>
            </a:gs>
            <a:gs pos="100000">
              <a:srgbClr val="0000FF">
                <a:shade val="100000"/>
                <a:satMod val="115000"/>
              </a:srgbClr>
            </a:gs>
          </a:gsLst>
          <a:lin ang="0" scaled="1"/>
          <a:tileRect/>
        </a:gradFill>
        <a:ln xmlns:a="http://schemas.openxmlformats.org/drawingml/2006/main">
          <a:solidFill>
            <a:srgbClr val="003399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anose="02040602050305030304" pitchFamily="18" charset="0"/>
            </a:rPr>
            <a:t>млн. руб.</a:t>
          </a:r>
          <a:endParaRPr lang="ru-RU" sz="1400" dirty="0">
            <a:latin typeface="Book Antiqua" panose="0204060205030503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0.17053</cdr:x>
      <cdr:y>0.46451</cdr:y>
    </cdr:from>
    <cdr:to>
      <cdr:x>0.2899</cdr:x>
      <cdr:y>0.55366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480" y="2251323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0.14444</cdr:x>
      <cdr:y>0.24286</cdr:y>
    </cdr:from>
    <cdr:to>
      <cdr:x>0.27162</cdr:x>
      <cdr:y>0.32857</cdr:y>
    </cdr:to>
    <cdr:sp macro="" textlink="">
      <cdr:nvSpPr>
        <cdr:cNvPr id="3" name="Прямоугольная выноска 2"/>
        <cdr:cNvSpPr/>
      </cdr:nvSpPr>
      <cdr:spPr>
        <a:xfrm xmlns:a="http://schemas.openxmlformats.org/drawingml/2006/main">
          <a:off x="899592" y="1224136"/>
          <a:ext cx="792088" cy="432048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>
          <a:solidFill>
            <a:srgbClr val="0066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>
              <a:solidFill>
                <a:srgbClr val="0033CC"/>
              </a:solidFill>
              <a:effectLst/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effectLst/>
              <a:latin typeface="Bookman Old Style" pitchFamily="18" charset="0"/>
            </a:rPr>
            <a:t>факт</a:t>
          </a:r>
          <a:endParaRPr lang="ru-RU" sz="1000" dirty="0">
            <a:solidFill>
              <a:srgbClr val="0033CC"/>
            </a:solidFill>
            <a:effectLst/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0.45146</cdr:x>
      <cdr:y>0.23574</cdr:y>
    </cdr:from>
    <cdr:to>
      <cdr:x>0.60366</cdr:x>
      <cdr:y>0.3115</cdr:y>
    </cdr:to>
    <cdr:sp macro="" textlink="">
      <cdr:nvSpPr>
        <cdr:cNvPr id="5" name="Прямоугольная выноска 4"/>
        <cdr:cNvSpPr/>
      </cdr:nvSpPr>
      <cdr:spPr>
        <a:xfrm xmlns:a="http://schemas.openxmlformats.org/drawingml/2006/main">
          <a:off x="2665707" y="1341043"/>
          <a:ext cx="898689" cy="430970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1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sz="10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0.62318</cdr:x>
      <cdr:y>0.23491</cdr:y>
    </cdr:from>
    <cdr:to>
      <cdr:x>0.75257</cdr:x>
      <cdr:y>0.31673</cdr:y>
    </cdr:to>
    <cdr:sp macro="" textlink="">
      <cdr:nvSpPr>
        <cdr:cNvPr id="6" name="Прямоугольная выноска 5"/>
        <cdr:cNvSpPr/>
      </cdr:nvSpPr>
      <cdr:spPr>
        <a:xfrm xmlns:a="http://schemas.openxmlformats.org/drawingml/2006/main">
          <a:off x="3679660" y="1336335"/>
          <a:ext cx="764003" cy="465444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kern="12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0.84654</cdr:x>
      <cdr:y>0.59121</cdr:y>
    </cdr:from>
    <cdr:to>
      <cdr:x>0.98855</cdr:x>
      <cdr:y>0.66121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50471" y="2128593"/>
          <a:ext cx="864012" cy="252028"/>
        </a:xfrm>
        <a:prstGeom xmlns:a="http://schemas.openxmlformats.org/drawingml/2006/main" prst="rect">
          <a:avLst/>
        </a:prstGeom>
        <a:solidFill xmlns:a="http://schemas.openxmlformats.org/drawingml/2006/main">
          <a:srgbClr val="FFCC00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ЕСХН</a:t>
          </a:r>
          <a:endParaRPr lang="ru-RU" sz="1200" dirty="0"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0.84506</cdr:x>
      <cdr:y>0.72726</cdr:y>
    </cdr:from>
    <cdr:to>
      <cdr:x>0.98707</cdr:x>
      <cdr:y>0.79725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41505" y="2618438"/>
          <a:ext cx="864013" cy="251992"/>
        </a:xfrm>
        <a:prstGeom xmlns:a="http://schemas.openxmlformats.org/drawingml/2006/main" prst="rect">
          <a:avLst/>
        </a:prstGeom>
        <a:solidFill xmlns:a="http://schemas.openxmlformats.org/drawingml/2006/main">
          <a:srgbClr val="00CC99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indent="0" algn="ctr"/>
          <a:r>
            <a:rPr lang="ru-RU" sz="1200" dirty="0" smtClean="0">
              <a:latin typeface="Bookman Old Style" pitchFamily="18" charset="0"/>
            </a:rPr>
            <a:t>Патент</a:t>
          </a:r>
          <a:endParaRPr lang="ru-RU" sz="1200" dirty="0">
            <a:latin typeface="Bookman Old Style" pitchFamily="18" charset="0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0.84388</cdr:x>
      <cdr:y>0.44556</cdr:y>
    </cdr:from>
    <cdr:to>
      <cdr:x>0.98589</cdr:x>
      <cdr:y>0.51555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134308" y="1604202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FF66CC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200" dirty="0" smtClean="0">
              <a:solidFill>
                <a:srgbClr val="1C1C1C"/>
              </a:solidFill>
              <a:latin typeface="Bookman Old Style" pitchFamily="18" charset="0"/>
            </a:rPr>
            <a:t>УСН</a:t>
          </a:r>
          <a:endParaRPr lang="ru-RU" sz="1200" dirty="0">
            <a:solidFill>
              <a:srgbClr val="1C1C1C"/>
            </a:solidFill>
            <a:latin typeface="Bookman Old Style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0.8481</cdr:y>
    </cdr:from>
    <cdr:to>
      <cdr:x>1</cdr:x>
      <cdr:y>0.98734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4824536"/>
          <a:ext cx="8856984" cy="792088"/>
        </a:xfrm>
        <a:prstGeom xmlns:a="http://schemas.openxmlformats.org/drawingml/2006/main" prst="rect">
          <a:avLst/>
        </a:prstGeom>
        <a:effectLst xmlns:a="http://schemas.openxmlformats.org/drawingml/2006/main">
          <a:glow rad="139700">
            <a:schemeClr val="accent4">
              <a:satMod val="175000"/>
              <a:alpha val="40000"/>
            </a:schemeClr>
          </a:glow>
        </a:effectLst>
      </cdr:spPr>
    </cdr:pic>
  </cdr:relSizeAnchor>
  <cdr:relSizeAnchor xmlns:cdr="http://schemas.openxmlformats.org/drawingml/2006/chartDrawing">
    <cdr:from>
      <cdr:x>0.03252</cdr:x>
      <cdr:y>0</cdr:y>
    </cdr:from>
    <cdr:to>
      <cdr:x>0.95875</cdr:x>
      <cdr:y>0.15476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0"/>
          <a:ext cx="8203604" cy="936104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1919FF"/>
        </a:solidFill>
        <a:ln xmlns:a="http://schemas.openxmlformats.org/drawingml/2006/main" w="1270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0.19048</cdr:y>
    </cdr:from>
    <cdr:to>
      <cdr:x>0.68293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06" y="1152128"/>
          <a:ext cx="3024366" cy="1374523"/>
        </a:xfrm>
        <a:prstGeom xmlns:a="http://schemas.openxmlformats.org/drawingml/2006/main" prst="flowChartMultidocument">
          <a:avLst/>
        </a:prstGeom>
        <a:solidFill xmlns:a="http://schemas.openxmlformats.org/drawingml/2006/main">
          <a:srgbClr val="1919FF"/>
        </a:soli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itchFamily="18" charset="0"/>
            </a:rPr>
            <a:t>РАСХОДЫ делятся: </a:t>
          </a:r>
          <a:endParaRPr lang="ru-RU" sz="20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7" y="3675113"/>
          <a:ext cx="1814973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видам расходных обязательств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0.4878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41" y="3675113"/>
          <a:ext cx="1944239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муниципальным программам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0.7561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68" y="3675113"/>
          <a:ext cx="1944175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9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ведомствам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0.44207</cdr:x>
      <cdr:y>0.14101</cdr:y>
    </cdr:from>
    <cdr:to>
      <cdr:x>0.79</cdr:x>
      <cdr:y>0.4743</cdr:y>
    </cdr:to>
    <cdr:sp macro="" textlink="">
      <cdr:nvSpPr>
        <cdr:cNvPr id="2" name="Прямоугольник с двумя скругленными противолежащими углами 1"/>
        <cdr:cNvSpPr/>
      </cdr:nvSpPr>
      <cdr:spPr>
        <a:xfrm xmlns:a="http://schemas.openxmlformats.org/drawingml/2006/main">
          <a:off x="3183268" y="792088"/>
          <a:ext cx="2505364" cy="1872207"/>
        </a:xfrm>
        <a:prstGeom xmlns:a="http://schemas.openxmlformats.org/drawingml/2006/main" prst="round2DiagRect">
          <a:avLst/>
        </a:prstGeom>
        <a:solidFill xmlns:a="http://schemas.openxmlformats.org/drawingml/2006/main">
          <a:schemeClr val="bg2">
            <a:lumMod val="20000"/>
            <a:lumOff val="80000"/>
          </a:schemeClr>
        </a:solidFill>
        <a:ln xmlns:a="http://schemas.openxmlformats.org/drawingml/2006/main">
          <a:solidFill>
            <a:srgbClr val="3399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u="sng" dirty="0" smtClean="0">
              <a:solidFill>
                <a:srgbClr val="FF0000"/>
              </a:solidFill>
            </a:rPr>
            <a:t>22 363,5 - </a:t>
          </a:r>
        </a:p>
        <a:p xmlns:a="http://schemas.openxmlformats.org/drawingml/2006/main">
          <a:pPr algn="ctr"/>
          <a:r>
            <a:rPr lang="ru-RU" dirty="0" smtClean="0">
              <a:solidFill>
                <a:schemeClr val="bg1"/>
              </a:solidFill>
              <a:latin typeface="Bahnschrift SemiCondensed" panose="020B0502040204020203" pitchFamily="34" charset="0"/>
            </a:rPr>
            <a:t>- 10 413,4 тыс. рублей – </a:t>
          </a:r>
        </a:p>
        <a:p xmlns:a="http://schemas.openxmlformats.org/drawingml/2006/main">
          <a:pPr algn="ctr"/>
          <a:r>
            <a:rPr lang="ru-RU" dirty="0" smtClean="0">
              <a:solidFill>
                <a:schemeClr val="bg1"/>
              </a:solidFill>
              <a:latin typeface="Bahnschrift SemiCondensed" panose="020B0502040204020203" pitchFamily="34" charset="0"/>
            </a:rPr>
            <a:t>создание модельной библиотеки;</a:t>
          </a:r>
        </a:p>
        <a:p xmlns:a="http://schemas.openxmlformats.org/drawingml/2006/main">
          <a:pPr marL="171450" indent="-171450" algn="ctr">
            <a:buFontTx/>
            <a:buChar char="-"/>
          </a:pPr>
          <a:r>
            <a:rPr lang="ru-RU" dirty="0" smtClean="0">
              <a:solidFill>
                <a:schemeClr val="bg1"/>
              </a:solidFill>
              <a:latin typeface="Bahnschrift SemiCondensed" panose="020B0502040204020203" pitchFamily="34" charset="0"/>
            </a:rPr>
            <a:t>5 101,3 тыс. руб. – ремонт</a:t>
          </a:r>
        </a:p>
        <a:p xmlns:a="http://schemas.openxmlformats.org/drawingml/2006/main">
          <a:pPr algn="ctr"/>
          <a:r>
            <a:rPr lang="ru-RU" dirty="0" err="1" smtClean="0">
              <a:solidFill>
                <a:schemeClr val="bg1"/>
              </a:solidFill>
              <a:latin typeface="Bahnschrift SemiCondensed" panose="020B0502040204020203" pitchFamily="34" charset="0"/>
            </a:rPr>
            <a:t>Агибаловского</a:t>
          </a:r>
          <a:r>
            <a:rPr lang="ru-RU" dirty="0" smtClean="0">
              <a:solidFill>
                <a:schemeClr val="bg1"/>
              </a:solidFill>
              <a:latin typeface="Bahnschrift SemiCondensed" panose="020B0502040204020203" pitchFamily="34" charset="0"/>
            </a:rPr>
            <a:t> СДК;</a:t>
          </a:r>
        </a:p>
        <a:p xmlns:a="http://schemas.openxmlformats.org/drawingml/2006/main">
          <a:pPr marL="171450" indent="-171450" algn="ctr">
            <a:buFontTx/>
            <a:buChar char="-"/>
          </a:pPr>
          <a:r>
            <a:rPr lang="ru-RU" dirty="0" smtClean="0">
              <a:solidFill>
                <a:schemeClr val="bg1"/>
              </a:solidFill>
              <a:latin typeface="Bahnschrift SemiCondensed" panose="020B0502040204020203" pitchFamily="34" charset="0"/>
            </a:rPr>
            <a:t>4 728,2 тыс. руб. –</a:t>
          </a:r>
        </a:p>
        <a:p xmlns:a="http://schemas.openxmlformats.org/drawingml/2006/main">
          <a:pPr algn="ctr"/>
          <a:r>
            <a:rPr lang="ru-RU" dirty="0" smtClean="0">
              <a:solidFill>
                <a:schemeClr val="bg1"/>
              </a:solidFill>
              <a:latin typeface="Bahnschrift SemiCondensed" panose="020B0502040204020203" pitchFamily="34" charset="0"/>
            </a:rPr>
            <a:t>инструменты для ДШИ;</a:t>
          </a:r>
        </a:p>
        <a:p xmlns:a="http://schemas.openxmlformats.org/drawingml/2006/main">
          <a:pPr algn="ctr"/>
          <a:r>
            <a:rPr lang="ru-RU" dirty="0" smtClean="0">
              <a:solidFill>
                <a:schemeClr val="bg1"/>
              </a:solidFill>
              <a:latin typeface="Bahnschrift SemiCondensed" panose="020B0502040204020203" pitchFamily="34" charset="0"/>
            </a:rPr>
            <a:t>- 2 120,0 тыс. руб. – ремонт музея </a:t>
          </a:r>
        </a:p>
        <a:p xmlns:a="http://schemas.openxmlformats.org/drawingml/2006/main">
          <a:endParaRPr lang="ru-RU" dirty="0" smtClean="0">
            <a:solidFill>
              <a:schemeClr val="bg1"/>
            </a:solidFill>
          </a:endParaRPr>
        </a:p>
        <a:p xmlns:a="http://schemas.openxmlformats.org/drawingml/2006/main">
          <a:pPr marL="171450" indent="-171450">
            <a:buFontTx/>
            <a:buChar char="-"/>
          </a:pPr>
          <a:endParaRPr lang="ru-RU" dirty="0" smtClean="0">
            <a:solidFill>
              <a:schemeClr val="bg1"/>
            </a:solidFill>
          </a:endParaRPr>
        </a:p>
        <a:p xmlns:a="http://schemas.openxmlformats.org/drawingml/2006/main">
          <a:endParaRPr lang="ru-RU" dirty="0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B21B5-C924-40A2-A57E-F66EC19A3B25}" type="datetimeFigureOut">
              <a:rPr lang="ru-RU" smtClean="0"/>
              <a:pPr/>
              <a:t>22.05.2024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B39CE-4A9A-4777-9E9E-B0D9D21446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3130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69DA2-D43E-400D-A506-40BADF97C049}" type="datetimeFigureOut">
              <a:rPr lang="ru-RU" smtClean="0"/>
              <a:pPr/>
              <a:t>22.05.2024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15153"/>
            <a:ext cx="544703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1B901-6E5E-4A93-850B-994ED604A1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7709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706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8503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28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565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0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207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2859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387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947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982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760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3627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4561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0163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7925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08224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61196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68478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39982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4241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9039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7419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8841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8804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97991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21282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96689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03744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6231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1344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8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236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818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5814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415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760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993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F13A8E-3DBC-4614-B2F3-9A790EE97523}" type="datetime1">
              <a:rPr lang="ru-RU" smtClean="0"/>
              <a:pPr/>
              <a:t>22.05.2024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731549-31AA-4506-9FE3-7BC9E30A29AB}" type="datetime1">
              <a:rPr lang="ru-RU" smtClean="0"/>
              <a:pPr/>
              <a:t>22.05.2024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8F6EEED-54D3-4D3D-99AF-108777875655}" type="datetime1">
              <a:rPr lang="ru-RU" smtClean="0"/>
              <a:pPr/>
              <a:t>22.05.2024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0A19E-4C50-456F-B7C2-5C45D7605B60}" type="datetime1">
              <a:rPr lang="ru-RU" smtClean="0"/>
              <a:pPr>
                <a:defRPr/>
              </a:pPr>
              <a:t>22.05.2024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БЮДЖЕТ ДЛЯ ГРАЖДАН 2020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3D3A2-DA6C-4E2B-90EF-4994C7FD49AF}" type="datetime1">
              <a:rPr lang="ru-RU" smtClean="0"/>
              <a:pPr/>
              <a:t>22.05.2024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8567E6-D3E9-4249-8225-3DAA9CD78ADB}" type="datetime1">
              <a:rPr lang="ru-RU" smtClean="0"/>
              <a:pPr/>
              <a:t>22.05.2024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E7FF3-B813-4240-8800-6C14AA54B531}" type="datetime1">
              <a:rPr lang="ru-RU" smtClean="0"/>
              <a:pPr/>
              <a:t>22.05.2024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5027E5-22C9-4144-85E8-922DCF6B30DE}" type="datetime1">
              <a:rPr lang="ru-RU" smtClean="0"/>
              <a:pPr/>
              <a:t>22.05.2024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D76B6-3C87-4C3E-A273-89DE8BA4E0FF}" type="datetime1">
              <a:rPr lang="ru-RU" smtClean="0"/>
              <a:pPr/>
              <a:t>22.05.2024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C116BBC-D04F-499D-9A92-DD5794946BAE}" type="datetime1">
              <a:rPr lang="ru-RU" smtClean="0"/>
              <a:pPr/>
              <a:t>22.05.2024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FE0D1F-A656-45D6-A516-BEB4F24E50A4}" type="datetime1">
              <a:rPr lang="ru-RU" smtClean="0"/>
              <a:pPr/>
              <a:t>22.05.2024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AB931F-980A-4F42-AB82-51381A7B4DB6}" type="datetime1">
              <a:rPr lang="ru-RU" smtClean="0"/>
              <a:pPr/>
              <a:t>22.05.2024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000">
              <a:schemeClr val="bg2">
                <a:lumMod val="95000"/>
              </a:schemeClr>
            </a:gs>
            <a:gs pos="86000">
              <a:schemeClr val="bg2">
                <a:lumMod val="60000"/>
                <a:lumOff val="40000"/>
              </a:schemeClr>
            </a:gs>
            <a:gs pos="14000">
              <a:srgbClr val="FFCCCC"/>
            </a:gs>
            <a:gs pos="38000">
              <a:schemeClr val="tx1">
                <a:lumMod val="75000"/>
              </a:schemeClr>
            </a:gs>
            <a:gs pos="48000">
              <a:schemeClr val="bg2">
                <a:lumMod val="47000"/>
                <a:lumOff val="53000"/>
                <a:alpha val="28000"/>
              </a:schemeClr>
            </a:gs>
            <a:gs pos="74000">
              <a:schemeClr val="bg2">
                <a:lumMod val="60000"/>
                <a:lumOff val="4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F7033E7-44B1-4A60-9A16-1735849EFFE5}" type="datetime1">
              <a:rPr lang="ru-RU" smtClean="0"/>
              <a:pPr/>
              <a:t>22.05.2024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39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39.png"/><Relationship Id="rId4" Type="http://schemas.openxmlformats.org/officeDocument/2006/relationships/image" Target="../media/image64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71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chart" Target="../charts/chart4.xml"/><Relationship Id="rId10" Type="http://schemas.openxmlformats.org/officeDocument/2006/relationships/image" Target="../media/image76.png"/><Relationship Id="rId4" Type="http://schemas.openxmlformats.org/officeDocument/2006/relationships/chart" Target="../charts/chart3.xml"/><Relationship Id="rId9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77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13" Type="http://schemas.openxmlformats.org/officeDocument/2006/relationships/chart" Target="../charts/chart15.xml"/><Relationship Id="rId3" Type="http://schemas.openxmlformats.org/officeDocument/2006/relationships/image" Target="../media/image81.jpeg"/><Relationship Id="rId7" Type="http://schemas.openxmlformats.org/officeDocument/2006/relationships/chart" Target="../charts/chart9.xml"/><Relationship Id="rId12" Type="http://schemas.openxmlformats.org/officeDocument/2006/relationships/chart" Target="../charts/chart1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11" Type="http://schemas.openxmlformats.org/officeDocument/2006/relationships/chart" Target="../charts/chart13.xml"/><Relationship Id="rId5" Type="http://schemas.openxmlformats.org/officeDocument/2006/relationships/chart" Target="../charts/chart7.xml"/><Relationship Id="rId15" Type="http://schemas.openxmlformats.org/officeDocument/2006/relationships/chart" Target="../charts/chart17.xml"/><Relationship Id="rId10" Type="http://schemas.openxmlformats.org/officeDocument/2006/relationships/chart" Target="../charts/chart12.xml"/><Relationship Id="rId4" Type="http://schemas.openxmlformats.org/officeDocument/2006/relationships/chart" Target="../charts/chart6.xml"/><Relationship Id="rId9" Type="http://schemas.openxmlformats.org/officeDocument/2006/relationships/chart" Target="../charts/chart11.xml"/><Relationship Id="rId14" Type="http://schemas.openxmlformats.org/officeDocument/2006/relationships/chart" Target="../charts/char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.xml"/><Relationship Id="rId3" Type="http://schemas.openxmlformats.org/officeDocument/2006/relationships/image" Target="../media/image5.png"/><Relationship Id="rId7" Type="http://schemas.openxmlformats.org/officeDocument/2006/relationships/chart" Target="../charts/chart1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9.png"/><Relationship Id="rId3" Type="http://schemas.openxmlformats.org/officeDocument/2006/relationships/chart" Target="../charts/chart20.xml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chart" Target="../charts/chart24.xml"/><Relationship Id="rId5" Type="http://schemas.openxmlformats.org/officeDocument/2006/relationships/image" Target="../media/image86.jpeg"/><Relationship Id="rId10" Type="http://schemas.openxmlformats.org/officeDocument/2006/relationships/chart" Target="../charts/chart23.xml"/><Relationship Id="rId4" Type="http://schemas.openxmlformats.org/officeDocument/2006/relationships/chart" Target="../charts/chart21.xml"/><Relationship Id="rId9" Type="http://schemas.openxmlformats.org/officeDocument/2006/relationships/chart" Target="../charts/chart22.xml"/><Relationship Id="rId1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9.xml"/><Relationship Id="rId3" Type="http://schemas.openxmlformats.org/officeDocument/2006/relationships/chart" Target="../charts/chart25.xml"/><Relationship Id="rId7" Type="http://schemas.openxmlformats.org/officeDocument/2006/relationships/chart" Target="../charts/chart2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7.xml"/><Relationship Id="rId5" Type="http://schemas.openxmlformats.org/officeDocument/2006/relationships/image" Target="../media/image86.jpeg"/><Relationship Id="rId10" Type="http://schemas.openxmlformats.org/officeDocument/2006/relationships/image" Target="../media/image92.png"/><Relationship Id="rId4" Type="http://schemas.openxmlformats.org/officeDocument/2006/relationships/chart" Target="../charts/chart26.xml"/><Relationship Id="rId9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chart" Target="../charts/chart31.xml"/><Relationship Id="rId7" Type="http://schemas.openxmlformats.org/officeDocument/2006/relationships/chart" Target="../charts/chart34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3.xml"/><Relationship Id="rId5" Type="http://schemas.openxmlformats.org/officeDocument/2006/relationships/chart" Target="../charts/chart32.xml"/><Relationship Id="rId4" Type="http://schemas.openxmlformats.org/officeDocument/2006/relationships/image" Target="../media/image86.jpe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5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jpeg"/><Relationship Id="rId5" Type="http://schemas.openxmlformats.org/officeDocument/2006/relationships/chart" Target="../charts/chart36.xml"/><Relationship Id="rId10" Type="http://schemas.openxmlformats.org/officeDocument/2006/relationships/image" Target="../media/image99.jpeg"/><Relationship Id="rId4" Type="http://schemas.openxmlformats.org/officeDocument/2006/relationships/chart" Target="../charts/chart35.xml"/><Relationship Id="rId9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5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chart" Target="../charts/chart38.xml"/><Relationship Id="rId10" Type="http://schemas.openxmlformats.org/officeDocument/2006/relationships/image" Target="../media/image104.jpeg"/><Relationship Id="rId4" Type="http://schemas.openxmlformats.org/officeDocument/2006/relationships/chart" Target="../charts/chart37.xml"/><Relationship Id="rId9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image" Target="../media/image5.png"/><Relationship Id="rId7" Type="http://schemas.openxmlformats.org/officeDocument/2006/relationships/image" Target="../media/image108.png"/><Relationship Id="rId12" Type="http://schemas.openxmlformats.org/officeDocument/2006/relationships/image" Target="../media/image1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chart" Target="../charts/chart41.xml"/><Relationship Id="rId15" Type="http://schemas.openxmlformats.org/officeDocument/2006/relationships/image" Target="../media/image116.png"/><Relationship Id="rId10" Type="http://schemas.openxmlformats.org/officeDocument/2006/relationships/image" Target="../media/image111.png"/><Relationship Id="rId4" Type="http://schemas.openxmlformats.org/officeDocument/2006/relationships/chart" Target="../charts/chart40.xml"/><Relationship Id="rId9" Type="http://schemas.openxmlformats.org/officeDocument/2006/relationships/image" Target="../media/image110.png"/><Relationship Id="rId1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diagramQuickStyle" Target="../diagrams/quickStyle10.xml"/><Relationship Id="rId3" Type="http://schemas.openxmlformats.org/officeDocument/2006/relationships/chart" Target="../charts/chart42.xml"/><Relationship Id="rId7" Type="http://schemas.openxmlformats.org/officeDocument/2006/relationships/chart" Target="../charts/chart45.xml"/><Relationship Id="rId12" Type="http://schemas.openxmlformats.org/officeDocument/2006/relationships/diagramLayout" Target="../diagrams/layout1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4.xml"/><Relationship Id="rId11" Type="http://schemas.openxmlformats.org/officeDocument/2006/relationships/diagramData" Target="../diagrams/data10.xml"/><Relationship Id="rId5" Type="http://schemas.openxmlformats.org/officeDocument/2006/relationships/chart" Target="../charts/chart43.xml"/><Relationship Id="rId15" Type="http://schemas.microsoft.com/office/2007/relationships/diagramDrawing" Target="../diagrams/drawing10.xml"/><Relationship Id="rId10" Type="http://schemas.openxmlformats.org/officeDocument/2006/relationships/image" Target="../media/image118.jpeg"/><Relationship Id="rId4" Type="http://schemas.openxmlformats.org/officeDocument/2006/relationships/image" Target="../media/image86.jpeg"/><Relationship Id="rId9" Type="http://schemas.openxmlformats.org/officeDocument/2006/relationships/image" Target="../media/image117.jpeg"/><Relationship Id="rId14" Type="http://schemas.openxmlformats.org/officeDocument/2006/relationships/diagramColors" Target="../diagrams/colors1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0.xml"/><Relationship Id="rId13" Type="http://schemas.openxmlformats.org/officeDocument/2006/relationships/diagramColors" Target="../diagrams/colors11.xml"/><Relationship Id="rId18" Type="http://schemas.openxmlformats.org/officeDocument/2006/relationships/image" Target="../media/image123.jpeg"/><Relationship Id="rId3" Type="http://schemas.openxmlformats.org/officeDocument/2006/relationships/image" Target="../media/image86.jpeg"/><Relationship Id="rId7" Type="http://schemas.openxmlformats.org/officeDocument/2006/relationships/image" Target="../media/image5.png"/><Relationship Id="rId12" Type="http://schemas.openxmlformats.org/officeDocument/2006/relationships/diagramQuickStyle" Target="../diagrams/quickStyle11.xml"/><Relationship Id="rId17" Type="http://schemas.openxmlformats.org/officeDocument/2006/relationships/image" Target="../media/image122.png"/><Relationship Id="rId2" Type="http://schemas.openxmlformats.org/officeDocument/2006/relationships/chart" Target="../charts/chart46.xml"/><Relationship Id="rId16" Type="http://schemas.openxmlformats.org/officeDocument/2006/relationships/image" Target="../media/image121.png"/><Relationship Id="rId20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9.xml"/><Relationship Id="rId11" Type="http://schemas.openxmlformats.org/officeDocument/2006/relationships/diagramLayout" Target="../diagrams/layout11.xml"/><Relationship Id="rId5" Type="http://schemas.openxmlformats.org/officeDocument/2006/relationships/chart" Target="../charts/chart48.xml"/><Relationship Id="rId15" Type="http://schemas.openxmlformats.org/officeDocument/2006/relationships/image" Target="../media/image120.png"/><Relationship Id="rId10" Type="http://schemas.openxmlformats.org/officeDocument/2006/relationships/diagramData" Target="../diagrams/data11.xml"/><Relationship Id="rId19" Type="http://schemas.openxmlformats.org/officeDocument/2006/relationships/image" Target="../media/image124.png"/><Relationship Id="rId4" Type="http://schemas.openxmlformats.org/officeDocument/2006/relationships/chart" Target="../charts/chart47.xml"/><Relationship Id="rId9" Type="http://schemas.openxmlformats.org/officeDocument/2006/relationships/image" Target="../media/image119.jpeg"/><Relationship Id="rId14" Type="http://schemas.microsoft.com/office/2007/relationships/diagramDrawing" Target="../diagrams/drawing1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4.xml"/><Relationship Id="rId13" Type="http://schemas.openxmlformats.org/officeDocument/2006/relationships/image" Target="../media/image128.png"/><Relationship Id="rId3" Type="http://schemas.openxmlformats.org/officeDocument/2006/relationships/image" Target="../media/image86.jpeg"/><Relationship Id="rId7" Type="http://schemas.openxmlformats.org/officeDocument/2006/relationships/image" Target="../media/image5.png"/><Relationship Id="rId12" Type="http://schemas.openxmlformats.org/officeDocument/2006/relationships/image" Target="../media/image1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3.xml"/><Relationship Id="rId11" Type="http://schemas.openxmlformats.org/officeDocument/2006/relationships/image" Target="../media/image126.gif"/><Relationship Id="rId5" Type="http://schemas.openxmlformats.org/officeDocument/2006/relationships/chart" Target="../charts/chart52.xml"/><Relationship Id="rId15" Type="http://schemas.openxmlformats.org/officeDocument/2006/relationships/image" Target="../media/image130.jpeg"/><Relationship Id="rId10" Type="http://schemas.openxmlformats.org/officeDocument/2006/relationships/chart" Target="../charts/chart56.xml"/><Relationship Id="rId4" Type="http://schemas.openxmlformats.org/officeDocument/2006/relationships/chart" Target="../charts/chart51.xml"/><Relationship Id="rId9" Type="http://schemas.openxmlformats.org/officeDocument/2006/relationships/chart" Target="../charts/chart55.xml"/><Relationship Id="rId14" Type="http://schemas.openxmlformats.org/officeDocument/2006/relationships/image" Target="../media/image12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1.xml"/><Relationship Id="rId13" Type="http://schemas.openxmlformats.org/officeDocument/2006/relationships/image" Target="../media/image135.jpeg"/><Relationship Id="rId3" Type="http://schemas.openxmlformats.org/officeDocument/2006/relationships/image" Target="../media/image86.jpeg"/><Relationship Id="rId7" Type="http://schemas.openxmlformats.org/officeDocument/2006/relationships/image" Target="../media/image5.png"/><Relationship Id="rId12" Type="http://schemas.openxmlformats.org/officeDocument/2006/relationships/image" Target="../media/image134.png"/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0.xml"/><Relationship Id="rId11" Type="http://schemas.openxmlformats.org/officeDocument/2006/relationships/image" Target="../media/image133.jpeg"/><Relationship Id="rId5" Type="http://schemas.openxmlformats.org/officeDocument/2006/relationships/chart" Target="../charts/chart59.xml"/><Relationship Id="rId10" Type="http://schemas.openxmlformats.org/officeDocument/2006/relationships/image" Target="../media/image132.png"/><Relationship Id="rId4" Type="http://schemas.openxmlformats.org/officeDocument/2006/relationships/chart" Target="../charts/chart58.xml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13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7.xml"/><Relationship Id="rId3" Type="http://schemas.openxmlformats.org/officeDocument/2006/relationships/chart" Target="../charts/chart63.xml"/><Relationship Id="rId7" Type="http://schemas.openxmlformats.org/officeDocument/2006/relationships/chart" Target="../charts/chart66.xm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chart" Target="../charts/chart65.xml"/><Relationship Id="rId10" Type="http://schemas.openxmlformats.org/officeDocument/2006/relationships/image" Target="../media/image95.png"/><Relationship Id="rId4" Type="http://schemas.openxmlformats.org/officeDocument/2006/relationships/chart" Target="../charts/chart64.xml"/><Relationship Id="rId9" Type="http://schemas.openxmlformats.org/officeDocument/2006/relationships/chart" Target="../charts/chart6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14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4" Type="http://schemas.openxmlformats.org/officeDocument/2006/relationships/chart" Target="../charts/chart69.xml"/><Relationship Id="rId9" Type="http://schemas.microsoft.com/office/2007/relationships/diagramDrawing" Target="../diagrams/drawing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2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3.jpeg"/><Relationship Id="rId9" Type="http://schemas.microsoft.com/office/2007/relationships/diagramDrawing" Target="../diagrams/drawing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149.png"/><Relationship Id="rId7" Type="http://schemas.openxmlformats.org/officeDocument/2006/relationships/diagramColors" Target="../diagrams/colors1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150.png"/><Relationship Id="rId7" Type="http://schemas.openxmlformats.org/officeDocument/2006/relationships/diagramColors" Target="../diagrams/colors16.xml"/><Relationship Id="rId12" Type="http://schemas.openxmlformats.org/officeDocument/2006/relationships/image" Target="../media/image1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11" Type="http://schemas.openxmlformats.org/officeDocument/2006/relationships/image" Target="../media/image153.png"/><Relationship Id="rId5" Type="http://schemas.openxmlformats.org/officeDocument/2006/relationships/diagramLayout" Target="../diagrams/layout16.xml"/><Relationship Id="rId10" Type="http://schemas.openxmlformats.org/officeDocument/2006/relationships/image" Target="../media/image152.png"/><Relationship Id="rId4" Type="http://schemas.openxmlformats.org/officeDocument/2006/relationships/diagramData" Target="../diagrams/data16.xml"/><Relationship Id="rId9" Type="http://schemas.openxmlformats.org/officeDocument/2006/relationships/image" Target="../media/image15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diagramLayout" Target="../diagrams/layout17.xml"/><Relationship Id="rId7" Type="http://schemas.openxmlformats.org/officeDocument/2006/relationships/image" Target="../media/image155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10" Type="http://schemas.openxmlformats.org/officeDocument/2006/relationships/image" Target="../media/image158.png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1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70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8.xml"/><Relationship Id="rId3" Type="http://schemas.openxmlformats.org/officeDocument/2006/relationships/image" Target="../media/image161.png"/><Relationship Id="rId7" Type="http://schemas.openxmlformats.org/officeDocument/2006/relationships/diagramLayout" Target="../diagrams/layout18.xml"/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8.xml"/><Relationship Id="rId5" Type="http://schemas.openxmlformats.org/officeDocument/2006/relationships/image" Target="../media/image163.png"/><Relationship Id="rId10" Type="http://schemas.microsoft.com/office/2007/relationships/diagramDrawing" Target="../diagrams/drawing18.xml"/><Relationship Id="rId4" Type="http://schemas.openxmlformats.org/officeDocument/2006/relationships/image" Target="../media/image162.gif"/><Relationship Id="rId9" Type="http://schemas.openxmlformats.org/officeDocument/2006/relationships/diagramColors" Target="../diagrams/colors1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9.xml"/><Relationship Id="rId3" Type="http://schemas.openxmlformats.org/officeDocument/2006/relationships/image" Target="../media/image161.png"/><Relationship Id="rId7" Type="http://schemas.openxmlformats.org/officeDocument/2006/relationships/diagramLayout" Target="../diagrams/layout19.xml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9.xml"/><Relationship Id="rId5" Type="http://schemas.openxmlformats.org/officeDocument/2006/relationships/image" Target="../media/image164.png"/><Relationship Id="rId10" Type="http://schemas.microsoft.com/office/2007/relationships/diagramDrawing" Target="../diagrams/drawing19.xml"/><Relationship Id="rId4" Type="http://schemas.openxmlformats.org/officeDocument/2006/relationships/image" Target="../media/image67.png"/><Relationship Id="rId9" Type="http://schemas.openxmlformats.org/officeDocument/2006/relationships/diagramColors" Target="../diagrams/colors19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0.xml"/><Relationship Id="rId3" Type="http://schemas.openxmlformats.org/officeDocument/2006/relationships/chart" Target="../charts/chart73.xml"/><Relationship Id="rId7" Type="http://schemas.openxmlformats.org/officeDocument/2006/relationships/diagramLayout" Target="../diagrams/layout20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20.xml"/><Relationship Id="rId11" Type="http://schemas.openxmlformats.org/officeDocument/2006/relationships/image" Target="../media/image166.png"/><Relationship Id="rId5" Type="http://schemas.openxmlformats.org/officeDocument/2006/relationships/image" Target="../media/image165.png"/><Relationship Id="rId10" Type="http://schemas.microsoft.com/office/2007/relationships/diagramDrawing" Target="../diagrams/drawing20.xml"/><Relationship Id="rId4" Type="http://schemas.openxmlformats.org/officeDocument/2006/relationships/image" Target="../media/image161.png"/><Relationship Id="rId9" Type="http://schemas.openxmlformats.org/officeDocument/2006/relationships/diagramColors" Target="../diagrams/colors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34" Type="http://schemas.openxmlformats.org/officeDocument/2006/relationships/image" Target="../media/image40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diagramLayout" Target="../diagrams/layou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microsoft.com/office/2007/relationships/diagramDrawing" Target="../diagrams/drawing2.xml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diagramData" Target="../diagrams/data2.xml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diagramColors" Target="../diagrams/colors2.xml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1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167.pn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7.png"/><Relationship Id="rId3" Type="http://schemas.openxmlformats.org/officeDocument/2006/relationships/image" Target="../media/image161.png"/><Relationship Id="rId7" Type="http://schemas.openxmlformats.org/officeDocument/2006/relationships/image" Target="../media/image169.png"/><Relationship Id="rId12" Type="http://schemas.openxmlformats.org/officeDocument/2006/relationships/image" Target="../media/image1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8.png"/><Relationship Id="rId11" Type="http://schemas.openxmlformats.org/officeDocument/2006/relationships/image" Target="../media/image175.png"/><Relationship Id="rId5" Type="http://schemas.openxmlformats.org/officeDocument/2006/relationships/image" Target="../media/image167.png"/><Relationship Id="rId10" Type="http://schemas.openxmlformats.org/officeDocument/2006/relationships/image" Target="../media/image174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1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10" Type="http://schemas.openxmlformats.org/officeDocument/2006/relationships/image" Target="../media/image174.png"/><Relationship Id="rId4" Type="http://schemas.openxmlformats.org/officeDocument/2006/relationships/image" Target="../media/image166.png"/><Relationship Id="rId9" Type="http://schemas.openxmlformats.org/officeDocument/2006/relationships/image" Target="../media/image17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1.xml"/><Relationship Id="rId3" Type="http://schemas.openxmlformats.org/officeDocument/2006/relationships/image" Target="../media/image161.png"/><Relationship Id="rId7" Type="http://schemas.openxmlformats.org/officeDocument/2006/relationships/diagramLayout" Target="../diagrams/layout21.xml"/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21.xml"/><Relationship Id="rId11" Type="http://schemas.openxmlformats.org/officeDocument/2006/relationships/image" Target="../media/image108.png"/><Relationship Id="rId5" Type="http://schemas.openxmlformats.org/officeDocument/2006/relationships/image" Target="../media/image180.png"/><Relationship Id="rId10" Type="http://schemas.microsoft.com/office/2007/relationships/diagramDrawing" Target="../diagrams/drawing21.xml"/><Relationship Id="rId4" Type="http://schemas.openxmlformats.org/officeDocument/2006/relationships/image" Target="../media/image179.png"/><Relationship Id="rId9" Type="http://schemas.openxmlformats.org/officeDocument/2006/relationships/diagramColors" Target="../diagrams/colors2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83.jp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2.jpeg"/><Relationship Id="rId5" Type="http://schemas.openxmlformats.org/officeDocument/2006/relationships/chart" Target="../charts/chart75.xml"/><Relationship Id="rId4" Type="http://schemas.openxmlformats.org/officeDocument/2006/relationships/image" Target="../media/image181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08.png"/><Relationship Id="rId7" Type="http://schemas.openxmlformats.org/officeDocument/2006/relationships/image" Target="../media/image184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1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Relationship Id="rId9" Type="http://schemas.openxmlformats.org/officeDocument/2006/relationships/image" Target="../media/image18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8.jpeg"/><Relationship Id="rId5" Type="http://schemas.openxmlformats.org/officeDocument/2006/relationships/image" Target="../media/image187.png"/><Relationship Id="rId4" Type="http://schemas.openxmlformats.org/officeDocument/2006/relationships/image" Target="../media/image1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7.xml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0.jpeg"/><Relationship Id="rId5" Type="http://schemas.openxmlformats.org/officeDocument/2006/relationships/image" Target="../media/image189.png"/><Relationship Id="rId4" Type="http://schemas.openxmlformats.org/officeDocument/2006/relationships/image" Target="../media/image16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6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95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chart" Target="../charts/chart7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diagramColors" Target="../diagrams/colors4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41.png"/><Relationship Id="rId12" Type="http://schemas.openxmlformats.org/officeDocument/2006/relationships/diagramQuickStyle" Target="../diagrams/quickStyle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11" Type="http://schemas.openxmlformats.org/officeDocument/2006/relationships/diagramLayout" Target="../diagrams/layout4.xml"/><Relationship Id="rId5" Type="http://schemas.openxmlformats.org/officeDocument/2006/relationships/diagramColors" Target="../diagrams/colors3.xml"/><Relationship Id="rId10" Type="http://schemas.openxmlformats.org/officeDocument/2006/relationships/diagramData" Target="../diagrams/data4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3.png"/><Relationship Id="rId14" Type="http://schemas.microsoft.com/office/2007/relationships/diagramDrawing" Target="../diagrams/drawing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7.png"/><Relationship Id="rId5" Type="http://schemas.openxmlformats.org/officeDocument/2006/relationships/image" Target="../media/image196.jpeg"/><Relationship Id="rId4" Type="http://schemas.openxmlformats.org/officeDocument/2006/relationships/chart" Target="../charts/chart8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7" Type="http://schemas.openxmlformats.org/officeDocument/2006/relationships/image" Target="../media/image200.jpeg"/><Relationship Id="rId2" Type="http://schemas.openxmlformats.org/officeDocument/2006/relationships/chart" Target="../charts/chart8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1.pn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2.png"/><Relationship Id="rId5" Type="http://schemas.openxmlformats.org/officeDocument/2006/relationships/image" Target="../media/image201.jpeg"/><Relationship Id="rId4" Type="http://schemas.openxmlformats.org/officeDocument/2006/relationships/image" Target="../media/image16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16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chart" Target="../charts/chart8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6.png"/><Relationship Id="rId5" Type="http://schemas.openxmlformats.org/officeDocument/2006/relationships/image" Target="../media/image205.jpeg"/><Relationship Id="rId4" Type="http://schemas.openxmlformats.org/officeDocument/2006/relationships/image" Target="../media/image16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7" Type="http://schemas.openxmlformats.org/officeDocument/2006/relationships/image" Target="../media/image209.png"/><Relationship Id="rId2" Type="http://schemas.openxmlformats.org/officeDocument/2006/relationships/chart" Target="../charts/chart8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8.jpeg"/><Relationship Id="rId5" Type="http://schemas.openxmlformats.org/officeDocument/2006/relationships/image" Target="../media/image207.png"/><Relationship Id="rId4" Type="http://schemas.openxmlformats.org/officeDocument/2006/relationships/image" Target="../media/image16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6.xml"/><Relationship Id="rId7" Type="http://schemas.openxmlformats.org/officeDocument/2006/relationships/image" Target="../media/image21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0.jpeg"/><Relationship Id="rId5" Type="http://schemas.openxmlformats.org/officeDocument/2006/relationships/image" Target="../media/image161.png"/><Relationship Id="rId4" Type="http://schemas.openxmlformats.org/officeDocument/2006/relationships/image" Target="../media/image16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chart" Target="../charts/chart8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3.png"/><Relationship Id="rId5" Type="http://schemas.openxmlformats.org/officeDocument/2006/relationships/image" Target="../media/image212.jpeg"/><Relationship Id="rId4" Type="http://schemas.openxmlformats.org/officeDocument/2006/relationships/image" Target="../media/image16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chart" Target="../charts/chart8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5.jpg"/><Relationship Id="rId5" Type="http://schemas.openxmlformats.org/officeDocument/2006/relationships/image" Target="../media/image214.png"/><Relationship Id="rId4" Type="http://schemas.openxmlformats.org/officeDocument/2006/relationships/image" Target="../media/image16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7.jpg"/><Relationship Id="rId5" Type="http://schemas.openxmlformats.org/officeDocument/2006/relationships/image" Target="../media/image160.jpeg"/><Relationship Id="rId4" Type="http://schemas.openxmlformats.org/officeDocument/2006/relationships/chart" Target="../charts/chart8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5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0.xm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8.jpg"/><Relationship Id="rId4" Type="http://schemas.openxmlformats.org/officeDocument/2006/relationships/image" Target="../media/image160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161.png"/><Relationship Id="rId7" Type="http://schemas.openxmlformats.org/officeDocument/2006/relationships/image" Target="../media/image222.gif"/><Relationship Id="rId12" Type="http://schemas.openxmlformats.org/officeDocument/2006/relationships/image" Target="../media/image2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11" Type="http://schemas.openxmlformats.org/officeDocument/2006/relationships/image" Target="../media/image226.png"/><Relationship Id="rId5" Type="http://schemas.openxmlformats.org/officeDocument/2006/relationships/image" Target="../media/image220.png"/><Relationship Id="rId10" Type="http://schemas.openxmlformats.org/officeDocument/2006/relationships/image" Target="../media/image225.png"/><Relationship Id="rId4" Type="http://schemas.openxmlformats.org/officeDocument/2006/relationships/image" Target="../media/image219.png"/><Relationship Id="rId9" Type="http://schemas.openxmlformats.org/officeDocument/2006/relationships/image" Target="../media/image22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1.png"/><Relationship Id="rId4" Type="http://schemas.openxmlformats.org/officeDocument/2006/relationships/image" Target="../media/image230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jpe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57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43608" y="4031198"/>
            <a:ext cx="7344816" cy="2308324"/>
          </a:xfrm>
          <a:prstGeom prst="rect">
            <a:avLst/>
          </a:prstGeom>
          <a:noFill/>
          <a:ln w="28575">
            <a:noFill/>
          </a:ln>
          <a:effectLst>
            <a:innerShdw blurRad="2540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к решению</a:t>
            </a:r>
            <a:endParaRPr lang="ru-RU" sz="2400" b="1" dirty="0">
              <a:ln w="1905">
                <a:solidFill>
                  <a:srgbClr val="0000FF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  <a:p>
            <a:pPr algn="ctr"/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«О бюджете муниципального образования  «Холм-Жирковский район» </a:t>
            </a:r>
          </a:p>
          <a:p>
            <a:pPr algn="ctr"/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Смоленской области </a:t>
            </a:r>
          </a:p>
          <a:p>
            <a:pPr algn="ctr"/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на </a:t>
            </a:r>
            <a:r>
              <a:rPr lang="ru-RU" sz="24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2024 </a:t>
            </a:r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год  и на плановый период</a:t>
            </a:r>
          </a:p>
          <a:p>
            <a:pPr algn="ctr"/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</a:t>
            </a:r>
            <a:r>
              <a:rPr lang="ru-RU" sz="24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2025 </a:t>
            </a:r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и </a:t>
            </a:r>
            <a:r>
              <a:rPr lang="ru-RU" sz="24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2026 </a:t>
            </a:r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годов</a:t>
            </a:r>
            <a:r>
              <a:rPr lang="ru-RU" sz="24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» от 22.12.2023 №55</a:t>
            </a:r>
            <a:endParaRPr lang="ru-RU" sz="2400" b="1" dirty="0">
              <a:ln w="1905">
                <a:solidFill>
                  <a:srgbClr val="0000FF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</p:txBody>
      </p:sp>
      <p:pic>
        <p:nvPicPr>
          <p:cNvPr id="7" name="Рисунок 6" descr="бюджет на форза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779" y="0"/>
            <a:ext cx="2304256" cy="22786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" y="2533804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4400" b="1" cap="none" spc="0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БЮДЖЕТ   </a:t>
            </a:r>
          </a:p>
          <a:p>
            <a:pPr algn="ctr"/>
            <a:r>
              <a:rPr lang="ru-RU" sz="4400" b="1" cap="none" spc="0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ДЛЯ  ГРАЖДАН</a:t>
            </a:r>
            <a:endParaRPr lang="ru-RU" sz="4400" b="1" cap="none" spc="0" dirty="0">
              <a:ln w="1905">
                <a:solidFill>
                  <a:srgbClr val="0000FF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8" b="31856"/>
          <a:stretch/>
        </p:blipFill>
        <p:spPr>
          <a:xfrm>
            <a:off x="2903282" y="122283"/>
            <a:ext cx="3310141" cy="22839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753" y="-305396"/>
            <a:ext cx="3254862" cy="3116924"/>
          </a:xfrm>
          <a:prstGeom prst="rect">
            <a:avLst/>
          </a:prstGeom>
        </p:spPr>
      </p:pic>
      <p:pic>
        <p:nvPicPr>
          <p:cNvPr id="4" name="i-main-pic" descr="Картинка 5 из 10"/>
          <p:cNvPicPr/>
          <p:nvPr/>
        </p:nvPicPr>
        <p:blipFill>
          <a:blip r:embed="rId6" cstate="print">
            <a:lum contrast="6000"/>
          </a:blip>
          <a:srcRect/>
          <a:stretch>
            <a:fillRect/>
          </a:stretch>
        </p:blipFill>
        <p:spPr bwMode="auto">
          <a:xfrm>
            <a:off x="2942807" y="134781"/>
            <a:ext cx="549073" cy="629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Рисунок 14" descr="флаг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24188" y="1760264"/>
            <a:ext cx="804009" cy="584163"/>
          </a:xfrm>
          <a:prstGeom prst="rect">
            <a:avLst/>
          </a:prstGeom>
        </p:spPr>
      </p:pic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01259247"/>
              </p:ext>
            </p:extLst>
          </p:nvPr>
        </p:nvGraphicFramePr>
        <p:xfrm>
          <a:off x="179512" y="358088"/>
          <a:ext cx="8784976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Загнутый угол 6"/>
          <p:cNvSpPr/>
          <p:nvPr/>
        </p:nvSpPr>
        <p:spPr>
          <a:xfrm>
            <a:off x="19309" y="0"/>
            <a:ext cx="649690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" y="2546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ЗАДАЧИ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8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Прямоугольник 10"/>
          <p:cNvSpPr/>
          <p:nvPr/>
        </p:nvSpPr>
        <p:spPr>
          <a:xfrm>
            <a:off x="-13293" y="619994"/>
            <a:ext cx="9144000" cy="648072"/>
          </a:xfrm>
          <a:prstGeom prst="rect">
            <a:avLst/>
          </a:prstGeom>
          <a:solidFill>
            <a:srgbClr val="33CCFF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Реализация мероприятий, направленных на создание благоприятных условий для          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развития малого и среднего предпринимательства</a:t>
            </a:r>
            <a:r>
              <a:rPr lang="ru-RU" sz="16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 </a:t>
            </a:r>
            <a:endParaRPr lang="ru-RU" sz="16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32157" y="1338578"/>
            <a:ext cx="9144000" cy="716698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Вовлечение граждан в предпринимательскую деятельность и сокращение неформальной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занятости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Выявление и пресечение схем минимизации налогов, совершенствование методов           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контроля «теневой» заработной платы, доведение ее до среднеотраслевого уровня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.   </a:t>
            </a:r>
          </a:p>
          <a:p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</a:t>
            </a:r>
            <a:endParaRPr lang="ru-RU" sz="16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852936"/>
            <a:ext cx="9144000" cy="64807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Увеличение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налоговой базы по имущественным налогам путем выявления и включения в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налогооблагаемую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базу недвижимого имущества и земельных участков, которые до </a:t>
            </a:r>
            <a:endParaRPr lang="ru-RU" sz="1600" dirty="0" smtClean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настоящего времени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не зарегистрированы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573016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Создание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условий для развития малых форматов торговли в муниципальных образованиях </a:t>
            </a:r>
            <a:endParaRPr lang="ru-RU" sz="1600" dirty="0" smtClean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Холм-Жирковского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района Смоленской области, в том числе легализации незаконно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установленных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нестационарных торговых объектов</a:t>
            </a:r>
            <a:endParaRPr lang="en-US" sz="16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287524"/>
            <a:ext cx="9144000" cy="720080"/>
          </a:xfrm>
          <a:prstGeom prst="rect">
            <a:avLst/>
          </a:prstGeom>
          <a:solidFill>
            <a:srgbClr val="00FFFF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Проведение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органами местного самоуправления муниципальных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образований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совместно с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территориальными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налоговыми органами адресной работы с физическими лицами,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имеющими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задолженность в бюджет по имущественным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налогам.</a:t>
            </a:r>
            <a:endParaRPr lang="ru-RU" sz="16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085184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  Актуализация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на постоянной основе сведений, предоставляемых органами,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 осуществляющими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регистрацию и учет объектов недвижимого имущества, в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УФНС России,        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в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том числе за счет выявления правообладателей ранее учтенных объектов недвижимости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877272"/>
            <a:ext cx="9144000" cy="720080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Повышение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ответственности главных администраторов доходов в области планирования и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контроля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за поступлением в бюджетную систему администрируемых налогов и неналоговых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платежей.</a:t>
            </a:r>
            <a:endParaRPr lang="ru-RU" sz="16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2" name="object 37"/>
          <p:cNvSpPr/>
          <p:nvPr/>
        </p:nvSpPr>
        <p:spPr>
          <a:xfrm>
            <a:off x="10235" y="664751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213285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285293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357301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7"/>
          <p:cNvSpPr/>
          <p:nvPr/>
        </p:nvSpPr>
        <p:spPr>
          <a:xfrm>
            <a:off x="0" y="42930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0" y="50851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7"/>
          <p:cNvSpPr/>
          <p:nvPr/>
        </p:nvSpPr>
        <p:spPr>
          <a:xfrm>
            <a:off x="0" y="5949280"/>
            <a:ext cx="612140" cy="576064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8"/>
          <p:cNvSpPr/>
          <p:nvPr/>
        </p:nvSpPr>
        <p:spPr>
          <a:xfrm>
            <a:off x="18688" y="2255084"/>
            <a:ext cx="543420" cy="3596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Рисунок 40" descr="публичность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45024"/>
            <a:ext cx="576064" cy="432048"/>
          </a:xfrm>
          <a:prstGeom prst="rect">
            <a:avLst/>
          </a:prstGeom>
        </p:spPr>
      </p:pic>
      <p:sp>
        <p:nvSpPr>
          <p:cNvPr id="44" name="object 50"/>
          <p:cNvSpPr/>
          <p:nvPr/>
        </p:nvSpPr>
        <p:spPr>
          <a:xfrm>
            <a:off x="-22258" y="5176863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Рисунок 37" descr="инвестиции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710993"/>
            <a:ext cx="562108" cy="505971"/>
          </a:xfrm>
          <a:prstGeom prst="rect">
            <a:avLst/>
          </a:prstGeom>
        </p:spPr>
      </p:pic>
      <p:pic>
        <p:nvPicPr>
          <p:cNvPr id="45" name="Рисунок 44" descr="учет 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6512" y="1366349"/>
            <a:ext cx="660335" cy="648072"/>
          </a:xfrm>
          <a:prstGeom prst="rect">
            <a:avLst/>
          </a:prstGeom>
        </p:spPr>
      </p:pic>
      <p:pic>
        <p:nvPicPr>
          <p:cNvPr id="34" name="Рисунок 33" descr="ип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386" y="5916476"/>
            <a:ext cx="572244" cy="718110"/>
          </a:xfrm>
          <a:prstGeom prst="rect">
            <a:avLst/>
          </a:prstGeom>
        </p:spPr>
      </p:pic>
      <p:pic>
        <p:nvPicPr>
          <p:cNvPr id="37" name="Рисунок 36" descr="уче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076" y="4419284"/>
            <a:ext cx="576064" cy="439525"/>
          </a:xfrm>
          <a:prstGeom prst="rect">
            <a:avLst/>
          </a:prstGeom>
        </p:spPr>
      </p:pic>
      <p:sp>
        <p:nvSpPr>
          <p:cNvPr id="31" name="Загнутый угол 30"/>
          <p:cNvSpPr/>
          <p:nvPr/>
        </p:nvSpPr>
        <p:spPr>
          <a:xfrm>
            <a:off x="19309" y="0"/>
            <a:ext cx="649690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36512" y="3497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НАПРАВЛЕНИЯ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2" name="Рисунок 31" descr="уче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273" y="2957208"/>
            <a:ext cx="576064" cy="439525"/>
          </a:xfrm>
          <a:prstGeom prst="rect">
            <a:avLst/>
          </a:prstGeom>
        </p:spPr>
      </p:pic>
      <p:sp>
        <p:nvSpPr>
          <p:cNvPr id="35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Прямоугольник 5"/>
          <p:cNvSpPr/>
          <p:nvPr/>
        </p:nvSpPr>
        <p:spPr>
          <a:xfrm>
            <a:off x="0" y="3385547"/>
            <a:ext cx="9144000" cy="611962"/>
          </a:xfrm>
          <a:prstGeom prst="rect">
            <a:avLst/>
          </a:prstGeom>
          <a:solidFill>
            <a:srgbClr val="33CCFF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Обеспечение оплаты труда работников бюджетной сферы не ниже минимального        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размера оплаты труда, устанавливаемого на федеральном уровне.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440801"/>
            <a:ext cx="9144000" cy="576064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Формирование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бюджетных параметров исходя из необходимости безусловного исполнения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действующих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расходных обязательств, в том числе с учетом их </a:t>
            </a:r>
            <a:r>
              <a:rPr lang="ru-RU" sz="1600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приоритизации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,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оптимизации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и эффективности исполнения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006" y="672628"/>
            <a:ext cx="9076627" cy="67216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Первоочередное планирование бюджетных ассигнований на исполнение </a:t>
            </a:r>
          </a:p>
          <a:p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действующих расходных обязательств муниципального образования.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8392" y="2683356"/>
            <a:ext cx="9144000" cy="64678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Повышение ответственности муниципальных учреждений за невыполнение                   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муниципального задания, в т. ч. требований о возврате средств субсидий в случае      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</a:t>
            </a:r>
            <a:r>
              <a:rPr lang="ru-RU" sz="1600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недостижения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показателей, установленных в муниципальных заданиях.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-10062" y="2100929"/>
            <a:ext cx="9144000" cy="50405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Принятие новых расходных обязательств исключительно по вопросам, отнесенным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действующим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законодательствам к полномочиям исполнительных органов района.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6722" y="6237312"/>
            <a:ext cx="9144000" cy="50405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en-US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Обеспечение открытости, прозрачности и публичности процесса управления </a:t>
            </a:r>
            <a:endParaRPr lang="en-US" sz="16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общественными финансами.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143948"/>
            <a:ext cx="9144000" cy="66679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Проведение долговой политики Холм-Жирковского района с учетом сохранения   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оптимального уровня долговой нагрузки на бюджеты муниципальных образований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Холм-Жирковского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района Смоленской области.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570" y="4889150"/>
            <a:ext cx="9144000" cy="619398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Применение совершенных </a:t>
            </a:r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механизмов внутреннего муниципального финансового                    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контроля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в    сфере бюджетных правоотношений.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573298"/>
            <a:ext cx="9144000" cy="592006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Заключение с органами местного самоуправления соглашений о мерах по социально-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экономическому развитию и оздоровлению муниципальных финансов.</a:t>
            </a:r>
          </a:p>
        </p:txBody>
      </p:sp>
      <p:sp>
        <p:nvSpPr>
          <p:cNvPr id="18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7"/>
          <p:cNvSpPr/>
          <p:nvPr/>
        </p:nvSpPr>
        <p:spPr>
          <a:xfrm>
            <a:off x="0" y="20608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7"/>
          <p:cNvSpPr/>
          <p:nvPr/>
        </p:nvSpPr>
        <p:spPr>
          <a:xfrm>
            <a:off x="0" y="62458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7"/>
          <p:cNvSpPr/>
          <p:nvPr/>
        </p:nvSpPr>
        <p:spPr>
          <a:xfrm>
            <a:off x="0" y="267941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11570" y="3385547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417127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29386" y="4875490"/>
            <a:ext cx="593639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554038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41830" y="2682177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0"/>
          <p:cNvSpPr/>
          <p:nvPr/>
        </p:nvSpPr>
        <p:spPr>
          <a:xfrm>
            <a:off x="41344" y="5620607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8"/>
          <p:cNvSpPr/>
          <p:nvPr/>
        </p:nvSpPr>
        <p:spPr>
          <a:xfrm>
            <a:off x="78943" y="3362755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9"/>
          <p:cNvSpPr/>
          <p:nvPr/>
        </p:nvSpPr>
        <p:spPr>
          <a:xfrm>
            <a:off x="97065" y="4233414"/>
            <a:ext cx="417945" cy="5040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140" y="4885389"/>
            <a:ext cx="588999" cy="492614"/>
          </a:xfrm>
          <a:prstGeom prst="rect">
            <a:avLst/>
          </a:prstGeom>
        </p:spPr>
      </p:pic>
      <p:pic>
        <p:nvPicPr>
          <p:cNvPr id="35" name="Рисунок 34" descr="финансы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84784"/>
            <a:ext cx="523177" cy="476672"/>
          </a:xfrm>
          <a:prstGeom prst="rect">
            <a:avLst/>
          </a:prstGeom>
        </p:spPr>
      </p:pic>
      <p:pic>
        <p:nvPicPr>
          <p:cNvPr id="37" name="Рисунок 36" descr="публичность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386" y="6273316"/>
            <a:ext cx="576064" cy="432048"/>
          </a:xfrm>
          <a:prstGeom prst="rect">
            <a:avLst/>
          </a:prstGeom>
        </p:spPr>
      </p:pic>
      <p:sp>
        <p:nvSpPr>
          <p:cNvPr id="36" name="object 50"/>
          <p:cNvSpPr/>
          <p:nvPr/>
        </p:nvSpPr>
        <p:spPr>
          <a:xfrm>
            <a:off x="18501" y="805520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Загнутый угол 33"/>
          <p:cNvSpPr/>
          <p:nvPr/>
        </p:nvSpPr>
        <p:spPr>
          <a:xfrm>
            <a:off x="19309" y="0"/>
            <a:ext cx="649690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-36512" y="3497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НАПРАВЛЕНИЯ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0" name="object 50"/>
          <p:cNvSpPr/>
          <p:nvPr/>
        </p:nvSpPr>
        <p:spPr>
          <a:xfrm>
            <a:off x="65006" y="2165986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25541560"/>
              </p:ext>
            </p:extLst>
          </p:nvPr>
        </p:nvGraphicFramePr>
        <p:xfrm>
          <a:off x="51284" y="764704"/>
          <a:ext cx="898521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" name="Рисунок 28" descr="новые весы1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06459" y="4183308"/>
            <a:ext cx="2433409" cy="1712399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414153" y="5159925"/>
            <a:ext cx="1461410" cy="1471565"/>
          </a:xfrm>
          <a:prstGeom prst="flowChartConnector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ДОХОДЫ</a:t>
            </a:r>
            <a:endParaRPr lang="ru-RU" sz="11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1778970" y="5405523"/>
            <a:ext cx="1265112" cy="1191417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</a:t>
            </a:r>
            <a:endParaRPr lang="ru-RU" sz="1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6323766" y="5485253"/>
            <a:ext cx="1265112" cy="1191417"/>
          </a:xfrm>
          <a:prstGeom prst="flowChartConnector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ДОХОДЫ</a:t>
            </a:r>
            <a:endParaRPr lang="ru-RU" sz="1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Блок-схема: узел 20"/>
          <p:cNvSpPr/>
          <p:nvPr/>
        </p:nvSpPr>
        <p:spPr>
          <a:xfrm>
            <a:off x="7491561" y="5248044"/>
            <a:ext cx="1462134" cy="142862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</a:t>
            </a:r>
            <a:endParaRPr lang="ru-RU" sz="11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Загнутый угол 11"/>
          <p:cNvSpPr/>
          <p:nvPr/>
        </p:nvSpPr>
        <p:spPr>
          <a:xfrm>
            <a:off x="19309" y="0"/>
            <a:ext cx="433666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422" y="12045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43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60432" y="0"/>
            <a:ext cx="68356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object 7"/>
          <p:cNvSpPr/>
          <p:nvPr/>
        </p:nvSpPr>
        <p:spPr>
          <a:xfrm>
            <a:off x="467544" y="3789040"/>
            <a:ext cx="1614423" cy="1944216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343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14" y="1772030"/>
                </a:lnTo>
                <a:lnTo>
                  <a:pt x="1538122" y="1329308"/>
                </a:lnTo>
                <a:lnTo>
                  <a:pt x="1541932" y="438403"/>
                </a:lnTo>
                <a:lnTo>
                  <a:pt x="766343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352 821,8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2195736" y="3861048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444" y="0"/>
                </a:moveTo>
                <a:lnTo>
                  <a:pt x="3937" y="442722"/>
                </a:lnTo>
                <a:lnTo>
                  <a:pt x="0" y="1333627"/>
                </a:lnTo>
                <a:lnTo>
                  <a:pt x="775588" y="1772030"/>
                </a:lnTo>
                <a:lnTo>
                  <a:pt x="1538097" y="1329308"/>
                </a:lnTo>
                <a:lnTo>
                  <a:pt x="1542034" y="438403"/>
                </a:lnTo>
                <a:lnTo>
                  <a:pt x="766444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352 821,8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6" name="object 29"/>
          <p:cNvSpPr/>
          <p:nvPr/>
        </p:nvSpPr>
        <p:spPr>
          <a:xfrm>
            <a:off x="1619672" y="5373216"/>
            <a:ext cx="1152128" cy="12961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7" name="object 5"/>
          <p:cNvSpPr/>
          <p:nvPr/>
        </p:nvSpPr>
        <p:spPr>
          <a:xfrm>
            <a:off x="0" y="3861048"/>
            <a:ext cx="395536" cy="1656184"/>
          </a:xfrm>
          <a:custGeom>
            <a:avLst/>
            <a:gdLst/>
            <a:ahLst/>
            <a:cxnLst/>
            <a:rect l="l" t="t" r="r" b="b"/>
            <a:pathLst>
              <a:path w="335280" h="1728470">
                <a:moveTo>
                  <a:pt x="0" y="1728216"/>
                </a:moveTo>
                <a:lnTo>
                  <a:pt x="334731" y="1728216"/>
                </a:lnTo>
                <a:lnTo>
                  <a:pt x="33473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/>
          <p:nvPr/>
        </p:nvSpPr>
        <p:spPr>
          <a:xfrm>
            <a:off x="5220072" y="76470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292" y="0"/>
                </a:moveTo>
                <a:lnTo>
                  <a:pt x="3848" y="442722"/>
                </a:lnTo>
                <a:lnTo>
                  <a:pt x="0" y="1333627"/>
                </a:lnTo>
                <a:lnTo>
                  <a:pt x="775563" y="1772031"/>
                </a:lnTo>
                <a:lnTo>
                  <a:pt x="1538071" y="1329309"/>
                </a:lnTo>
                <a:lnTo>
                  <a:pt x="1542008" y="438403"/>
                </a:lnTo>
                <a:lnTo>
                  <a:pt x="766292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427 297,6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9" name="object 12"/>
          <p:cNvSpPr/>
          <p:nvPr/>
        </p:nvSpPr>
        <p:spPr>
          <a:xfrm>
            <a:off x="6876256" y="764704"/>
            <a:ext cx="1728192" cy="1944216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10" y="442722"/>
                </a:lnTo>
                <a:lnTo>
                  <a:pt x="0" y="1333627"/>
                </a:lnTo>
                <a:lnTo>
                  <a:pt x="775589" y="1772031"/>
                </a:lnTo>
                <a:lnTo>
                  <a:pt x="1538096" y="1329309"/>
                </a:lnTo>
                <a:lnTo>
                  <a:pt x="1541907" y="438403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427 297,6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0" name="object 30"/>
          <p:cNvSpPr/>
          <p:nvPr/>
        </p:nvSpPr>
        <p:spPr>
          <a:xfrm>
            <a:off x="6228184" y="2276872"/>
            <a:ext cx="1053718" cy="1224136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939"/>
                </a:lnTo>
                <a:lnTo>
                  <a:pt x="0" y="849121"/>
                </a:lnTo>
                <a:lnTo>
                  <a:pt x="493775" y="1128267"/>
                </a:lnTo>
                <a:lnTo>
                  <a:pt x="979297" y="846327"/>
                </a:lnTo>
                <a:lnTo>
                  <a:pt x="981710" y="279145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8676456" y="764704"/>
            <a:ext cx="349885" cy="1584176"/>
          </a:xfrm>
          <a:custGeom>
            <a:avLst/>
            <a:gdLst/>
            <a:ahLst/>
            <a:cxnLst/>
            <a:rect l="l" t="t" r="r" b="b"/>
            <a:pathLst>
              <a:path w="349885" h="1728470">
                <a:moveTo>
                  <a:pt x="0" y="1728215"/>
                </a:moveTo>
                <a:lnTo>
                  <a:pt x="349512" y="1728215"/>
                </a:lnTo>
                <a:lnTo>
                  <a:pt x="349512" y="0"/>
                </a:lnTo>
                <a:lnTo>
                  <a:pt x="0" y="0"/>
                </a:lnTo>
                <a:lnTo>
                  <a:pt x="0" y="1728215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467544" y="836712"/>
            <a:ext cx="1325245" cy="1523365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1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622" y="1522856"/>
                </a:lnTo>
                <a:lnTo>
                  <a:pt x="1321942" y="1142364"/>
                </a:lnTo>
                <a:lnTo>
                  <a:pt x="1325244" y="376681"/>
                </a:lnTo>
                <a:lnTo>
                  <a:pt x="658621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400 508,6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3" name="object 21"/>
          <p:cNvSpPr/>
          <p:nvPr/>
        </p:nvSpPr>
        <p:spPr>
          <a:xfrm>
            <a:off x="1979712" y="692696"/>
            <a:ext cx="1440160" cy="1728192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2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496" y="1522856"/>
                </a:lnTo>
                <a:lnTo>
                  <a:pt x="1321815" y="1142364"/>
                </a:lnTo>
                <a:lnTo>
                  <a:pt x="1325117" y="376681"/>
                </a:lnTo>
                <a:lnTo>
                  <a:pt x="658622" y="0"/>
                </a:lnTo>
                <a:close/>
              </a:path>
            </a:pathLst>
          </a:custGeom>
          <a:solidFill>
            <a:srgbClr val="FF33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397 987,0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0" y="692696"/>
            <a:ext cx="360045" cy="1656184"/>
          </a:xfrm>
          <a:custGeom>
            <a:avLst/>
            <a:gdLst/>
            <a:ahLst/>
            <a:cxnLst/>
            <a:rect l="l" t="t" r="r" b="b"/>
            <a:pathLst>
              <a:path w="360045" h="1597660">
                <a:moveTo>
                  <a:pt x="0" y="1597405"/>
                </a:moveTo>
                <a:lnTo>
                  <a:pt x="359981" y="1597405"/>
                </a:lnTo>
                <a:lnTo>
                  <a:pt x="359981" y="0"/>
                </a:lnTo>
                <a:lnTo>
                  <a:pt x="0" y="0"/>
                </a:lnTo>
                <a:lnTo>
                  <a:pt x="0" y="159740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/>
          <p:cNvSpPr/>
          <p:nvPr/>
        </p:nvSpPr>
        <p:spPr>
          <a:xfrm>
            <a:off x="5436096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68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39" y="1772005"/>
                </a:lnTo>
                <a:lnTo>
                  <a:pt x="1538147" y="1329309"/>
                </a:lnTo>
                <a:lnTo>
                  <a:pt x="1541957" y="438404"/>
                </a:lnTo>
                <a:lnTo>
                  <a:pt x="766368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321 868,2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6" name="object 16"/>
          <p:cNvSpPr/>
          <p:nvPr/>
        </p:nvSpPr>
        <p:spPr>
          <a:xfrm>
            <a:off x="7092280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09" y="442722"/>
                </a:lnTo>
                <a:lnTo>
                  <a:pt x="0" y="1333627"/>
                </a:lnTo>
                <a:lnTo>
                  <a:pt x="775588" y="1772005"/>
                </a:lnTo>
                <a:lnTo>
                  <a:pt x="1538097" y="1329309"/>
                </a:lnTo>
                <a:lnTo>
                  <a:pt x="1541906" y="438404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321 137,0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7" name="object 31"/>
          <p:cNvSpPr/>
          <p:nvPr/>
        </p:nvSpPr>
        <p:spPr>
          <a:xfrm>
            <a:off x="6451890" y="5085184"/>
            <a:ext cx="1185500" cy="1368152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863"/>
                </a:lnTo>
                <a:lnTo>
                  <a:pt x="0" y="849109"/>
                </a:lnTo>
                <a:lnTo>
                  <a:pt x="493775" y="1128222"/>
                </a:lnTo>
                <a:lnTo>
                  <a:pt x="979297" y="846353"/>
                </a:lnTo>
                <a:lnTo>
                  <a:pt x="981710" y="279107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Профицит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731,2</a:t>
            </a:r>
          </a:p>
          <a:p>
            <a:pPr algn="ctr"/>
            <a:r>
              <a:rPr lang="ru-RU" sz="1600" dirty="0">
                <a:latin typeface="Bookman Old Style" pitchFamily="18" charset="0"/>
              </a:rPr>
              <a:t>т</a:t>
            </a:r>
            <a:r>
              <a:rPr lang="ru-RU" sz="1600" dirty="0" smtClean="0">
                <a:latin typeface="Bookman Old Style" pitchFamily="18" charset="0"/>
              </a:rPr>
              <a:t>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8783955" y="3861048"/>
            <a:ext cx="360045" cy="1584176"/>
          </a:xfrm>
          <a:custGeom>
            <a:avLst/>
            <a:gdLst/>
            <a:ahLst/>
            <a:cxnLst/>
            <a:rect l="l" t="t" r="r" b="b"/>
            <a:pathLst>
              <a:path w="360045" h="1728470">
                <a:moveTo>
                  <a:pt x="0" y="1728216"/>
                </a:moveTo>
                <a:lnTo>
                  <a:pt x="359981" y="1728216"/>
                </a:lnTo>
                <a:lnTo>
                  <a:pt x="35998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4183" y="2087386"/>
            <a:ext cx="1224136" cy="14675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Профицит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2 521,3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object 10"/>
          <p:cNvSpPr txBox="1"/>
          <p:nvPr/>
        </p:nvSpPr>
        <p:spPr>
          <a:xfrm>
            <a:off x="0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23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8651557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24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0" y="4221088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25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8682335" y="4077072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26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699792" y="4005064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596336" y="3789040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/>
          <p:cNvSpPr/>
          <p:nvPr/>
        </p:nvSpPr>
        <p:spPr>
          <a:xfrm>
            <a:off x="7452320" y="908720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1"/>
          <p:cNvSpPr/>
          <p:nvPr/>
        </p:nvSpPr>
        <p:spPr>
          <a:xfrm>
            <a:off x="2411760" y="620688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Рисунок 34" descr="копилк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3645024"/>
            <a:ext cx="500931" cy="770569"/>
          </a:xfrm>
          <a:prstGeom prst="rect">
            <a:avLst/>
          </a:prstGeom>
        </p:spPr>
      </p:pic>
      <p:pic>
        <p:nvPicPr>
          <p:cNvPr id="36" name="Рисунок 35" descr="копилк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3789040"/>
            <a:ext cx="500931" cy="770569"/>
          </a:xfrm>
          <a:prstGeom prst="rect">
            <a:avLst/>
          </a:prstGeom>
        </p:spPr>
      </p:pic>
      <p:pic>
        <p:nvPicPr>
          <p:cNvPr id="46" name="Рисунок 45" descr="копилк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620688"/>
            <a:ext cx="500931" cy="770569"/>
          </a:xfrm>
          <a:prstGeom prst="rect">
            <a:avLst/>
          </a:prstGeom>
        </p:spPr>
      </p:pic>
      <p:pic>
        <p:nvPicPr>
          <p:cNvPr id="47" name="Рисунок 46" descr="копилк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764704"/>
            <a:ext cx="500931" cy="770569"/>
          </a:xfrm>
          <a:prstGeom prst="rect">
            <a:avLst/>
          </a:prstGeom>
        </p:spPr>
      </p:pic>
      <p:sp>
        <p:nvSpPr>
          <p:cNvPr id="39" name="Загнутый угол 38"/>
          <p:cNvSpPr/>
          <p:nvPr/>
        </p:nvSpPr>
        <p:spPr>
          <a:xfrm>
            <a:off x="19309" y="0"/>
            <a:ext cx="433666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7422" y="12045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52" name="Диаграмма 51"/>
          <p:cNvGraphicFramePr/>
          <p:nvPr>
            <p:extLst>
              <p:ext uri="{D42A27DB-BD31-4B8C-83A1-F6EECF244321}">
                <p14:modId xmlns:p14="http://schemas.microsoft.com/office/powerpoint/2010/main" val="593760467"/>
              </p:ext>
            </p:extLst>
          </p:nvPr>
        </p:nvGraphicFramePr>
        <p:xfrm>
          <a:off x="3081049" y="2204863"/>
          <a:ext cx="2579746" cy="208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3" name="Прямоугольник с одним вырезанным углом 52"/>
          <p:cNvSpPr/>
          <p:nvPr/>
        </p:nvSpPr>
        <p:spPr>
          <a:xfrm>
            <a:off x="3896587" y="1552078"/>
            <a:ext cx="1122012" cy="555204"/>
          </a:xfrm>
          <a:prstGeom prst="snip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Franklin Gothic Medium Cond" panose="020B0606030402020204" pitchFamily="34" charset="0"/>
              </a:rPr>
              <a:t>д</a:t>
            </a:r>
            <a:r>
              <a:rPr lang="ru-RU" sz="1400" dirty="0" smtClean="0">
                <a:latin typeface="Franklin Gothic Medium Cond" panose="020B0606030402020204" pitchFamily="34" charset="0"/>
              </a:rPr>
              <a:t>ефицит (-)</a:t>
            </a:r>
          </a:p>
          <a:p>
            <a:pPr algn="ctr"/>
            <a:r>
              <a:rPr lang="ru-RU" sz="1400" dirty="0">
                <a:latin typeface="Franklin Gothic Medium Cond" panose="020B0606030402020204" pitchFamily="34" charset="0"/>
              </a:rPr>
              <a:t>п</a:t>
            </a:r>
            <a:r>
              <a:rPr lang="ru-RU" sz="1400" dirty="0" smtClean="0">
                <a:latin typeface="Franklin Gothic Medium Cond" panose="020B0606030402020204" pitchFamily="34" charset="0"/>
              </a:rPr>
              <a:t>рофицит(+)</a:t>
            </a:r>
            <a:endParaRPr lang="ru-RU" sz="1400" dirty="0">
              <a:latin typeface="Franklin Gothic Medium Cond" panose="020B0606030402020204" pitchFamily="34" charset="0"/>
            </a:endParaRPr>
          </a:p>
        </p:txBody>
      </p:sp>
      <p:sp>
        <p:nvSpPr>
          <p:cNvPr id="37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3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79512" y="908720"/>
            <a:ext cx="878497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В процессе принятия и исполнения бюджета большое значение приобретает сбалансированность  доходов и расходов бюджета. Если доходы превышают расходы, то возникает </a:t>
            </a:r>
            <a:r>
              <a:rPr lang="ru-RU" b="1" i="1" dirty="0" err="1" smtClean="0">
                <a:solidFill>
                  <a:schemeClr val="bg1"/>
                </a:solidFill>
                <a:latin typeface="Bookman Old Style" pitchFamily="18" charset="0"/>
              </a:rPr>
              <a:t>профицит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. </a:t>
            </a:r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Но чаще расходы превышают доходы. В таком случае возникает 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дефицит</a:t>
            </a:r>
            <a:r>
              <a:rPr lang="ru-RU" b="1" i="1" dirty="0" smtClean="0">
                <a:solidFill>
                  <a:schemeClr val="bg1"/>
                </a:solidFill>
                <a:latin typeface="Book Antiqua" pitchFamily="18" charset="0"/>
              </a:rPr>
              <a:t>..</a:t>
            </a:r>
            <a:endParaRPr lang="ru-RU" b="1" i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44" name="Схема 43"/>
          <p:cNvGraphicFramePr/>
          <p:nvPr>
            <p:extLst>
              <p:ext uri="{D42A27DB-BD31-4B8C-83A1-F6EECF244321}">
                <p14:modId xmlns:p14="http://schemas.microsoft.com/office/powerpoint/2010/main" val="2862075807"/>
              </p:ext>
            </p:extLst>
          </p:nvPr>
        </p:nvGraphicFramePr>
        <p:xfrm>
          <a:off x="107504" y="2060848"/>
          <a:ext cx="892899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" name="Рисунок 47" descr="бюджет калькулято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5661248"/>
            <a:ext cx="3106097" cy="119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нутый угол 8"/>
          <p:cNvSpPr/>
          <p:nvPr/>
        </p:nvSpPr>
        <p:spPr>
          <a:xfrm>
            <a:off x="19309" y="0"/>
            <a:ext cx="491273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7422" y="120451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279904" y="0"/>
            <a:ext cx="8640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7308304" y="1772817"/>
            <a:ext cx="1835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4725144"/>
            <a:ext cx="190770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 Antiqua" pitchFamily="18" charset="0"/>
              </a:rPr>
              <a:t> 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781" y="86012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Кредиты кредитных организаций</a:t>
            </a:r>
            <a:endParaRPr lang="ru-RU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9849" y="3513046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Изменение остатков средств на счетах по учету средств бюджетов</a:t>
            </a:r>
            <a:endParaRPr lang="ru-RU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19959560"/>
              </p:ext>
            </p:extLst>
          </p:nvPr>
        </p:nvGraphicFramePr>
        <p:xfrm>
          <a:off x="333318" y="1148308"/>
          <a:ext cx="388843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112657815"/>
              </p:ext>
            </p:extLst>
          </p:nvPr>
        </p:nvGraphicFramePr>
        <p:xfrm>
          <a:off x="180368" y="4015164"/>
          <a:ext cx="4355976" cy="2849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Загнутый угол 24"/>
          <p:cNvSpPr/>
          <p:nvPr/>
        </p:nvSpPr>
        <p:spPr>
          <a:xfrm>
            <a:off x="19309" y="0"/>
            <a:ext cx="491273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7422" y="120451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pSp>
        <p:nvGrpSpPr>
          <p:cNvPr id="35" name="object 41"/>
          <p:cNvGrpSpPr/>
          <p:nvPr/>
        </p:nvGrpSpPr>
        <p:grpSpPr>
          <a:xfrm>
            <a:off x="6804248" y="4491781"/>
            <a:ext cx="721360" cy="466725"/>
            <a:chOff x="3459479" y="9268967"/>
            <a:chExt cx="721360" cy="466725"/>
          </a:xfrm>
        </p:grpSpPr>
        <p:sp>
          <p:nvSpPr>
            <p:cNvPr id="36" name="object 42"/>
            <p:cNvSpPr/>
            <p:nvPr/>
          </p:nvSpPr>
          <p:spPr>
            <a:xfrm>
              <a:off x="3459479" y="9340595"/>
              <a:ext cx="721360" cy="394970"/>
            </a:xfrm>
            <a:custGeom>
              <a:avLst/>
              <a:gdLst/>
              <a:ahLst/>
              <a:cxnLst/>
              <a:rect l="l" t="t" r="r" b="b"/>
              <a:pathLst>
                <a:path w="721360" h="394970">
                  <a:moveTo>
                    <a:pt x="360425" y="0"/>
                  </a:moveTo>
                  <a:lnTo>
                    <a:pt x="0" y="394716"/>
                  </a:lnTo>
                  <a:lnTo>
                    <a:pt x="720852" y="394716"/>
                  </a:lnTo>
                  <a:lnTo>
                    <a:pt x="36042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3"/>
            <p:cNvSpPr/>
            <p:nvPr/>
          </p:nvSpPr>
          <p:spPr>
            <a:xfrm>
              <a:off x="3566159" y="9393935"/>
              <a:ext cx="502920" cy="335280"/>
            </a:xfrm>
            <a:custGeom>
              <a:avLst/>
              <a:gdLst/>
              <a:ahLst/>
              <a:cxnLst/>
              <a:rect l="l" t="t" r="r" b="b"/>
              <a:pathLst>
                <a:path w="502920" h="335279">
                  <a:moveTo>
                    <a:pt x="251460" y="0"/>
                  </a:moveTo>
                  <a:lnTo>
                    <a:pt x="0" y="335280"/>
                  </a:lnTo>
                  <a:lnTo>
                    <a:pt x="502919" y="335280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44"/>
            <p:cNvSpPr/>
            <p:nvPr/>
          </p:nvSpPr>
          <p:spPr>
            <a:xfrm>
              <a:off x="3566159" y="9393935"/>
              <a:ext cx="502920" cy="335280"/>
            </a:xfrm>
            <a:custGeom>
              <a:avLst/>
              <a:gdLst/>
              <a:ahLst/>
              <a:cxnLst/>
              <a:rect l="l" t="t" r="r" b="b"/>
              <a:pathLst>
                <a:path w="502920" h="335279">
                  <a:moveTo>
                    <a:pt x="0" y="335280"/>
                  </a:moveTo>
                  <a:lnTo>
                    <a:pt x="251460" y="0"/>
                  </a:lnTo>
                  <a:lnTo>
                    <a:pt x="502919" y="335280"/>
                  </a:lnTo>
                  <a:lnTo>
                    <a:pt x="0" y="335280"/>
                  </a:lnTo>
                  <a:close/>
                </a:path>
              </a:pathLst>
            </a:custGeom>
            <a:ln w="12191">
              <a:solidFill>
                <a:srgbClr val="4179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45991" y="9268967"/>
              <a:ext cx="149351" cy="140208"/>
            </a:xfrm>
            <a:prstGeom prst="rect">
              <a:avLst/>
            </a:prstGeom>
          </p:spPr>
        </p:pic>
      </p:grpSp>
      <p:sp>
        <p:nvSpPr>
          <p:cNvPr id="40" name="object 5"/>
          <p:cNvSpPr/>
          <p:nvPr/>
        </p:nvSpPr>
        <p:spPr>
          <a:xfrm>
            <a:off x="5565807" y="4433107"/>
            <a:ext cx="3049905" cy="45720"/>
          </a:xfrm>
          <a:custGeom>
            <a:avLst/>
            <a:gdLst/>
            <a:ahLst/>
            <a:cxnLst/>
            <a:rect l="l" t="t" r="r" b="b"/>
            <a:pathLst>
              <a:path w="3049904" h="45720">
                <a:moveTo>
                  <a:pt x="0" y="45719"/>
                </a:moveTo>
                <a:lnTo>
                  <a:pt x="3049523" y="45719"/>
                </a:lnTo>
                <a:lnTo>
                  <a:pt x="3049523" y="0"/>
                </a:lnTo>
                <a:lnTo>
                  <a:pt x="0" y="0"/>
                </a:lnTo>
                <a:lnTo>
                  <a:pt x="0" y="45719"/>
                </a:lnTo>
                <a:close/>
              </a:path>
            </a:pathLst>
          </a:custGeom>
          <a:ln w="19812">
            <a:solidFill>
              <a:srgbClr val="4179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35"/>
          <p:cNvGrpSpPr/>
          <p:nvPr/>
        </p:nvGrpSpPr>
        <p:grpSpPr>
          <a:xfrm>
            <a:off x="5310854" y="3911519"/>
            <a:ext cx="509905" cy="508634"/>
            <a:chOff x="2186939" y="8823947"/>
            <a:chExt cx="509905" cy="508634"/>
          </a:xfrm>
        </p:grpSpPr>
        <p:pic>
          <p:nvPicPr>
            <p:cNvPr id="43" name="object 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86939" y="8823947"/>
              <a:ext cx="509803" cy="508266"/>
            </a:xfrm>
            <a:prstGeom prst="rect">
              <a:avLst/>
            </a:prstGeom>
          </p:spPr>
        </p:pic>
        <p:pic>
          <p:nvPicPr>
            <p:cNvPr id="46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78379" y="8927592"/>
              <a:ext cx="304800" cy="304799"/>
            </a:xfrm>
            <a:prstGeom prst="rect">
              <a:avLst/>
            </a:prstGeom>
          </p:spPr>
        </p:pic>
      </p:grpSp>
      <p:grpSp>
        <p:nvGrpSpPr>
          <p:cNvPr id="47" name="object 38"/>
          <p:cNvGrpSpPr/>
          <p:nvPr/>
        </p:nvGrpSpPr>
        <p:grpSpPr>
          <a:xfrm>
            <a:off x="8360759" y="3895725"/>
            <a:ext cx="509905" cy="509905"/>
            <a:chOff x="4732020" y="8828531"/>
            <a:chExt cx="509905" cy="509905"/>
          </a:xfrm>
        </p:grpSpPr>
        <p:pic>
          <p:nvPicPr>
            <p:cNvPr id="48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32020" y="8828531"/>
              <a:ext cx="509777" cy="509777"/>
            </a:xfrm>
            <a:prstGeom prst="rect">
              <a:avLst/>
            </a:prstGeom>
          </p:spPr>
        </p:pic>
        <p:pic>
          <p:nvPicPr>
            <p:cNvPr id="49" name="object 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15840" y="8939783"/>
              <a:ext cx="304800" cy="304800"/>
            </a:xfrm>
            <a:prstGeom prst="rect">
              <a:avLst/>
            </a:prstGeom>
          </p:spPr>
        </p:pic>
      </p:grpSp>
      <p:sp>
        <p:nvSpPr>
          <p:cNvPr id="50" name="object 46"/>
          <p:cNvSpPr txBox="1"/>
          <p:nvPr/>
        </p:nvSpPr>
        <p:spPr>
          <a:xfrm>
            <a:off x="5193623" y="4478827"/>
            <a:ext cx="8216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15" dirty="0">
                <a:solidFill>
                  <a:srgbClr val="39607C"/>
                </a:solidFill>
                <a:latin typeface="Arial"/>
                <a:cs typeface="Arial"/>
              </a:rPr>
              <a:t>Д</a:t>
            </a:r>
            <a:r>
              <a:rPr sz="1600" b="1" spc="-45" dirty="0">
                <a:solidFill>
                  <a:srgbClr val="39607C"/>
                </a:solidFill>
                <a:latin typeface="Arial"/>
                <a:cs typeface="Arial"/>
              </a:rPr>
              <a:t>ох</a:t>
            </a:r>
            <a:r>
              <a:rPr sz="1600" b="1" spc="-35" dirty="0">
                <a:solidFill>
                  <a:srgbClr val="39607C"/>
                </a:solidFill>
                <a:latin typeface="Arial"/>
                <a:cs typeface="Arial"/>
              </a:rPr>
              <a:t>о</a:t>
            </a:r>
            <a:r>
              <a:rPr sz="1600" b="1" spc="-10" dirty="0">
                <a:solidFill>
                  <a:srgbClr val="39607C"/>
                </a:solidFill>
                <a:latin typeface="Arial"/>
                <a:cs typeface="Arial"/>
              </a:rPr>
              <a:t>д</a:t>
            </a:r>
            <a:r>
              <a:rPr sz="1600" b="1" spc="-5" dirty="0">
                <a:solidFill>
                  <a:srgbClr val="39607C"/>
                </a:solidFill>
                <a:latin typeface="Arial"/>
                <a:cs typeface="Arial"/>
              </a:rPr>
              <a:t>ы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1" name="object 47"/>
          <p:cNvSpPr txBox="1"/>
          <p:nvPr/>
        </p:nvSpPr>
        <p:spPr>
          <a:xfrm>
            <a:off x="8218304" y="4490350"/>
            <a:ext cx="9105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5" dirty="0">
                <a:solidFill>
                  <a:srgbClr val="F57B2B"/>
                </a:solidFill>
                <a:latin typeface="Arial"/>
                <a:cs typeface="Arial"/>
              </a:rPr>
              <a:t>Расходы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2" name="object 34"/>
          <p:cNvSpPr txBox="1"/>
          <p:nvPr/>
        </p:nvSpPr>
        <p:spPr>
          <a:xfrm>
            <a:off x="5147507" y="1155335"/>
            <a:ext cx="3725642" cy="323870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57555" marR="5080" indent="-745490" algn="just">
              <a:lnSpc>
                <a:spcPct val="100000"/>
              </a:lnSpc>
              <a:spcBef>
                <a:spcPts val="95"/>
              </a:spcBef>
            </a:pP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sz="1600" spc="-3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Бюджет</a:t>
            </a:r>
            <a:r>
              <a:rPr sz="1600" spc="4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lang="ru-RU" sz="1600" spc="4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муниципального образования «Холм-Жирковский район» Смоленской области </a:t>
            </a:r>
            <a:r>
              <a:rPr sz="1600" spc="8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 err="1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на</a:t>
            </a:r>
            <a:r>
              <a:rPr sz="1600" spc="5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4</a:t>
            </a:r>
            <a:r>
              <a:rPr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-202</a:t>
            </a:r>
            <a:r>
              <a:rPr lang="ru-RU"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5</a:t>
            </a:r>
            <a:r>
              <a:rPr sz="1600" spc="3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годы</a:t>
            </a:r>
            <a:r>
              <a:rPr sz="1600" spc="3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принят</a:t>
            </a:r>
            <a:r>
              <a:rPr sz="1600" spc="6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b="1" spc="-1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бездефицитным</a:t>
            </a:r>
            <a:r>
              <a:rPr sz="1600" b="1" spc="7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- </a:t>
            </a:r>
            <a:r>
              <a:rPr sz="1600" spc="-409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расходы</a:t>
            </a:r>
            <a:r>
              <a:rPr sz="1600" spc="1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бюджета</a:t>
            </a:r>
            <a:r>
              <a:rPr sz="1600" spc="3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соответствуют</a:t>
            </a:r>
            <a:r>
              <a:rPr sz="1600" spc="4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 err="1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его</a:t>
            </a:r>
            <a:r>
              <a:rPr sz="1600" spc="-2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 err="1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доходам</a:t>
            </a:r>
            <a:r>
              <a:rPr lang="ru-RU" sz="1600" spc="-2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.</a:t>
            </a:r>
          </a:p>
          <a:p>
            <a:pPr marL="757555" marR="5080" indent="-745490" algn="just">
              <a:lnSpc>
                <a:spcPct val="100000"/>
              </a:lnSpc>
              <a:spcBef>
                <a:spcPts val="95"/>
              </a:spcBef>
            </a:pPr>
            <a:r>
              <a:rPr lang="ru-RU" sz="1600" spc="-2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	</a:t>
            </a:r>
            <a:r>
              <a:rPr lang="ru-RU" sz="1600" spc="-2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Бюджет на 2026 год принят с профицитом 731,2 тыс. рублей по причине погашения бюджетного кредита.</a:t>
            </a:r>
          </a:p>
          <a:p>
            <a:pPr marL="757555" marR="5080" indent="-745490" algn="just">
              <a:lnSpc>
                <a:spcPct val="100000"/>
              </a:lnSpc>
              <a:spcBef>
                <a:spcPts val="95"/>
              </a:spcBef>
            </a:pPr>
            <a:endParaRPr sz="1600" dirty="0">
              <a:solidFill>
                <a:schemeClr val="bg2">
                  <a:lumMod val="50000"/>
                </a:schemeClr>
              </a:solidFill>
              <a:latin typeface="Microsoft Sans Serif"/>
              <a:cs typeface="Microsoft Sans Serif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03927"/>
            <a:ext cx="2233072" cy="145335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50" y="5323717"/>
            <a:ext cx="2233072" cy="1453358"/>
          </a:xfrm>
          <a:prstGeom prst="rect">
            <a:avLst/>
          </a:prstGeom>
        </p:spPr>
      </p:pic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0842338"/>
              </p:ext>
            </p:extLst>
          </p:nvPr>
        </p:nvGraphicFramePr>
        <p:xfrm>
          <a:off x="107504" y="908720"/>
          <a:ext cx="590465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ая выноска 13"/>
          <p:cNvSpPr/>
          <p:nvPr/>
        </p:nvSpPr>
        <p:spPr>
          <a:xfrm>
            <a:off x="1835696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7 312,2</a:t>
            </a:r>
          </a:p>
          <a:p>
            <a:pPr algn="ctr"/>
            <a:r>
              <a:rPr lang="ru-RU" sz="1000" dirty="0" smtClean="0">
                <a:solidFill>
                  <a:srgbClr val="0033CC"/>
                </a:solidFill>
                <a:latin typeface="Bookman Old Style" pitchFamily="18" charset="0"/>
              </a:rPr>
              <a:t>оценка</a:t>
            </a:r>
            <a:endParaRPr lang="ru-RU" sz="1000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762945" y="2539298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66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6 580,9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прогноз</a:t>
            </a:r>
            <a:endParaRPr lang="ru-RU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162854" y="3495672"/>
            <a:ext cx="2915816" cy="2669632"/>
          </a:xfrm>
          <a:prstGeom prst="wedgeRoundRectCallout">
            <a:avLst>
              <a:gd name="adj1" fmla="val -21140"/>
              <a:gd name="adj2" fmla="val 62134"/>
              <a:gd name="adj3" fmla="val 16667"/>
            </a:avLst>
          </a:prstGeom>
          <a:solidFill>
            <a:srgbClr val="CCFFCC"/>
          </a:solidFill>
          <a:ln>
            <a:solidFill>
              <a:srgbClr val="99FF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372200" y="3573340"/>
            <a:ext cx="2592288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В 2024-2026 годах  предусмотрена сумма на обслуживание долга в размере 7,3 тыс. рублей ежегодно,  что составляет </a:t>
            </a:r>
            <a:r>
              <a:rPr lang="ru-RU" sz="1300" b="1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0,003, 0,004, 0,005  процента 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от объема расходов бюджета, за исключением расходов, которые осуществляются за счет субвенций из бюджетов бюджетной системы Российской Федерации в 2024, 2025, 2024 годах  соответственно. </a:t>
            </a:r>
            <a:endParaRPr lang="ru-RU" sz="1300" dirty="0">
              <a:solidFill>
                <a:srgbClr val="000099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043446" y="838581"/>
            <a:ext cx="3059832" cy="2304256"/>
          </a:xfrm>
          <a:prstGeom prst="wedgeRoundRectCallout">
            <a:avLst/>
          </a:prstGeom>
          <a:solidFill>
            <a:srgbClr val="CCECFF"/>
          </a:solid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228184" y="944268"/>
            <a:ext cx="2736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В соответствии с Бюджетным кодексом  РФ объем расходов на обслуживание муниципального долга не должен превышать </a:t>
            </a:r>
            <a:r>
              <a:rPr lang="ru-RU" sz="1300" b="1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10  процентов 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 объема расходов бюджета муниципального района , за исключением объема расходов , которые осуществляются за счет субвенций из бюджетов бюджетной системы  РФ . </a:t>
            </a:r>
            <a:endParaRPr lang="ru-RU" sz="1300" dirty="0">
              <a:solidFill>
                <a:srgbClr val="000099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33164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241176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41987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49999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508104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" name="Выноска 2 3"/>
          <p:cNvSpPr/>
          <p:nvPr/>
        </p:nvSpPr>
        <p:spPr>
          <a:xfrm>
            <a:off x="7020272" y="16632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4" name="Загнутый угол 23"/>
          <p:cNvSpPr/>
          <p:nvPr/>
        </p:nvSpPr>
        <p:spPr>
          <a:xfrm>
            <a:off x="19309" y="0"/>
            <a:ext cx="491273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7422" y="120451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 ДОЛГА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13569" y="120451"/>
            <a:ext cx="2222927" cy="1684745"/>
          </a:xfrm>
          <a:prstGeom prst="rect">
            <a:avLst/>
          </a:prstGeom>
        </p:spPr>
      </p:pic>
      <p:sp>
        <p:nvSpPr>
          <p:cNvPr id="15" name="Загнутый угол 14"/>
          <p:cNvSpPr/>
          <p:nvPr/>
        </p:nvSpPr>
        <p:spPr>
          <a:xfrm>
            <a:off x="19309" y="0"/>
            <a:ext cx="397662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7422" y="120451"/>
            <a:ext cx="3643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7020272" y="764704"/>
            <a:ext cx="1368152" cy="668013"/>
          </a:xfrm>
          <a:prstGeom prst="cloudCallout">
            <a:avLst/>
          </a:prstGeom>
          <a:solidFill>
            <a:srgbClr val="CC9900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Доходы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района</a:t>
            </a:r>
            <a:endParaRPr lang="ru-RU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04114049"/>
              </p:ext>
            </p:extLst>
          </p:nvPr>
        </p:nvGraphicFramePr>
        <p:xfrm>
          <a:off x="395536" y="764704"/>
          <a:ext cx="8280920" cy="5874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рямоугольник с двумя скругленными противолежащими углами 59"/>
          <p:cNvSpPr/>
          <p:nvPr/>
        </p:nvSpPr>
        <p:spPr>
          <a:xfrm>
            <a:off x="2987824" y="2276872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rgbClr val="000066"/>
                </a:solidFill>
                <a:latin typeface="Bookman Old Style" pitchFamily="18" charset="0"/>
              </a:rPr>
              <a:t>Налог на доходы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 физических лиц </a:t>
            </a:r>
            <a:endParaRPr lang="ru-RU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1" name="Прямоугольник с двумя скругленными противолежащими углами 60"/>
          <p:cNvSpPr/>
          <p:nvPr/>
        </p:nvSpPr>
        <p:spPr>
          <a:xfrm>
            <a:off x="5975648" y="3284984"/>
            <a:ext cx="3168352" cy="1008112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 на добычу полезных ископаемых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 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3" name="Прямоугольник с двумя скругленными противолежащими углами 62"/>
          <p:cNvSpPr/>
          <p:nvPr/>
        </p:nvSpPr>
        <p:spPr>
          <a:xfrm>
            <a:off x="5975648" y="4437112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патента –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4" name="Прямоугольник с двумя скругленными противолежащими углами 63"/>
          <p:cNvSpPr/>
          <p:nvPr/>
        </p:nvSpPr>
        <p:spPr>
          <a:xfrm>
            <a:off x="105045" y="3295998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Государственная пошлина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5" name="Прямоугольник с двумя скругленными противолежащими углами 64"/>
          <p:cNvSpPr/>
          <p:nvPr/>
        </p:nvSpPr>
        <p:spPr>
          <a:xfrm>
            <a:off x="161764" y="4433110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Единый сельскохозяйственный налог – 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50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6" name="Прямоугольник с двумя скругленными противолежащими углами 65"/>
          <p:cNvSpPr/>
          <p:nvPr/>
        </p:nvSpPr>
        <p:spPr>
          <a:xfrm>
            <a:off x="1259632" y="620688"/>
            <a:ext cx="2952328" cy="864096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городских  поселений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 процента</a:t>
            </a:r>
          </a:p>
        </p:txBody>
      </p:sp>
      <p:sp>
        <p:nvSpPr>
          <p:cNvPr id="67" name="Прямоугольник с двумя скругленными противолежащими углами 66"/>
          <p:cNvSpPr/>
          <p:nvPr/>
        </p:nvSpPr>
        <p:spPr>
          <a:xfrm>
            <a:off x="5004048" y="620688"/>
            <a:ext cx="3024336" cy="864096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сельских поселений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17,11 процента</a:t>
            </a:r>
          </a:p>
        </p:txBody>
      </p:sp>
      <p:sp>
        <p:nvSpPr>
          <p:cNvPr id="68" name="Прямоугольник с двумя скругленными противолежащими углами 67"/>
          <p:cNvSpPr/>
          <p:nvPr/>
        </p:nvSpPr>
        <p:spPr>
          <a:xfrm>
            <a:off x="0" y="1628800"/>
            <a:ext cx="2880320" cy="792088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городских поселений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31,052 процента </a:t>
            </a:r>
          </a:p>
        </p:txBody>
      </p:sp>
      <p:sp>
        <p:nvSpPr>
          <p:cNvPr id="70" name="Прямоугольник с двумя скругленными противолежащими углами 69"/>
          <p:cNvSpPr/>
          <p:nvPr/>
        </p:nvSpPr>
        <p:spPr>
          <a:xfrm>
            <a:off x="6263680" y="1628800"/>
            <a:ext cx="2880320" cy="792088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сельских поселений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31,062 процента</a:t>
            </a:r>
          </a:p>
        </p:txBody>
      </p:sp>
      <p:pic>
        <p:nvPicPr>
          <p:cNvPr id="73" name="Рисунок 72" descr="стрелк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3212976"/>
            <a:ext cx="2160240" cy="2229925"/>
          </a:xfrm>
          <a:prstGeom prst="rect">
            <a:avLst/>
          </a:prstGeom>
        </p:spPr>
      </p:pic>
      <p:pic>
        <p:nvPicPr>
          <p:cNvPr id="75" name="Рисунок 74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944074">
            <a:off x="4847793" y="1727683"/>
            <a:ext cx="1183375" cy="548680"/>
          </a:xfrm>
          <a:prstGeom prst="rect">
            <a:avLst/>
          </a:prstGeom>
        </p:spPr>
      </p:pic>
      <p:pic>
        <p:nvPicPr>
          <p:cNvPr id="76" name="Рисунок 75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2595805">
            <a:off x="3185986" y="1690070"/>
            <a:ext cx="1183375" cy="548680"/>
          </a:xfrm>
          <a:prstGeom prst="rect">
            <a:avLst/>
          </a:prstGeom>
        </p:spPr>
      </p:pic>
      <p:pic>
        <p:nvPicPr>
          <p:cNvPr id="77" name="Рисунок 76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475058">
            <a:off x="6144363" y="2441079"/>
            <a:ext cx="1183375" cy="548680"/>
          </a:xfrm>
          <a:prstGeom prst="rect">
            <a:avLst/>
          </a:prstGeom>
        </p:spPr>
      </p:pic>
      <p:pic>
        <p:nvPicPr>
          <p:cNvPr id="78" name="Рисунок 77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1526482">
            <a:off x="1808069" y="2394879"/>
            <a:ext cx="1183375" cy="548680"/>
          </a:xfrm>
          <a:prstGeom prst="rect">
            <a:avLst/>
          </a:prstGeom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095328" y="5586917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УСН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21" name="Рисунок 20" descr="кош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3284984"/>
            <a:ext cx="824689" cy="9974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67944" y="4221088"/>
            <a:ext cx="1152128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itchFamily="18" charset="0"/>
              </a:rPr>
              <a:t>Бюджет района</a:t>
            </a:r>
            <a:endParaRPr lang="ru-RU" sz="16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3" name="Загнутый угол 22"/>
          <p:cNvSpPr/>
          <p:nvPr/>
        </p:nvSpPr>
        <p:spPr>
          <a:xfrm>
            <a:off x="19309" y="0"/>
            <a:ext cx="671293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5045" y="120451"/>
            <a:ext cx="6627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НОРМАТИВЫ  ОТЧИСЛЕНИЙ   НАЛОГОВЫХ  ДОХОДОВ  В  БЮДЖЕТ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6051" y="3073801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pic>
        <p:nvPicPr>
          <p:cNvPr id="8" name="Рисунок 7" descr="для введ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6375" y="3461933"/>
            <a:ext cx="1003563" cy="1024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ото холм для введен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65533"/>
            <a:ext cx="3569362" cy="216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Прямоугольник 9"/>
          <p:cNvSpPr/>
          <p:nvPr/>
        </p:nvSpPr>
        <p:spPr>
          <a:xfrm>
            <a:off x="3800651" y="2645127"/>
            <a:ext cx="444375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«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Данная брошюра «Бюджет для граждан» познакомит с основными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параметрами бюджета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муниципального образования «Холм-Жирковский район» Смоленской области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на 2024 год и на плановый период 2025 и 2026 годов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закрепленными 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решением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Холм-Жирковского районного Совета депутатов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от 22.12.2024 №55.</a:t>
            </a:r>
            <a:endParaRPr lang="ru-RU" sz="20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t="10101" r="399" b="12202"/>
          <a:stretch/>
        </p:blipFill>
        <p:spPr>
          <a:xfrm>
            <a:off x="3515" y="4522564"/>
            <a:ext cx="3484698" cy="22216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5" name="Загнутый угол 14"/>
          <p:cNvSpPr/>
          <p:nvPr/>
        </p:nvSpPr>
        <p:spPr>
          <a:xfrm>
            <a:off x="19309" y="0"/>
            <a:ext cx="304052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34616" y="120451"/>
            <a:ext cx="3348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ОБЩИЕ   ПОЛОЖЕНИЯ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954" y="-8763"/>
            <a:ext cx="3079759" cy="2868227"/>
          </a:xfrm>
          <a:prstGeom prst="rect">
            <a:avLst/>
          </a:prstGeom>
        </p:spPr>
      </p:pic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9"/>
          <p:cNvSpPr/>
          <p:nvPr/>
        </p:nvSpPr>
        <p:spPr>
          <a:xfrm>
            <a:off x="0" y="76470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9"/>
          <p:cNvSpPr/>
          <p:nvPr/>
        </p:nvSpPr>
        <p:spPr>
          <a:xfrm>
            <a:off x="0" y="220486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9"/>
          <p:cNvSpPr/>
          <p:nvPr/>
        </p:nvSpPr>
        <p:spPr>
          <a:xfrm>
            <a:off x="0" y="364502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/>
          <p:nvPr/>
        </p:nvSpPr>
        <p:spPr>
          <a:xfrm>
            <a:off x="0" y="508518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467544" y="76470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467544" y="220486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467544" y="364502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/>
          <p:nvPr/>
        </p:nvSpPr>
        <p:spPr>
          <a:xfrm>
            <a:off x="467544" y="508518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4"/>
          <p:cNvSpPr/>
          <p:nvPr/>
        </p:nvSpPr>
        <p:spPr>
          <a:xfrm>
            <a:off x="8316416" y="76470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/>
          <p:cNvSpPr/>
          <p:nvPr/>
        </p:nvSpPr>
        <p:spPr>
          <a:xfrm>
            <a:off x="8316416" y="220486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/>
          <p:cNvSpPr/>
          <p:nvPr/>
        </p:nvSpPr>
        <p:spPr>
          <a:xfrm>
            <a:off x="8316416" y="364502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/>
          <p:cNvSpPr/>
          <p:nvPr/>
        </p:nvSpPr>
        <p:spPr>
          <a:xfrm>
            <a:off x="8316416" y="508518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245017691"/>
              </p:ext>
            </p:extLst>
          </p:nvPr>
        </p:nvGraphicFramePr>
        <p:xfrm>
          <a:off x="539552" y="62068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4187454874"/>
              </p:ext>
            </p:extLst>
          </p:nvPr>
        </p:nvGraphicFramePr>
        <p:xfrm>
          <a:off x="3059832" y="62068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66198960"/>
              </p:ext>
            </p:extLst>
          </p:nvPr>
        </p:nvGraphicFramePr>
        <p:xfrm>
          <a:off x="5326214" y="592387"/>
          <a:ext cx="2678251" cy="1716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-312839" y="1113838"/>
            <a:ext cx="1021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2023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(оценка)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325941" y="267482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2024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325941" y="411498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2025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25941" y="555514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2026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8028385" y="131550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400 508,3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26134" y="1283208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50 567,2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12,6 %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83705" y="1313471"/>
            <a:ext cx="108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3 508,6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0,9 %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6296" y="1286465"/>
            <a:ext cx="111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346 434,3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86,5 %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1895320333"/>
              </p:ext>
            </p:extLst>
          </p:nvPr>
        </p:nvGraphicFramePr>
        <p:xfrm>
          <a:off x="611560" y="206084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3529057730"/>
              </p:ext>
            </p:extLst>
          </p:nvPr>
        </p:nvGraphicFramePr>
        <p:xfrm>
          <a:off x="611560" y="350100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1953145540"/>
              </p:ext>
            </p:extLst>
          </p:nvPr>
        </p:nvGraphicFramePr>
        <p:xfrm>
          <a:off x="539552" y="494116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3920797124"/>
              </p:ext>
            </p:extLst>
          </p:nvPr>
        </p:nvGraphicFramePr>
        <p:xfrm>
          <a:off x="3059832" y="206084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3746884787"/>
              </p:ext>
            </p:extLst>
          </p:nvPr>
        </p:nvGraphicFramePr>
        <p:xfrm>
          <a:off x="3059832" y="350100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3657929270"/>
              </p:ext>
            </p:extLst>
          </p:nvPr>
        </p:nvGraphicFramePr>
        <p:xfrm>
          <a:off x="3059832" y="494116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2008014056"/>
              </p:ext>
            </p:extLst>
          </p:nvPr>
        </p:nvGraphicFramePr>
        <p:xfrm>
          <a:off x="5508104" y="2060848"/>
          <a:ext cx="2448272" cy="1698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906349964"/>
              </p:ext>
            </p:extLst>
          </p:nvPr>
        </p:nvGraphicFramePr>
        <p:xfrm>
          <a:off x="5465712" y="3587024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3455354123"/>
              </p:ext>
            </p:extLst>
          </p:nvPr>
        </p:nvGraphicFramePr>
        <p:xfrm>
          <a:off x="5543745" y="4914508"/>
          <a:ext cx="2448272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46" name="TextBox 45"/>
          <p:cNvSpPr txBox="1"/>
          <p:nvPr/>
        </p:nvSpPr>
        <p:spPr>
          <a:xfrm rot="16200000">
            <a:off x="8053645" y="275566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427 297,6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8053645" y="4195827"/>
            <a:ext cx="1296144" cy="3385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352 821,9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8020363" y="5650519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321 868,2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23728" y="270892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57 248,1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13,5 %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8024" y="2736989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949,1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0,2 %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256584" y="2717772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369 100,4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86,3 %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95736" y="4068814"/>
            <a:ext cx="97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61 203,4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19,2  %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95736" y="5661248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65 779,0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20,4 %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88024" y="407683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1 079,6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123799" y="4115249"/>
            <a:ext cx="1166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290 538,8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80,5 %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32040" y="5661248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1 080,0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11036" y="5674683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255 008,6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79,3 %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60" name="Выноска 2 59"/>
          <p:cNvSpPr/>
          <p:nvPr/>
        </p:nvSpPr>
        <p:spPr>
          <a:xfrm>
            <a:off x="7020272" y="317989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9" name="Загнутый угол 58"/>
          <p:cNvSpPr/>
          <p:nvPr/>
        </p:nvSpPr>
        <p:spPr>
          <a:xfrm>
            <a:off x="19309" y="0"/>
            <a:ext cx="4768715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7422" y="120451"/>
            <a:ext cx="4503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8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32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788039"/>
              </p:ext>
            </p:extLst>
          </p:nvPr>
        </p:nvGraphicFramePr>
        <p:xfrm>
          <a:off x="107502" y="692697"/>
          <a:ext cx="8928994" cy="3881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1644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 на доходы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физических лиц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045,7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919,0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656,6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57 441,0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61 836,3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227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сельскохозяйст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венный   налог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363,2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69,1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 связи с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пр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применением  патентной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   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581,0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138,2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703,6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731,7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761,0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пошлина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653,2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679,4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706,5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связи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с применением упрощенной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679,7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693,5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088,2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198,6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316,1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на добычу полезных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ископаемых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106,9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93,2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96,9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object 42"/>
          <p:cNvSpPr/>
          <p:nvPr/>
        </p:nvSpPr>
        <p:spPr>
          <a:xfrm>
            <a:off x="179512" y="112474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2"/>
          <p:cNvSpPr/>
          <p:nvPr/>
        </p:nvSpPr>
        <p:spPr>
          <a:xfrm>
            <a:off x="179512" y="1700808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2"/>
          <p:cNvSpPr/>
          <p:nvPr/>
        </p:nvSpPr>
        <p:spPr>
          <a:xfrm>
            <a:off x="179512" y="227687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2"/>
          <p:cNvSpPr/>
          <p:nvPr/>
        </p:nvSpPr>
        <p:spPr>
          <a:xfrm>
            <a:off x="179512" y="285293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2"/>
          <p:cNvSpPr/>
          <p:nvPr/>
        </p:nvSpPr>
        <p:spPr>
          <a:xfrm>
            <a:off x="179512" y="342900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/>
          <p:cNvSpPr/>
          <p:nvPr/>
        </p:nvSpPr>
        <p:spPr>
          <a:xfrm>
            <a:off x="251520" y="1196752"/>
            <a:ext cx="414450" cy="360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1"/>
          <p:cNvSpPr/>
          <p:nvPr/>
        </p:nvSpPr>
        <p:spPr>
          <a:xfrm>
            <a:off x="251520" y="1772816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/>
          <p:nvPr/>
        </p:nvSpPr>
        <p:spPr>
          <a:xfrm>
            <a:off x="179512" y="2924944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1"/>
          <p:cNvSpPr/>
          <p:nvPr/>
        </p:nvSpPr>
        <p:spPr>
          <a:xfrm>
            <a:off x="251520" y="2348880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717188705"/>
              </p:ext>
            </p:extLst>
          </p:nvPr>
        </p:nvGraphicFramePr>
        <p:xfrm>
          <a:off x="2843808" y="4653136"/>
          <a:ext cx="6096000" cy="2033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972243608"/>
              </p:ext>
            </p:extLst>
          </p:nvPr>
        </p:nvGraphicFramePr>
        <p:xfrm>
          <a:off x="3204498" y="5445224"/>
          <a:ext cx="5561856" cy="72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9309" y="5229200"/>
            <a:ext cx="29685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Налоговые   доходы</a:t>
            </a: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   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– часть доходов граждан и организаций, которые они обязаны заплатить государству.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3" name="object 42"/>
          <p:cNvSpPr/>
          <p:nvPr/>
        </p:nvSpPr>
        <p:spPr>
          <a:xfrm>
            <a:off x="179512" y="400506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251520" y="4077072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2"/>
          <p:cNvSpPr/>
          <p:nvPr/>
        </p:nvSpPr>
        <p:spPr>
          <a:xfrm>
            <a:off x="251520" y="3501008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Рисунок 35" descr="ифнс2.jpg"/>
          <p:cNvPicPr>
            <a:picLocks noChangeAspect="1"/>
          </p:cNvPicPr>
          <p:nvPr/>
        </p:nvPicPr>
        <p:blipFill>
          <a:blip r:embed="rId9" cstate="print"/>
          <a:srcRect l="6211" t="2970" r="3007" b="1876"/>
          <a:stretch>
            <a:fillRect/>
          </a:stretch>
        </p:blipFill>
        <p:spPr>
          <a:xfrm>
            <a:off x="109018" y="5008270"/>
            <a:ext cx="720080" cy="737023"/>
          </a:xfrm>
          <a:prstGeom prst="rect">
            <a:avLst/>
          </a:prstGeom>
        </p:spPr>
      </p:pic>
      <p:sp>
        <p:nvSpPr>
          <p:cNvPr id="26" name="Выноска 2 25"/>
          <p:cNvSpPr/>
          <p:nvPr/>
        </p:nvSpPr>
        <p:spPr>
          <a:xfrm>
            <a:off x="6908537" y="16632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0" name="Загнутый угол 29"/>
          <p:cNvSpPr/>
          <p:nvPr/>
        </p:nvSpPr>
        <p:spPr>
          <a:xfrm>
            <a:off x="19309" y="0"/>
            <a:ext cx="6238086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9512" y="120451"/>
            <a:ext cx="6049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НАЛОГОВЫХ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с двумя скругленными противолежащими углами 43"/>
          <p:cNvSpPr/>
          <p:nvPr/>
        </p:nvSpPr>
        <p:spPr>
          <a:xfrm>
            <a:off x="6116601" y="921897"/>
            <a:ext cx="3027399" cy="1999198"/>
          </a:xfrm>
          <a:prstGeom prst="round2DiagRect">
            <a:avLst>
              <a:gd name="adj1" fmla="val 16667"/>
              <a:gd name="adj2" fmla="val 854"/>
            </a:avLst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299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631076" y="4113076"/>
            <a:ext cx="4027198" cy="2628292"/>
          </a:xfrm>
          <a:prstGeom prst="round2DiagRect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299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object 40"/>
          <p:cNvSpPr/>
          <p:nvPr/>
        </p:nvSpPr>
        <p:spPr>
          <a:xfrm>
            <a:off x="107504" y="429309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330941844"/>
              </p:ext>
            </p:extLst>
          </p:nvPr>
        </p:nvGraphicFramePr>
        <p:xfrm>
          <a:off x="251520" y="692696"/>
          <a:ext cx="561662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98885" y="1617678"/>
            <a:ext cx="925911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43 045,7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8432" y="1340679"/>
            <a:ext cx="9075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46 919,0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64176" y="1158235"/>
            <a:ext cx="9361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53 656,6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22170" y="1019735"/>
            <a:ext cx="9361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57 441,0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3979" y="845351"/>
            <a:ext cx="900100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61 836,3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883156926"/>
              </p:ext>
            </p:extLst>
          </p:nvPr>
        </p:nvGraphicFramePr>
        <p:xfrm>
          <a:off x="253479" y="1714479"/>
          <a:ext cx="5400600" cy="1635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139573" y="779220"/>
            <a:ext cx="288032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           </a:t>
            </a: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-  основной вид прямых налогов. Исчисляется в процентах от совокупного дохода физических лиц за вычетом документально подтвержденных расходов, в соответствии с действующим законодательством. (Ст.207 Налогового кодекса Российской Федерации). </a:t>
            </a:r>
            <a:endParaRPr lang="ru-RU" sz="12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8522" y="4243392"/>
            <a:ext cx="40324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Налогооблагаемые доходы: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вознаграждение за исполнение трудовых и     </a:t>
            </a:r>
          </a:p>
          <a:p>
            <a:r>
              <a:rPr lang="ru-RU" sz="12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иных    обязанностей;</a:t>
            </a:r>
          </a:p>
          <a:p>
            <a:endParaRPr lang="ru-RU" sz="12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доходы от продажи имущества,    </a:t>
            </a:r>
          </a:p>
          <a:p>
            <a:r>
              <a:rPr lang="ru-RU" sz="12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находившегося  в  собственности;</a:t>
            </a:r>
          </a:p>
          <a:p>
            <a:endParaRPr lang="ru-RU" sz="12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доходы от сдачи имущества в аренду;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доходы от источников за пределами РФ;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доходы в виде разного рода выигрышей;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53330" y="2970820"/>
            <a:ext cx="2370708" cy="367240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970820"/>
            <a:ext cx="746125" cy="367240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НДФЛ 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24-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6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86916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44522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602128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48"/>
          <p:cNvSpPr/>
          <p:nvPr/>
        </p:nvSpPr>
        <p:spPr>
          <a:xfrm>
            <a:off x="179512" y="4941168"/>
            <a:ext cx="374179" cy="360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179512" y="5517232"/>
            <a:ext cx="374179" cy="360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179512" y="6093296"/>
            <a:ext cx="438746" cy="4387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4"/>
          <p:cNvSpPr/>
          <p:nvPr/>
        </p:nvSpPr>
        <p:spPr>
          <a:xfrm>
            <a:off x="179512" y="4293096"/>
            <a:ext cx="414450" cy="4320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988944489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499211548"/>
              </p:ext>
            </p:extLst>
          </p:nvPr>
        </p:nvGraphicFramePr>
        <p:xfrm>
          <a:off x="6732240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4050054073"/>
              </p:ext>
            </p:extLst>
          </p:nvPr>
        </p:nvGraphicFramePr>
        <p:xfrm>
          <a:off x="6698502" y="526422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212976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98,4 %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92,2%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92,5%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5" name="Выноска 2 44"/>
          <p:cNvSpPr/>
          <p:nvPr/>
        </p:nvSpPr>
        <p:spPr>
          <a:xfrm>
            <a:off x="7287705" y="54635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6" name="Загнутый угол 45"/>
          <p:cNvSpPr/>
          <p:nvPr/>
        </p:nvSpPr>
        <p:spPr>
          <a:xfrm>
            <a:off x="19309" y="0"/>
            <a:ext cx="4408675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0325" y="114585"/>
            <a:ext cx="4520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  НА  ДОХОДЫ  ФИЗИЧЕСКИХ ЛИЦ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6136901" y="359800"/>
            <a:ext cx="1381094" cy="1413016"/>
            <a:chOff x="89915" y="1891283"/>
            <a:chExt cx="1419860" cy="1392555"/>
          </a:xfrm>
        </p:grpSpPr>
        <p:pic>
          <p:nvPicPr>
            <p:cNvPr id="49" name="object 4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915" y="1891283"/>
              <a:ext cx="1419606" cy="139217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2711" y="2121420"/>
              <a:ext cx="583666" cy="573011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379475" y="2176271"/>
              <a:ext cx="478790" cy="467995"/>
            </a:xfrm>
            <a:custGeom>
              <a:avLst/>
              <a:gdLst/>
              <a:ahLst/>
              <a:cxnLst/>
              <a:rect l="l" t="t" r="r" b="b"/>
              <a:pathLst>
                <a:path w="478790" h="467994">
                  <a:moveTo>
                    <a:pt x="239268" y="0"/>
                  </a:moveTo>
                  <a:lnTo>
                    <a:pt x="191047" y="4754"/>
                  </a:lnTo>
                  <a:lnTo>
                    <a:pt x="146134" y="18389"/>
                  </a:lnTo>
                  <a:lnTo>
                    <a:pt x="105491" y="39962"/>
                  </a:lnTo>
                  <a:lnTo>
                    <a:pt x="70080" y="68532"/>
                  </a:lnTo>
                  <a:lnTo>
                    <a:pt x="40863" y="103156"/>
                  </a:lnTo>
                  <a:lnTo>
                    <a:pt x="18802" y="142892"/>
                  </a:lnTo>
                  <a:lnTo>
                    <a:pt x="4861" y="186799"/>
                  </a:lnTo>
                  <a:lnTo>
                    <a:pt x="0" y="233933"/>
                  </a:lnTo>
                  <a:lnTo>
                    <a:pt x="4861" y="281068"/>
                  </a:lnTo>
                  <a:lnTo>
                    <a:pt x="18802" y="324975"/>
                  </a:lnTo>
                  <a:lnTo>
                    <a:pt x="40863" y="364711"/>
                  </a:lnTo>
                  <a:lnTo>
                    <a:pt x="70080" y="399335"/>
                  </a:lnTo>
                  <a:lnTo>
                    <a:pt x="105491" y="427905"/>
                  </a:lnTo>
                  <a:lnTo>
                    <a:pt x="146134" y="449478"/>
                  </a:lnTo>
                  <a:lnTo>
                    <a:pt x="191047" y="463113"/>
                  </a:lnTo>
                  <a:lnTo>
                    <a:pt x="239268" y="467867"/>
                  </a:lnTo>
                  <a:lnTo>
                    <a:pt x="287488" y="463113"/>
                  </a:lnTo>
                  <a:lnTo>
                    <a:pt x="332401" y="449478"/>
                  </a:lnTo>
                  <a:lnTo>
                    <a:pt x="373044" y="427905"/>
                  </a:lnTo>
                  <a:lnTo>
                    <a:pt x="408455" y="399335"/>
                  </a:lnTo>
                  <a:lnTo>
                    <a:pt x="437672" y="364711"/>
                  </a:lnTo>
                  <a:lnTo>
                    <a:pt x="459733" y="324975"/>
                  </a:lnTo>
                  <a:lnTo>
                    <a:pt x="473674" y="281068"/>
                  </a:lnTo>
                  <a:lnTo>
                    <a:pt x="478536" y="233933"/>
                  </a:lnTo>
                  <a:lnTo>
                    <a:pt x="473674" y="186799"/>
                  </a:lnTo>
                  <a:lnTo>
                    <a:pt x="459733" y="142892"/>
                  </a:lnTo>
                  <a:lnTo>
                    <a:pt x="437672" y="103156"/>
                  </a:lnTo>
                  <a:lnTo>
                    <a:pt x="408455" y="68532"/>
                  </a:lnTo>
                  <a:lnTo>
                    <a:pt x="373044" y="39962"/>
                  </a:lnTo>
                  <a:lnTo>
                    <a:pt x="332401" y="18389"/>
                  </a:lnTo>
                  <a:lnTo>
                    <a:pt x="287488" y="4754"/>
                  </a:lnTo>
                  <a:lnTo>
                    <a:pt x="2392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2252" y="2208250"/>
              <a:ext cx="310959" cy="486181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518160" y="2234183"/>
              <a:ext cx="208915" cy="384175"/>
            </a:xfrm>
            <a:custGeom>
              <a:avLst/>
              <a:gdLst/>
              <a:ahLst/>
              <a:cxnLst/>
              <a:rect l="l" t="t" r="r" b="b"/>
              <a:pathLst>
                <a:path w="208915" h="384175">
                  <a:moveTo>
                    <a:pt x="0" y="0"/>
                  </a:moveTo>
                  <a:lnTo>
                    <a:pt x="104394" y="192024"/>
                  </a:lnTo>
                  <a:lnTo>
                    <a:pt x="0" y="384048"/>
                  </a:lnTo>
                  <a:lnTo>
                    <a:pt x="208788" y="1920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E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828677789"/>
              </p:ext>
            </p:extLst>
          </p:nvPr>
        </p:nvGraphicFramePr>
        <p:xfrm>
          <a:off x="0" y="692696"/>
          <a:ext cx="608416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300808940"/>
              </p:ext>
            </p:extLst>
          </p:nvPr>
        </p:nvGraphicFramePr>
        <p:xfrm>
          <a:off x="79457" y="1424462"/>
          <a:ext cx="5049397" cy="1789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476672"/>
            <a:ext cx="295232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  В бюджет района от субъектов малого и среднего бизнеса поступают  налоги на совокупный доход: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Налог с применением патентной системы налогообложения;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-Единый сельскохозяйственный налог;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Налог с применением упрощенной системы налогообложения.</a:t>
            </a:r>
            <a:endParaRPr lang="ru-RU" sz="12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58812" y="3140968"/>
            <a:ext cx="2370708" cy="367240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21397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167187" y="3124709"/>
            <a:ext cx="861774" cy="3672408"/>
          </a:xfrm>
          <a:prstGeom prst="rect">
            <a:avLst/>
          </a:prstGeom>
          <a:solidFill>
            <a:srgbClr val="00CC99"/>
          </a:solidFill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 err="1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поступлений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налогов на совокупный доход</a:t>
            </a:r>
            <a:r>
              <a:rPr sz="1400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solidFill>
                <a:srgbClr val="003300"/>
              </a:solidFill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24-</a:t>
            </a:r>
            <a:r>
              <a:rPr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6</a:t>
            </a:r>
            <a:r>
              <a:rPr sz="1400" spc="-7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solidFill>
                <a:srgbClr val="003300"/>
              </a:solidFill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539898584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276768329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420431718"/>
              </p:ext>
            </p:extLst>
          </p:nvPr>
        </p:nvGraphicFramePr>
        <p:xfrm>
          <a:off x="6700192" y="54237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808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8080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8080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140968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6600"/>
                </a:solidFill>
                <a:latin typeface="Bookman Old Style" pitchFamily="18" charset="0"/>
              </a:rPr>
              <a:t> 4,9 %</a:t>
            </a:r>
            <a:endParaRPr lang="ru-RU" sz="1200" dirty="0">
              <a:solidFill>
                <a:srgbClr val="0066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4,8 %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 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4,7%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50" name="Выноска 2 49"/>
          <p:cNvSpPr/>
          <p:nvPr/>
        </p:nvSpPr>
        <p:spPr>
          <a:xfrm>
            <a:off x="7953605" y="4872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7" name="Загнутый угол 46"/>
          <p:cNvSpPr/>
          <p:nvPr/>
        </p:nvSpPr>
        <p:spPr>
          <a:xfrm>
            <a:off x="19309" y="0"/>
            <a:ext cx="410812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8999" y="1073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НАЛОГИ   НА  СОВОКУПНЫЙ   ДОХОД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3" name="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724128" y="-59901"/>
            <a:ext cx="1518809" cy="1484363"/>
          </a:xfrm>
          <a:prstGeom prst="rect">
            <a:avLst/>
          </a:prstGeom>
        </p:spPr>
      </p:pic>
      <p:pic>
        <p:nvPicPr>
          <p:cNvPr id="54" name="object 3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195400" y="292006"/>
            <a:ext cx="271246" cy="461771"/>
          </a:xfrm>
          <a:prstGeom prst="rect">
            <a:avLst/>
          </a:prstGeom>
        </p:spPr>
      </p:pic>
      <p:sp>
        <p:nvSpPr>
          <p:cNvPr id="55" name="object 32"/>
          <p:cNvSpPr/>
          <p:nvPr/>
        </p:nvSpPr>
        <p:spPr>
          <a:xfrm>
            <a:off x="6078827" y="274340"/>
            <a:ext cx="486409" cy="467995"/>
          </a:xfrm>
          <a:custGeom>
            <a:avLst/>
            <a:gdLst/>
            <a:ahLst/>
            <a:cxnLst/>
            <a:rect l="l" t="t" r="r" b="b"/>
            <a:pathLst>
              <a:path w="486409" h="467995">
                <a:moveTo>
                  <a:pt x="0" y="233934"/>
                </a:moveTo>
                <a:lnTo>
                  <a:pt x="4938" y="186799"/>
                </a:lnTo>
                <a:lnTo>
                  <a:pt x="19101" y="142892"/>
                </a:lnTo>
                <a:lnTo>
                  <a:pt x="41513" y="103156"/>
                </a:lnTo>
                <a:lnTo>
                  <a:pt x="71194" y="68532"/>
                </a:lnTo>
                <a:lnTo>
                  <a:pt x="107169" y="39962"/>
                </a:lnTo>
                <a:lnTo>
                  <a:pt x="148459" y="18389"/>
                </a:lnTo>
                <a:lnTo>
                  <a:pt x="194088" y="4754"/>
                </a:lnTo>
                <a:lnTo>
                  <a:pt x="243077" y="0"/>
                </a:lnTo>
                <a:lnTo>
                  <a:pt x="292067" y="4754"/>
                </a:lnTo>
                <a:lnTo>
                  <a:pt x="337696" y="18389"/>
                </a:lnTo>
                <a:lnTo>
                  <a:pt x="378986" y="39962"/>
                </a:lnTo>
                <a:lnTo>
                  <a:pt x="414961" y="68532"/>
                </a:lnTo>
                <a:lnTo>
                  <a:pt x="444642" y="103156"/>
                </a:lnTo>
                <a:lnTo>
                  <a:pt x="467054" y="142892"/>
                </a:lnTo>
                <a:lnTo>
                  <a:pt x="481217" y="186799"/>
                </a:lnTo>
                <a:lnTo>
                  <a:pt x="486156" y="233934"/>
                </a:lnTo>
                <a:lnTo>
                  <a:pt x="481217" y="281068"/>
                </a:lnTo>
                <a:lnTo>
                  <a:pt x="467054" y="324975"/>
                </a:lnTo>
                <a:lnTo>
                  <a:pt x="444642" y="364711"/>
                </a:lnTo>
                <a:lnTo>
                  <a:pt x="414961" y="399335"/>
                </a:lnTo>
                <a:lnTo>
                  <a:pt x="378986" y="427905"/>
                </a:lnTo>
                <a:lnTo>
                  <a:pt x="337696" y="449478"/>
                </a:lnTo>
                <a:lnTo>
                  <a:pt x="292067" y="463113"/>
                </a:lnTo>
                <a:lnTo>
                  <a:pt x="243077" y="467868"/>
                </a:lnTo>
                <a:lnTo>
                  <a:pt x="194088" y="463113"/>
                </a:lnTo>
                <a:lnTo>
                  <a:pt x="148459" y="449478"/>
                </a:lnTo>
                <a:lnTo>
                  <a:pt x="107169" y="427905"/>
                </a:lnTo>
                <a:lnTo>
                  <a:pt x="71194" y="399335"/>
                </a:lnTo>
                <a:lnTo>
                  <a:pt x="41513" y="364711"/>
                </a:lnTo>
                <a:lnTo>
                  <a:pt x="19101" y="324975"/>
                </a:lnTo>
                <a:lnTo>
                  <a:pt x="4938" y="281068"/>
                </a:lnTo>
                <a:lnTo>
                  <a:pt x="0" y="233934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47119" y="4155448"/>
            <a:ext cx="2783146" cy="1145759"/>
          </a:xfrm>
          <a:prstGeom prst="round2DiagRect">
            <a:avLst/>
          </a:prstGeom>
          <a:solidFill>
            <a:srgbClr val="00CC99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chemeClr val="bg1"/>
                </a:solidFill>
              </a:rPr>
              <a:t>Единый сельскохозяйственный налог. </a:t>
            </a:r>
            <a:r>
              <a:rPr lang="ru-RU" sz="1050" dirty="0" smtClean="0">
                <a:solidFill>
                  <a:schemeClr val="bg1"/>
                </a:solidFill>
              </a:rPr>
              <a:t>Налогоплательщики –сельскохозяйственные товаропроизводители, производящие сельскохозяйственную продукцию и оказывающие услуги в области растениеводства, животноводства и </a:t>
            </a:r>
            <a:r>
              <a:rPr lang="ru-RU" sz="1050" dirty="0" err="1" smtClean="0">
                <a:solidFill>
                  <a:schemeClr val="bg1"/>
                </a:solidFill>
              </a:rPr>
              <a:t>т.д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57" name="Прямоугольник с двумя скругленными противолежащими углами 56"/>
          <p:cNvSpPr/>
          <p:nvPr/>
        </p:nvSpPr>
        <p:spPr>
          <a:xfrm>
            <a:off x="1248503" y="5489086"/>
            <a:ext cx="3548358" cy="1096396"/>
          </a:xfrm>
          <a:prstGeom prst="round2DiagRect">
            <a:avLst/>
          </a:prstGeom>
          <a:solidFill>
            <a:srgbClr val="00CC99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chemeClr val="bg1"/>
                </a:solidFill>
              </a:rPr>
              <a:t>Налог, взимаемый с применением патентной системы налогообложения.</a:t>
            </a:r>
            <a:r>
              <a:rPr lang="ru-RU" sz="1050" dirty="0" smtClean="0">
                <a:solidFill>
                  <a:schemeClr val="bg1"/>
                </a:solidFill>
              </a:rPr>
              <a:t> Налогоплательщиками признаются индивидуальные предприниматели, перешедшие на патентную систему , средняя численность наемных работников которых  не превышает по видам деятельности 15 человек.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58" name="Прямоугольник с двумя скругленными противолежащими углами 57"/>
          <p:cNvSpPr/>
          <p:nvPr/>
        </p:nvSpPr>
        <p:spPr>
          <a:xfrm>
            <a:off x="3029638" y="4163705"/>
            <a:ext cx="2783147" cy="1137501"/>
          </a:xfrm>
          <a:prstGeom prst="round2DiagRect">
            <a:avLst/>
          </a:prstGeom>
          <a:solidFill>
            <a:srgbClr val="00CC99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chemeClr val="bg1"/>
                </a:solidFill>
              </a:rPr>
              <a:t>Налог взимаемый с применением упрощенной системы налогообложения. </a:t>
            </a:r>
            <a:r>
              <a:rPr lang="ru-RU" sz="1050" dirty="0" smtClean="0">
                <a:solidFill>
                  <a:schemeClr val="bg1"/>
                </a:solidFill>
              </a:rPr>
              <a:t>Налогоплательщики – организации и индивидуальные предприниматели , перешедшие на упрощенную систему налогообложения и применяющие ее.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44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10677711"/>
              </p:ext>
            </p:extLst>
          </p:nvPr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49945" y="900582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789,0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21877" y="1225362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676,4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370823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653,2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81933" y="131769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679,4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1029" y="117919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706,5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127079339"/>
              </p:ext>
            </p:extLst>
          </p:nvPr>
        </p:nvGraphicFramePr>
        <p:xfrm>
          <a:off x="323528" y="1464740"/>
          <a:ext cx="5400600" cy="2806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FF0066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71082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24-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6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302278153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57920819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826649488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09293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1,1%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1,0%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0" name="Выноска 2 29"/>
          <p:cNvSpPr/>
          <p:nvPr/>
        </p:nvSpPr>
        <p:spPr>
          <a:xfrm>
            <a:off x="7634153" y="34634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" y="4602119"/>
            <a:ext cx="1008111" cy="1008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5668" y="4602119"/>
            <a:ext cx="457846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Плательщиками </a:t>
            </a:r>
            <a:r>
              <a:rPr lang="ru-RU" sz="1200" b="1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государственной пошлины </a:t>
            </a: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признаются организации и физические лица, в случае, если они: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Обращаются за совершением юридически значимых действий, предусмотренных главой 25.3 Налогового кодекса РФ;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Выступают ответчиками (административными ответчиками) в судах общей юрисдикции, или по делам, рассматриваемым мировыми судьями, и если решение при этом принято не в их пользу. (Ст.333.17 Налогового кодекса РФ).</a:t>
            </a:r>
          </a:p>
          <a:p>
            <a:endParaRPr lang="ru-RU" sz="1400" dirty="0">
              <a:solidFill>
                <a:srgbClr val="003399"/>
              </a:solidFill>
              <a:latin typeface="Sitka Small" panose="02000505000000020004" pitchFamily="2" charset="0"/>
            </a:endParaRPr>
          </a:p>
        </p:txBody>
      </p:sp>
      <p:sp>
        <p:nvSpPr>
          <p:cNvPr id="49" name="Загнутый угол 48"/>
          <p:cNvSpPr/>
          <p:nvPr/>
        </p:nvSpPr>
        <p:spPr>
          <a:xfrm>
            <a:off x="19309" y="0"/>
            <a:ext cx="410812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880" y="102992"/>
            <a:ext cx="386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ГОСУДАРСТВЕННАЯ    ПОШЛИНА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359" y="994134"/>
            <a:ext cx="1645500" cy="1596856"/>
          </a:xfrm>
          <a:prstGeom prst="rect">
            <a:avLst/>
          </a:prstGeom>
        </p:spPr>
      </p:pic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36757"/>
              </p:ext>
            </p:extLst>
          </p:nvPr>
        </p:nvGraphicFramePr>
        <p:xfrm>
          <a:off x="107502" y="692697"/>
          <a:ext cx="8928994" cy="443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654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05779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использования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имущества, находящегося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 государственной и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муниципальной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собственности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621,7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690,1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476,3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495,3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Плата за негативное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воздействие на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окружающую среду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782,6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748,8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456,9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567,6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810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оказания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платных услуг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компенсации затрат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государства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988,8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451,9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продажи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материальных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нематериальных активов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321,7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511,4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9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Штрафы, санкции,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возмещение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ущерба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182,3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34,2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980832040"/>
              </p:ext>
            </p:extLst>
          </p:nvPr>
        </p:nvGraphicFramePr>
        <p:xfrm>
          <a:off x="3497070" y="5085184"/>
          <a:ext cx="537592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898664833"/>
              </p:ext>
            </p:extLst>
          </p:nvPr>
        </p:nvGraphicFramePr>
        <p:xfrm>
          <a:off x="3635896" y="5157192"/>
          <a:ext cx="5400600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085184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Неналоговые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 платежи в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виде штрафов и санкций за нарушение законодательства, доходы от использования и продажи имущества, иные платежи.</a:t>
            </a:r>
            <a:endParaRPr lang="ru-RU" sz="1400" dirty="0">
              <a:solidFill>
                <a:srgbClr val="000099"/>
              </a:solidFill>
              <a:latin typeface="Sitka Small" panose="02000505000000020004" pitchFamily="2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179512" y="508518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23528" y="5013176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аренда дом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1556792"/>
            <a:ext cx="548680" cy="548680"/>
          </a:xfrm>
          <a:prstGeom prst="rect">
            <a:avLst/>
          </a:prstGeom>
        </p:spPr>
      </p:pic>
      <p:pic>
        <p:nvPicPr>
          <p:cNvPr id="34" name="Рисунок 33" descr="продажа земли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3861048"/>
            <a:ext cx="576064" cy="550748"/>
          </a:xfrm>
          <a:prstGeom prst="rect">
            <a:avLst/>
          </a:prstGeom>
        </p:spPr>
      </p:pic>
      <p:pic>
        <p:nvPicPr>
          <p:cNvPr id="36" name="Рисунок 35" descr="негатив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2348880"/>
            <a:ext cx="548680" cy="548680"/>
          </a:xfrm>
          <a:prstGeom prst="rect">
            <a:avLst/>
          </a:prstGeom>
        </p:spPr>
      </p:pic>
      <p:pic>
        <p:nvPicPr>
          <p:cNvPr id="37" name="Рисунок 36" descr="кошелек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3140968"/>
            <a:ext cx="561628" cy="515418"/>
          </a:xfrm>
          <a:prstGeom prst="rect">
            <a:avLst/>
          </a:prstGeom>
        </p:spPr>
      </p:pic>
      <p:pic>
        <p:nvPicPr>
          <p:cNvPr id="39" name="Рисунок 38" descr="портмане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4581128"/>
            <a:ext cx="576064" cy="506304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7037947" y="18864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8" name="Загнутый угол 27"/>
          <p:cNvSpPr/>
          <p:nvPr/>
        </p:nvSpPr>
        <p:spPr>
          <a:xfrm>
            <a:off x="19308" y="0"/>
            <a:ext cx="6496908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9512" y="120451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НЕНАЛОГОВЫХ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96349"/>
              </p:ext>
            </p:extLst>
          </p:nvPr>
        </p:nvGraphicFramePr>
        <p:xfrm>
          <a:off x="0" y="908720"/>
          <a:ext cx="9036496" cy="3157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172"/>
                <a:gridCol w="1262772"/>
                <a:gridCol w="1296144"/>
                <a:gridCol w="1224136"/>
                <a:gridCol w="1224136"/>
                <a:gridCol w="1224136"/>
              </a:tblGrid>
              <a:tr h="5015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Дотации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Федерации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495,0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765,0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784,0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972,0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711,0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Субсидии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649,9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894,1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280,0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427,4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3 798,0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0801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Субвенции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103,5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381,6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729,6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387,9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678,7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593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Иные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160,4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400,6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722,9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751,5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820,9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761147049"/>
              </p:ext>
            </p:extLst>
          </p:nvPr>
        </p:nvGraphicFramePr>
        <p:xfrm>
          <a:off x="3563888" y="4221088"/>
          <a:ext cx="537592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999294364"/>
              </p:ext>
            </p:extLst>
          </p:nvPr>
        </p:nvGraphicFramePr>
        <p:xfrm>
          <a:off x="3563888" y="5013177"/>
          <a:ext cx="5472608" cy="1404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365104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Безвозмездные 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поступления –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14908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149080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Рисунок 25" descr="дитации кош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412776"/>
            <a:ext cx="582576" cy="706034"/>
          </a:xfrm>
          <a:prstGeom prst="rect">
            <a:avLst/>
          </a:prstGeom>
        </p:spPr>
      </p:pic>
      <p:pic>
        <p:nvPicPr>
          <p:cNvPr id="28" name="Рисунок 27" descr="иные мбт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504" y="3501008"/>
            <a:ext cx="460859" cy="637962"/>
          </a:xfrm>
          <a:prstGeom prst="rect">
            <a:avLst/>
          </a:prstGeom>
        </p:spPr>
      </p:pic>
      <p:pic>
        <p:nvPicPr>
          <p:cNvPr id="32" name="Рисунок 31" descr="субсиди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2204864"/>
            <a:ext cx="625004" cy="576064"/>
          </a:xfrm>
          <a:prstGeom prst="rect">
            <a:avLst/>
          </a:prstGeom>
        </p:spPr>
      </p:pic>
      <p:pic>
        <p:nvPicPr>
          <p:cNvPr id="35" name="Рисунок 34" descr="доходы вверх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852936"/>
            <a:ext cx="617983" cy="591706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7110463" y="95971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6" name="Загнутый угол 35"/>
          <p:cNvSpPr/>
          <p:nvPr/>
        </p:nvSpPr>
        <p:spPr>
          <a:xfrm>
            <a:off x="19308" y="0"/>
            <a:ext cx="6064860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БЕЗВОЗМЕЗДНЫХ   ПОСТУПЛЕНИЙ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803631"/>
            <a:ext cx="4167475" cy="2967347"/>
          </a:xfrm>
          <a:prstGeom prst="rect">
            <a:avLst/>
          </a:prstGeom>
        </p:spPr>
      </p:pic>
      <p:sp>
        <p:nvSpPr>
          <p:cNvPr id="5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Загнутый угол 5"/>
          <p:cNvSpPr/>
          <p:nvPr/>
        </p:nvSpPr>
        <p:spPr>
          <a:xfrm>
            <a:off x="19308" y="0"/>
            <a:ext cx="6064860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414" y="2546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ТРАНСФЕРТЫ  ИЗ БЮДЖЕТА СМОЛЕНСКОЙ ОБЛАСТИ   (СУБСИДИИ) 2024 год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31666"/>
              </p:ext>
            </p:extLst>
          </p:nvPr>
        </p:nvGraphicFramePr>
        <p:xfrm>
          <a:off x="3036168" y="1397878"/>
          <a:ext cx="6096000" cy="4866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85738"/>
                <a:gridCol w="171026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Субсидии  на поддержку отрасли культуры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15,4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Субсидия на техническое оснащение музеев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6 947,4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Субсидия на функционирование «Точек роста»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439,0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Субсидия на питание учащихся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3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866,5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Субсидия на функционирование центров технической направленности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1 878,4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Субсидии на обеспечение развития и укрепления материально-технической базы домов культуры в населенных пунктах с числом жителей до 50 тысяч человек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1 000,0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Субсидия на реализацию мероприятий по модернизации школьных систем образования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21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388,8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Субсидия на реализацию мероприятий про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благоустройству сельских территорий 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2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800,0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41776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Субсидия на создание условий для повышения уровня комфортности проживания граждан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1 944,4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23528" y="574140"/>
            <a:ext cx="8640960" cy="766628"/>
          </a:xfrm>
          <a:prstGeom prst="round2Diag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610686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2024 году в бюджете муниципального образования запланировано  поступление 10 целевых субсидий на общую сумму 40 280,0 тыс. рублей</a:t>
            </a:r>
            <a:endParaRPr lang="ru-RU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897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2443194"/>
              </p:ext>
            </p:extLst>
          </p:nvPr>
        </p:nvGraphicFramePr>
        <p:xfrm>
          <a:off x="107504" y="620688"/>
          <a:ext cx="8856984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Загнутый угол 7"/>
          <p:cNvSpPr/>
          <p:nvPr/>
        </p:nvSpPr>
        <p:spPr>
          <a:xfrm>
            <a:off x="19308" y="0"/>
            <a:ext cx="6064860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БЮДЖЕТНЫХ   СРЕДСТВ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54526"/>
              </p:ext>
            </p:extLst>
          </p:nvPr>
        </p:nvGraphicFramePr>
        <p:xfrm>
          <a:off x="0" y="464841"/>
          <a:ext cx="9144001" cy="5039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1840"/>
                <a:gridCol w="1152128"/>
                <a:gridCol w="1224136"/>
                <a:gridCol w="1224136"/>
                <a:gridCol w="1224136"/>
                <a:gridCol w="1187625"/>
              </a:tblGrid>
              <a:tr h="50945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 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Общегосударственные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вопросы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008,9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034,4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548,9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40 557,7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40 573,4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41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Национальная экономика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405,5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062,7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080,0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073,4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800,0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Охрана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окружающей среды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146,8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456,9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567,6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6824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Образование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127,0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203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157,3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629,7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240 718,4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205 752,0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3827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Культура, кинематография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505,7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492,5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534,7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36 699,0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258,9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539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Жилищно-коммунальное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хозяйство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82,2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104,7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3539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Социальная политика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495,2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749,8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084,6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19 924,6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19 924,6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Физическая культура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спорт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058,6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164,1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835,2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095,2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095,2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Обслуживание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муниципального долга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3942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483,5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214,2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010,2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068,6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067,5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824872147"/>
              </p:ext>
            </p:extLst>
          </p:nvPr>
        </p:nvGraphicFramePr>
        <p:xfrm>
          <a:off x="-756592" y="5326929"/>
          <a:ext cx="6660232" cy="1484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50152046"/>
              </p:ext>
            </p:extLst>
          </p:nvPr>
        </p:nvGraphicFramePr>
        <p:xfrm>
          <a:off x="97305" y="5805264"/>
          <a:ext cx="5842847" cy="72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402" y="2429231"/>
            <a:ext cx="504056" cy="336037"/>
          </a:xfrm>
          <a:prstGeom prst="rect">
            <a:avLst/>
          </a:prstGeom>
        </p:spPr>
      </p:pic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3" y="2755430"/>
            <a:ext cx="539552" cy="404663"/>
          </a:xfrm>
          <a:prstGeom prst="rect">
            <a:avLst/>
          </a:prstGeom>
        </p:spPr>
      </p:pic>
      <p:pic>
        <p:nvPicPr>
          <p:cNvPr id="33" name="Рисунок 32" descr="эконом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043" y="1401313"/>
            <a:ext cx="432922" cy="476672"/>
          </a:xfrm>
          <a:prstGeom prst="rect">
            <a:avLst/>
          </a:prstGeom>
        </p:spPr>
      </p:pic>
      <p:pic>
        <p:nvPicPr>
          <p:cNvPr id="34" name="Рисунок 33" descr="спор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28455" y="3976976"/>
            <a:ext cx="683568" cy="456886"/>
          </a:xfrm>
          <a:prstGeom prst="rect">
            <a:avLst/>
          </a:prstGeom>
        </p:spPr>
      </p:pic>
      <p:pic>
        <p:nvPicPr>
          <p:cNvPr id="40" name="Рисунок 39" descr="иные мб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7068" y="4606892"/>
            <a:ext cx="468162" cy="648072"/>
          </a:xfrm>
          <a:prstGeom prst="rect">
            <a:avLst/>
          </a:prstGeom>
        </p:spPr>
      </p:pic>
      <p:pic>
        <p:nvPicPr>
          <p:cNvPr id="41" name="Рисунок 40" descr="дитации кош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469" y="3575087"/>
            <a:ext cx="360040" cy="459744"/>
          </a:xfrm>
          <a:prstGeom prst="rect">
            <a:avLst/>
          </a:prstGeom>
        </p:spPr>
      </p:pic>
      <p:pic>
        <p:nvPicPr>
          <p:cNvPr id="42" name="Рисунок 41" descr="расходы все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732240" y="5444510"/>
            <a:ext cx="2160240" cy="136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Выноска 2 27"/>
          <p:cNvSpPr/>
          <p:nvPr/>
        </p:nvSpPr>
        <p:spPr>
          <a:xfrm>
            <a:off x="7236659" y="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1" name="Загнутый угол 30"/>
          <p:cNvSpPr/>
          <p:nvPr/>
        </p:nvSpPr>
        <p:spPr>
          <a:xfrm>
            <a:off x="-8747" y="-21594"/>
            <a:ext cx="5272772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068" y="125706"/>
            <a:ext cx="5541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 РАСХОДОВ  БЮДЖЕТА  ПО  РАЗДЕЛАМ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9433"/>
            <a:ext cx="482575" cy="4877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95">
            <a:off x="0" y="3144218"/>
            <a:ext cx="691018" cy="6910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" y="1077713"/>
            <a:ext cx="640710" cy="354439"/>
          </a:xfrm>
          <a:prstGeom prst="rect">
            <a:avLst/>
          </a:prstGeom>
        </p:spPr>
      </p:pic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22719"/>
            <a:ext cx="8681442" cy="6026896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8" name="Рисунок 7" descr="вступление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0523" y="3666528"/>
            <a:ext cx="3208371" cy="2983086"/>
          </a:xfrm>
          <a:prstGeom prst="rect">
            <a:avLst/>
          </a:prstGeom>
        </p:spPr>
      </p:pic>
      <p:sp>
        <p:nvSpPr>
          <p:cNvPr id="2" name="Загнутый угол 1"/>
          <p:cNvSpPr/>
          <p:nvPr/>
        </p:nvSpPr>
        <p:spPr>
          <a:xfrm>
            <a:off x="19309" y="0"/>
            <a:ext cx="455269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927" y="166865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ПОНЯТИЕ    БЮДЖЕТА   ДЛЯ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6624000" y="6649614"/>
            <a:ext cx="25200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927" y="496509"/>
            <a:ext cx="800274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Бюджет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играет центральную роль в экономике района и решении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различных проблем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в его развитии. Внимательное изучение бюджета дает представление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о намерениях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власти, ее политике, распределении ею финансовых ресурсов.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Благодаря анализу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бюджета можно установить, как распределяются денежные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средства, расходуются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ли они по назначению. Контроль за местным бюджетом особенно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уместен, если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иметь в виду, что он формируется за счет граждан и организаций. Эти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средства изымаются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в виде налогов, различных сборов и пошлин у физических 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юридических лиц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для проведения значимой для общества деятельности.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Проверка фактического использования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бюджетных средств закономерный и обязательный процесс, особенно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в условиях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недостатка имеющихся резервов. Именно поэтому пришло время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для опубликования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простого и доступного для каждого гражданина анализа бюджета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и бюджетных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процессов.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мы надеемся что данная презентация послужит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обеспечению 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роста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интереса граждан к вопросам использования бюджета. Ведь только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при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наличии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у граждан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чувства собственной причастности к бюджетному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процессу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возможности высказать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свое мнение можно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рассчитывать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на то, что население будет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добросовестно участвовать как в 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формировании бюджета, так и его исполнении.</a:t>
            </a:r>
            <a:endParaRPr lang="ru-RU" sz="1850" b="0" i="0" dirty="0">
              <a:solidFill>
                <a:srgbClr val="262633"/>
              </a:solidFill>
              <a:effectLst/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794316532"/>
              </p:ext>
            </p:extLst>
          </p:nvPr>
        </p:nvGraphicFramePr>
        <p:xfrm>
          <a:off x="120428" y="4220896"/>
          <a:ext cx="4032448" cy="2637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07546" y="428120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56 548,8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20086" y="4668524"/>
            <a:ext cx="1080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40 557,7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57787" y="4653136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40 573,4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3399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101309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24-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6</a:t>
            </a:r>
          </a:p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3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781630861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20922788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728811613"/>
              </p:ext>
            </p:extLst>
          </p:nvPr>
        </p:nvGraphicFramePr>
        <p:xfrm>
          <a:off x="6680118" y="538241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12,5 %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5" name="Рисунок 44" descr="команда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50946" y="3947076"/>
            <a:ext cx="2924075" cy="1913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Рисунок 45" descr="наше здание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619606"/>
            <a:ext cx="1910962" cy="1428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12700851"/>
              </p:ext>
            </p:extLst>
          </p:nvPr>
        </p:nvGraphicFramePr>
        <p:xfrm>
          <a:off x="165830" y="260649"/>
          <a:ext cx="8870666" cy="4297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313496" y="2228114"/>
            <a:ext cx="1187786" cy="1477328"/>
          </a:xfrm>
          <a:prstGeom prst="rect">
            <a:avLst/>
          </a:prstGeom>
          <a:solidFill>
            <a:srgbClr val="00FFFF"/>
          </a:solidFill>
          <a:ln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Обеспечение деятельности финансовых, налоговых и таможенных органов и органов финансового контроля</a:t>
            </a:r>
            <a:endParaRPr lang="ru-RU" sz="1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6772" y="2615673"/>
            <a:ext cx="1189184" cy="400110"/>
          </a:xfrm>
          <a:prstGeom prst="rect">
            <a:avLst/>
          </a:prstGeom>
          <a:solidFill>
            <a:srgbClr val="00FFFF"/>
          </a:solidFill>
          <a:ln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Резервные фонды</a:t>
            </a:r>
            <a:endParaRPr lang="ru-RU" sz="1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60030" y="2019103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2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335,7</a:t>
            </a:r>
            <a:endParaRPr lang="ru-RU" sz="1600" b="1" dirty="0" smtClean="0">
              <a:solidFill>
                <a:srgbClr val="FF3300"/>
              </a:solidFill>
              <a:latin typeface="Bookman Old Style" panose="02050604050505020204" pitchFamily="18" charset="0"/>
            </a:endParaRP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2 334,6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2 334,6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04812" y="2366123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4 075,9</a:t>
            </a:r>
            <a:endParaRPr lang="ru-RU" sz="1600" b="1" dirty="0" smtClean="0">
              <a:solidFill>
                <a:srgbClr val="FF3300"/>
              </a:solidFill>
              <a:latin typeface="Bookman Old Style" panose="02050604050505020204" pitchFamily="18" charset="0"/>
            </a:endParaRP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3 095,1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3 095,1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10579" y="3085509"/>
            <a:ext cx="12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29 844,7</a:t>
            </a:r>
            <a:endParaRPr lang="ru-RU" sz="1600" b="1" dirty="0" smtClean="0">
              <a:solidFill>
                <a:srgbClr val="FF3300"/>
              </a:solidFill>
              <a:latin typeface="Bookman Old Style" panose="02050604050505020204" pitchFamily="18" charset="0"/>
            </a:endParaRP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24 956,2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24 956,2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50297" y="1279201"/>
            <a:ext cx="1142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11 891,7</a:t>
            </a:r>
            <a:endParaRPr lang="ru-RU" sz="1600" b="1" dirty="0" smtClean="0">
              <a:solidFill>
                <a:srgbClr val="FF3300"/>
              </a:solidFill>
              <a:latin typeface="Bookman Old Style" panose="02050604050505020204" pitchFamily="18" charset="0"/>
            </a:endParaRPr>
          </a:p>
          <a:p>
            <a:r>
              <a:rPr lang="ru-RU" sz="1600" b="1" dirty="0">
                <a:solidFill>
                  <a:srgbClr val="0066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 8 728,8</a:t>
            </a:r>
          </a:p>
          <a:p>
            <a:r>
              <a:rPr lang="ru-RU" sz="1600" b="1" dirty="0">
                <a:solidFill>
                  <a:srgbClr val="0066FF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 8 728,8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49202" y="1500926"/>
            <a:ext cx="1173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800,0</a:t>
            </a:r>
          </a:p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 </a:t>
            </a:r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800,0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</a:t>
            </a:r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800,0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71542" y="2034909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7 599,2</a:t>
            </a:r>
            <a:endParaRPr lang="ru-RU" sz="1600" b="1" dirty="0" smtClean="0">
              <a:solidFill>
                <a:srgbClr val="FF3300"/>
              </a:solidFill>
              <a:latin typeface="Bookman Old Style" panose="02050604050505020204" pitchFamily="18" charset="0"/>
            </a:endParaRP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</a:t>
            </a:r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613,4</a:t>
            </a:r>
            <a:endParaRPr lang="ru-RU" sz="1600" b="1" dirty="0" smtClean="0">
              <a:solidFill>
                <a:srgbClr val="006600"/>
              </a:solidFill>
              <a:latin typeface="Bookman Old Style" panose="02050604050505020204" pitchFamily="18" charset="0"/>
            </a:endParaRPr>
          </a:p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</a:t>
            </a:r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613,4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2548" y="730497"/>
            <a:ext cx="3641452" cy="37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2024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2025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2026</a:t>
            </a:r>
            <a:endParaRPr lang="ru-RU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76621" y="2156443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низ 47"/>
          <p:cNvSpPr/>
          <p:nvPr/>
        </p:nvSpPr>
        <p:spPr>
          <a:xfrm>
            <a:off x="1954487" y="1771634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низ 48"/>
          <p:cNvSpPr/>
          <p:nvPr/>
        </p:nvSpPr>
        <p:spPr>
          <a:xfrm>
            <a:off x="3169363" y="1403375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низ 49"/>
          <p:cNvSpPr/>
          <p:nvPr/>
        </p:nvSpPr>
        <p:spPr>
          <a:xfrm rot="10800000">
            <a:off x="4832584" y="3140968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низ 50"/>
          <p:cNvSpPr/>
          <p:nvPr/>
        </p:nvSpPr>
        <p:spPr>
          <a:xfrm rot="10800000">
            <a:off x="6411130" y="2493930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низ 51"/>
          <p:cNvSpPr/>
          <p:nvPr/>
        </p:nvSpPr>
        <p:spPr>
          <a:xfrm rot="10800000">
            <a:off x="7899897" y="2099421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Выноска 2 52"/>
          <p:cNvSpPr/>
          <p:nvPr/>
        </p:nvSpPr>
        <p:spPr>
          <a:xfrm>
            <a:off x="5348973" y="862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6" name="Загнутый угол 55"/>
          <p:cNvSpPr/>
          <p:nvPr/>
        </p:nvSpPr>
        <p:spPr>
          <a:xfrm>
            <a:off x="-8747" y="-21594"/>
            <a:ext cx="4439164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49" y="131678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ОБЩЕГОСУДАРСТВЕННЫЕ    РАСХОДЫ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4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877516552"/>
              </p:ext>
            </p:extLst>
          </p:nvPr>
        </p:nvGraphicFramePr>
        <p:xfrm>
          <a:off x="179512" y="4472791"/>
          <a:ext cx="4152733" cy="2310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5984" y="4745774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236 629,7</a:t>
            </a:r>
            <a:endParaRPr lang="ru-RU" sz="1200" dirty="0" smtClean="0">
              <a:solidFill>
                <a:srgbClr val="660066"/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76551" y="468391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240 718,4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18896" y="5517231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205 752,0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66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24-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6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786386434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751857548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611307597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55,4 </a:t>
            </a:r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660066"/>
                </a:solidFill>
                <a:latin typeface="Bookman Old Style" pitchFamily="18" charset="0"/>
              </a:rPr>
              <a:t>6</a:t>
            </a:r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5,0%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64,2 %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41190198"/>
              </p:ext>
            </p:extLst>
          </p:nvPr>
        </p:nvGraphicFramePr>
        <p:xfrm>
          <a:off x="395536" y="5733256"/>
          <a:ext cx="3744416" cy="792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49" name="Рисунок 48" descr="наша школа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59500" y="1590236"/>
            <a:ext cx="2336766" cy="1478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14292027"/>
              </p:ext>
            </p:extLst>
          </p:nvPr>
        </p:nvGraphicFramePr>
        <p:xfrm>
          <a:off x="-756592" y="548680"/>
          <a:ext cx="7848872" cy="4118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6" name="Рисунок 25" descr="детсад2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-142767" y="1174371"/>
            <a:ext cx="1002987" cy="688574"/>
          </a:xfrm>
          <a:prstGeom prst="rect">
            <a:avLst/>
          </a:prstGeom>
        </p:spPr>
      </p:pic>
      <p:pic>
        <p:nvPicPr>
          <p:cNvPr id="27" name="Рисунок 26" descr="школа 7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27584" y="1955541"/>
            <a:ext cx="880098" cy="880098"/>
          </a:xfrm>
          <a:prstGeom prst="rect">
            <a:avLst/>
          </a:prstGeom>
        </p:spPr>
      </p:pic>
      <p:pic>
        <p:nvPicPr>
          <p:cNvPr id="28" name="Рисунок 27" descr="художка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965963" y="2720789"/>
            <a:ext cx="769834" cy="827172"/>
          </a:xfrm>
          <a:prstGeom prst="rect">
            <a:avLst/>
          </a:prstGeom>
        </p:spPr>
      </p:pic>
      <p:pic>
        <p:nvPicPr>
          <p:cNvPr id="32" name="Рисунок 31" descr="молодые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987824" y="3655851"/>
            <a:ext cx="794436" cy="564932"/>
          </a:xfrm>
          <a:prstGeom prst="rect">
            <a:avLst/>
          </a:prstGeom>
        </p:spPr>
      </p:pic>
      <p:pic>
        <p:nvPicPr>
          <p:cNvPr id="30" name="Рисунок 29" descr="другие вопросы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985826" y="4472791"/>
            <a:ext cx="1002444" cy="75183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876256" y="158447"/>
            <a:ext cx="3641452" cy="37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2024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2025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2026</a:t>
            </a:r>
            <a:endParaRPr lang="ru-RU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0" name="Выноска 2 49"/>
          <p:cNvSpPr/>
          <p:nvPr/>
        </p:nvSpPr>
        <p:spPr>
          <a:xfrm>
            <a:off x="7472773" y="111464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4692" y="606056"/>
            <a:ext cx="1200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39 703,1</a:t>
            </a:r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   </a:t>
            </a:r>
            <a:endParaRPr lang="ru-RU" sz="1600" dirty="0" smtClean="0">
              <a:solidFill>
                <a:srgbClr val="FF0066"/>
              </a:solidFill>
              <a:latin typeface="Bookman Old Style" panose="02050604050505020204" pitchFamily="18" charset="0"/>
            </a:endParaRP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38 756,4</a:t>
            </a:r>
            <a:endParaRPr lang="ru-RU" sz="1600" dirty="0" smtClean="0">
              <a:solidFill>
                <a:srgbClr val="33CC33"/>
              </a:solidFill>
              <a:latin typeface="Bookman Old Style" panose="02050604050505020204" pitchFamily="18" charset="0"/>
            </a:endParaRP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39 523,5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24353" y="1479336"/>
            <a:ext cx="1271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175 766,4</a:t>
            </a:r>
            <a:endParaRPr lang="ru-RU" sz="1600" dirty="0" smtClean="0">
              <a:solidFill>
                <a:srgbClr val="FF0066"/>
              </a:solidFill>
              <a:latin typeface="Bookman Old Style" panose="02050604050505020204" pitchFamily="18" charset="0"/>
            </a:endParaRP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187 969,9   </a:t>
            </a:r>
            <a:endParaRPr lang="ru-RU" sz="1600" dirty="0" smtClean="0">
              <a:solidFill>
                <a:srgbClr val="33CC33"/>
              </a:solidFill>
              <a:latin typeface="Bookman Old Style" panose="02050604050505020204" pitchFamily="18" charset="0"/>
            </a:endParaRP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152 192,5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32245" y="2321434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10 483,5</a:t>
            </a:r>
          </a:p>
          <a:p>
            <a:r>
              <a:rPr lang="ru-RU" sz="1600" dirty="0">
                <a:solidFill>
                  <a:srgbClr val="33CC33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 5 416,2    </a:t>
            </a:r>
          </a:p>
          <a:p>
            <a:r>
              <a:rPr lang="ru-RU" sz="1600" dirty="0">
                <a:solidFill>
                  <a:srgbClr val="0066FF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 5 416,2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24487" y="3168108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240,0</a:t>
            </a:r>
          </a:p>
          <a:p>
            <a:r>
              <a:rPr lang="ru-RU" sz="1600" dirty="0">
                <a:solidFill>
                  <a:srgbClr val="33CC33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   0,0    </a:t>
            </a:r>
          </a:p>
          <a:p>
            <a:r>
              <a:rPr lang="ru-RU" sz="1600" dirty="0">
                <a:solidFill>
                  <a:srgbClr val="0066FF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   0,0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53684" y="4666856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10 436,7</a:t>
            </a:r>
            <a:endParaRPr lang="ru-RU" sz="1600" dirty="0" smtClean="0">
              <a:solidFill>
                <a:srgbClr val="FF0066"/>
              </a:solidFill>
              <a:latin typeface="Bookman Old Style" panose="02050604050505020204" pitchFamily="18" charset="0"/>
            </a:endParaRP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  8 </a:t>
            </a:r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575,8 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  8 </a:t>
            </a:r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619,8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6" name="Загнутый угол 45"/>
          <p:cNvSpPr/>
          <p:nvPr/>
        </p:nvSpPr>
        <p:spPr>
          <a:xfrm>
            <a:off x="-8747" y="-21594"/>
            <a:ext cx="388500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2885" y="161309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ОБРАЗОВАНИЕ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3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487" y="411909"/>
            <a:ext cx="2309277" cy="1539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107505" y="908720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культуру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24-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6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45240695"/>
              </p:ext>
            </p:extLst>
          </p:nvPr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308559779"/>
              </p:ext>
            </p:extLst>
          </p:nvPr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019352591"/>
              </p:ext>
            </p:extLst>
          </p:nvPr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19,2 %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12,1 %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11,9 %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10209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2024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10209" y="2893259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2025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10209" y="4949114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2026</a:t>
            </a:r>
            <a:endParaRPr dirty="0">
              <a:latin typeface="Bookman Old Style" pitchFamily="18" charset="0"/>
            </a:endParaRPr>
          </a:p>
        </p:txBody>
      </p:sp>
      <p:graphicFrame>
        <p:nvGraphicFramePr>
          <p:cNvPr id="51" name="Диаграмма 50"/>
          <p:cNvGraphicFramePr/>
          <p:nvPr>
            <p:extLst>
              <p:ext uri="{D42A27DB-BD31-4B8C-83A1-F6EECF244321}">
                <p14:modId xmlns:p14="http://schemas.microsoft.com/office/powerpoint/2010/main" val="3117345926"/>
              </p:ext>
            </p:extLst>
          </p:nvPr>
        </p:nvGraphicFramePr>
        <p:xfrm>
          <a:off x="3239344" y="450912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3" name="Диаграмма 52"/>
          <p:cNvGraphicFramePr/>
          <p:nvPr>
            <p:extLst>
              <p:ext uri="{D42A27DB-BD31-4B8C-83A1-F6EECF244321}">
                <p14:modId xmlns:p14="http://schemas.microsoft.com/office/powerpoint/2010/main" val="3416911939"/>
              </p:ext>
            </p:extLst>
          </p:nvPr>
        </p:nvGraphicFramePr>
        <p:xfrm>
          <a:off x="3239344" y="2492896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54" name="Диаграмма 53"/>
          <p:cNvGraphicFramePr/>
          <p:nvPr>
            <p:extLst>
              <p:ext uri="{D42A27DB-BD31-4B8C-83A1-F6EECF244321}">
                <p14:modId xmlns:p14="http://schemas.microsoft.com/office/powerpoint/2010/main" val="3498939882"/>
              </p:ext>
            </p:extLst>
          </p:nvPr>
        </p:nvGraphicFramePr>
        <p:xfrm>
          <a:off x="3185864" y="806979"/>
          <a:ext cx="5940152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5" name="object 19"/>
          <p:cNvSpPr/>
          <p:nvPr/>
        </p:nvSpPr>
        <p:spPr>
          <a:xfrm>
            <a:off x="8604447" y="501317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38 </a:t>
            </a:r>
            <a:r>
              <a:rPr lang="ru-RU" sz="1600" dirty="0" smtClean="0">
                <a:latin typeface="Bookman Old Style" pitchFamily="18" charset="0"/>
              </a:rPr>
              <a:t>258,9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604447" y="306896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36 699,0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7" name="object 19"/>
          <p:cNvSpPr/>
          <p:nvPr/>
        </p:nvSpPr>
        <p:spPr>
          <a:xfrm>
            <a:off x="8585719" y="1285198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78 534,7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60" name="object 77"/>
          <p:cNvSpPr/>
          <p:nvPr/>
        </p:nvSpPr>
        <p:spPr>
          <a:xfrm>
            <a:off x="4985440" y="327448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77"/>
          <p:cNvSpPr/>
          <p:nvPr/>
        </p:nvSpPr>
        <p:spPr>
          <a:xfrm>
            <a:off x="6030967" y="630560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77"/>
          <p:cNvSpPr/>
          <p:nvPr/>
        </p:nvSpPr>
        <p:spPr>
          <a:xfrm>
            <a:off x="3987027" y="73280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Рисунок 64" descr="дом культуры 2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059049" y="103784"/>
            <a:ext cx="720080" cy="739665"/>
          </a:xfrm>
          <a:prstGeom prst="rect">
            <a:avLst/>
          </a:prstGeom>
        </p:spPr>
      </p:pic>
      <p:pic>
        <p:nvPicPr>
          <p:cNvPr id="66" name="Рисунок 65" descr="библиотек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064432" y="449152"/>
            <a:ext cx="650787" cy="620688"/>
          </a:xfrm>
          <a:prstGeom prst="rect">
            <a:avLst/>
          </a:prstGeom>
        </p:spPr>
      </p:pic>
      <p:pic>
        <p:nvPicPr>
          <p:cNvPr id="69" name="Рисунок 68" descr="музей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174983" y="1062608"/>
            <a:ext cx="576064" cy="377450"/>
          </a:xfrm>
          <a:prstGeom prst="rect">
            <a:avLst/>
          </a:prstGeom>
        </p:spPr>
      </p:pic>
      <p:sp>
        <p:nvSpPr>
          <p:cNvPr id="70" name="object 81"/>
          <p:cNvSpPr/>
          <p:nvPr/>
        </p:nvSpPr>
        <p:spPr>
          <a:xfrm>
            <a:off x="6289472" y="777953"/>
            <a:ext cx="378244" cy="37824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Выноска 2 44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4" name="Загнутый угол 43"/>
          <p:cNvSpPr/>
          <p:nvPr/>
        </p:nvSpPr>
        <p:spPr>
          <a:xfrm>
            <a:off x="-8747" y="-21594"/>
            <a:ext cx="388500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60" y="117213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 КУЛЬТУРУ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3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70" y="4729668"/>
            <a:ext cx="3374060" cy="1943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921352114"/>
              </p:ext>
            </p:extLst>
          </p:nvPr>
        </p:nvGraphicFramePr>
        <p:xfrm>
          <a:off x="179512" y="5229200"/>
          <a:ext cx="4104456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50912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128 989,8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социальную политику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24-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6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450638524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83014155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117395385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5,5 %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6,3 %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6,2 %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063871"/>
              </p:ext>
            </p:extLst>
          </p:nvPr>
        </p:nvGraphicFramePr>
        <p:xfrm>
          <a:off x="0" y="620689"/>
          <a:ext cx="6768753" cy="455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116634"/>
                <a:gridCol w="1152128"/>
                <a:gridCol w="1224135"/>
              </a:tblGrid>
              <a:tr h="50690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2024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2025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2026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Пенсионное обеспечение: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выплата муниципальных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пенсий за выслугу лет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203,0</a:t>
                      </a:r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203</a:t>
                      </a:r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203</a:t>
                      </a:r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0436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Социальное обеспечение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населения: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социальная поддержка 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педагогических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образовательных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762,7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762,7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762,7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Охрана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семьи и детства: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семей с детьми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8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820,2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</a:t>
                      </a:r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755,2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</a:t>
                      </a:r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755,2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2523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социальной политики: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-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некоммерческих организаций;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осуществление деятельности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по опеке и попечительству  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169,1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2 074,1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2 074,1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496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084,6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19</a:t>
                      </a:r>
                      <a:r>
                        <a:rPr kumimoji="0" lang="ru-RU" sz="1400" b="1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 924,6</a:t>
                      </a:r>
                      <a:endParaRPr kumimoji="0" lang="ru-RU" sz="1400" b="1" kern="1200" dirty="0" smtClean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</a:t>
                      </a:r>
                      <a:r>
                        <a:rPr kumimoji="0" lang="ru-RU" sz="1400" b="1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924,6</a:t>
                      </a:r>
                      <a:endParaRPr kumimoji="0" lang="ru-RU" sz="1400" b="1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4001071723"/>
              </p:ext>
            </p:extLst>
          </p:nvPr>
        </p:nvGraphicFramePr>
        <p:xfrm>
          <a:off x="0" y="5517232"/>
          <a:ext cx="4412506" cy="864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9" name="object 50"/>
          <p:cNvSpPr/>
          <p:nvPr/>
        </p:nvSpPr>
        <p:spPr>
          <a:xfrm>
            <a:off x="0" y="11247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988840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>
            <a:off x="0" y="29249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/>
          <p:cNvSpPr/>
          <p:nvPr/>
        </p:nvSpPr>
        <p:spPr>
          <a:xfrm>
            <a:off x="0" y="1052736"/>
            <a:ext cx="625932" cy="6259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8"/>
          <p:cNvSpPr/>
          <p:nvPr/>
        </p:nvSpPr>
        <p:spPr>
          <a:xfrm>
            <a:off x="0" y="2924944"/>
            <a:ext cx="568210" cy="5760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Рисунок 53" descr="поддержка семьи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91404" y="836712"/>
            <a:ext cx="22525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 descr="педагоги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504" y="1916832"/>
            <a:ext cx="288032" cy="76383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3" cstate="print"/>
          <a:srcRect l="17308" t="-2831" r="17308"/>
          <a:stretch>
            <a:fillRect/>
          </a:stretch>
        </p:blipFill>
        <p:spPr>
          <a:xfrm>
            <a:off x="0" y="3789040"/>
            <a:ext cx="695555" cy="742975"/>
          </a:xfrm>
          <a:prstGeom prst="rect">
            <a:avLst/>
          </a:prstGeom>
        </p:spPr>
      </p:pic>
      <p:sp>
        <p:nvSpPr>
          <p:cNvPr id="33" name="Выноска 2 32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5" name="Загнутый угол 54"/>
          <p:cNvSpPr/>
          <p:nvPr/>
        </p:nvSpPr>
        <p:spPr>
          <a:xfrm>
            <a:off x="-8747" y="-21594"/>
            <a:ext cx="472476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8747" y="80969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 СОЦИАЛЬНУЮ  ПОЛИТИКУ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6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651" y="5098632"/>
            <a:ext cx="1646914" cy="1645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нутый угол 8"/>
          <p:cNvSpPr/>
          <p:nvPr/>
        </p:nvSpPr>
        <p:spPr>
          <a:xfrm>
            <a:off x="-8747" y="-21594"/>
            <a:ext cx="731705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8522" y="68080"/>
            <a:ext cx="77048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СРЕДНЯЯ  ЗАРАБОТНАЯ  ПЛАТА  ОТДЕЛЬНЫХ   КАТЕГОРИЙ РАБОТНИКОВ</a:t>
            </a:r>
          </a:p>
          <a:p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21580227"/>
              </p:ext>
            </p:extLst>
          </p:nvPr>
        </p:nvGraphicFramePr>
        <p:xfrm>
          <a:off x="611560" y="527086"/>
          <a:ext cx="8280920" cy="5817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542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15363285"/>
              </p:ext>
            </p:extLst>
          </p:nvPr>
        </p:nvGraphicFramePr>
        <p:xfrm>
          <a:off x="19308" y="669131"/>
          <a:ext cx="8858852" cy="5999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9309" y="0"/>
            <a:ext cx="4408675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309" y="120451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ВИДЫ  МЕЖБЮДЖЕТНЫХ  ТРАНСФЕРТОВ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44161"/>
            <a:ext cx="1857888" cy="1497922"/>
          </a:xfrm>
          <a:prstGeom prst="rect">
            <a:avLst/>
          </a:prstGeom>
        </p:spPr>
      </p:pic>
      <p:pic>
        <p:nvPicPr>
          <p:cNvPr id="8" name="Рисунок 7" descr="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80495" y="825070"/>
            <a:ext cx="937442" cy="936104"/>
          </a:xfrm>
          <a:prstGeom prst="rect">
            <a:avLst/>
          </a:prstGeom>
        </p:spPr>
      </p:pic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3"/>
          <p:cNvSpPr/>
          <p:nvPr/>
        </p:nvSpPr>
        <p:spPr>
          <a:xfrm>
            <a:off x="827584" y="692696"/>
            <a:ext cx="1872208" cy="378904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0" y="908720"/>
            <a:ext cx="107721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 предоставление межбюджетных  трансфертов 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24-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6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016247794"/>
              </p:ext>
            </p:extLst>
          </p:nvPr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416406248"/>
              </p:ext>
            </p:extLst>
          </p:nvPr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538454800"/>
              </p:ext>
            </p:extLst>
          </p:nvPr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1187624" y="1257727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67373" y="2543250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87624" y="3726156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6,3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0,3 %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0,3%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6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2024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321297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2025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537321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2026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5" name="object 19"/>
          <p:cNvSpPr/>
          <p:nvPr/>
        </p:nvSpPr>
        <p:spPr>
          <a:xfrm>
            <a:off x="8460432" y="5085184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1 067,5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3106091206"/>
              </p:ext>
            </p:extLst>
          </p:nvPr>
        </p:nvGraphicFramePr>
        <p:xfrm>
          <a:off x="3707904" y="260648"/>
          <a:ext cx="525658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995202045"/>
              </p:ext>
            </p:extLst>
          </p:nvPr>
        </p:nvGraphicFramePr>
        <p:xfrm>
          <a:off x="3707904" y="2348880"/>
          <a:ext cx="543609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3379138446"/>
              </p:ext>
            </p:extLst>
          </p:nvPr>
        </p:nvGraphicFramePr>
        <p:xfrm>
          <a:off x="3851920" y="4509120"/>
          <a:ext cx="5005064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7" name="object 19"/>
          <p:cNvSpPr/>
          <p:nvPr/>
        </p:nvSpPr>
        <p:spPr>
          <a:xfrm>
            <a:off x="8460432" y="90872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27 010,0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460432" y="2996952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1 068,6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4" y="4725144"/>
            <a:ext cx="2880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	        </a:t>
            </a:r>
            <a:r>
              <a:rPr lang="ru-RU" sz="1400" dirty="0" smtClean="0">
                <a:solidFill>
                  <a:srgbClr val="003300"/>
                </a:solidFill>
                <a:latin typeface="Sitka Small" panose="02000505000000020004" pitchFamily="2" charset="0"/>
              </a:rPr>
              <a:t>В бюджете                       муниципального района предусмотрены расходы на предоставление  бюджетам поселений трансфертов в виде    дотации  на выравнивание бюджетной обеспеченности. </a:t>
            </a:r>
            <a:endParaRPr lang="ru-RU" sz="1400" dirty="0">
              <a:solidFill>
                <a:srgbClr val="003300"/>
              </a:solidFill>
              <a:latin typeface="Sitka Small" panose="02000505000000020004" pitchFamily="2" charset="0"/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611560" y="450912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41"/>
          <p:cNvSpPr/>
          <p:nvPr/>
        </p:nvSpPr>
        <p:spPr>
          <a:xfrm>
            <a:off x="755576" y="4509120"/>
            <a:ext cx="449935" cy="7449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Выноска 2 44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3" name="Загнутый угол 42"/>
          <p:cNvSpPr/>
          <p:nvPr/>
        </p:nvSpPr>
        <p:spPr>
          <a:xfrm>
            <a:off x="19309" y="0"/>
            <a:ext cx="4408675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8609" y="55948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ПРЕДОСТАВЛЕНИЕ </a:t>
            </a: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МЕЖБЮДЖЕТНЫХ  ТРАНСФЕРТОВ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2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>
            <a:off x="2627784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бюджеты поселений из бюджета муниципального района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5" name="Прямоугольник с двумя скругленными противолежащими углами 44"/>
          <p:cNvSpPr/>
          <p:nvPr/>
        </p:nvSpPr>
        <p:spPr>
          <a:xfrm>
            <a:off x="6372200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  муниципального района из бюджетов поселений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7736" y="4051203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</a:t>
            </a:r>
            <a:r>
              <a:rPr lang="en-US" sz="2000" dirty="0" smtClean="0">
                <a:solidFill>
                  <a:srgbClr val="000099"/>
                </a:solidFill>
                <a:latin typeface="Bookman Old Style" pitchFamily="18" charset="0"/>
              </a:rPr>
              <a:t>4</a:t>
            </a:r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43808" y="2996952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</a:t>
            </a:r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5 214,2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43808" y="4005064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27 010,0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843808" y="4920215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1 068,6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020272" y="2968206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186,3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019258" y="4005064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217,0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019258" y="4920215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217,0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07905" y="590836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1 067,5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19258" y="590836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217,0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0694" y="3061811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9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</a:t>
            </a:r>
            <a:r>
              <a:rPr lang="en-US" sz="2000" dirty="0" smtClean="0">
                <a:solidFill>
                  <a:srgbClr val="000099"/>
                </a:solidFill>
                <a:latin typeface="Bookman Old Style" pitchFamily="18" charset="0"/>
              </a:rPr>
              <a:t>3</a:t>
            </a:r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год (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оценка)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9298" y="4957980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</a:t>
            </a:r>
            <a:r>
              <a:rPr lang="en-US" sz="2000" dirty="0" smtClean="0">
                <a:solidFill>
                  <a:srgbClr val="000099"/>
                </a:solidFill>
                <a:latin typeface="Bookman Old Style" pitchFamily="18" charset="0"/>
              </a:rPr>
              <a:t>5</a:t>
            </a:r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0694" y="5971315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</a:t>
            </a:r>
            <a:r>
              <a:rPr lang="en-US" sz="2000" dirty="0" smtClean="0">
                <a:solidFill>
                  <a:srgbClr val="000099"/>
                </a:solidFill>
                <a:latin typeface="Bookman Old Style" pitchFamily="18" charset="0"/>
              </a:rPr>
              <a:t>6</a:t>
            </a:r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92083198"/>
              </p:ext>
            </p:extLst>
          </p:nvPr>
        </p:nvGraphicFramePr>
        <p:xfrm>
          <a:off x="-466636" y="527736"/>
          <a:ext cx="3390982" cy="2408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6" name="Рисунок 45" descr="мешок с деньгами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93261" y="1778644"/>
            <a:ext cx="1024715" cy="7766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7" y="1495177"/>
            <a:ext cx="683568" cy="44516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30" y="796503"/>
            <a:ext cx="683568" cy="445167"/>
          </a:xfrm>
          <a:prstGeom prst="rect">
            <a:avLst/>
          </a:prstGeom>
        </p:spPr>
      </p:pic>
      <p:sp>
        <p:nvSpPr>
          <p:cNvPr id="31" name="Выноска 2 30"/>
          <p:cNvSpPr/>
          <p:nvPr/>
        </p:nvSpPr>
        <p:spPr>
          <a:xfrm>
            <a:off x="5261684" y="79650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5" name="Загнутый угол 34"/>
          <p:cNvSpPr/>
          <p:nvPr/>
        </p:nvSpPr>
        <p:spPr>
          <a:xfrm>
            <a:off x="19309" y="0"/>
            <a:ext cx="491273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09" y="130390"/>
            <a:ext cx="4792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ОТНОШЕНИЯ    В 202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3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-202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6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гг.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84482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7,2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6372200" y="1844824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29,9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372200" y="2996952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9,9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372200" y="4293096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Спорт и физкультура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0,7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251520" y="4869160"/>
            <a:ext cx="2520280" cy="1224136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46,6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Социальная политика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2,6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5013176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3429000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1916832"/>
            <a:ext cx="760084" cy="576064"/>
          </a:xfrm>
          <a:prstGeom prst="rect">
            <a:avLst/>
          </a:prstGeom>
        </p:spPr>
      </p:pic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916832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321297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4725144"/>
            <a:ext cx="647695" cy="647695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00" y="5816010"/>
            <a:ext cx="1098631" cy="787079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347864" y="1340768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на 01.01.2023 г.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7 916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чел.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ДОХОДЫ в 2024 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427 297,6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РАСХОДЫ в 2024 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427 297,6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люди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  <p:sp>
        <p:nvSpPr>
          <p:cNvPr id="28" name="Загнутый угол 27"/>
          <p:cNvSpPr/>
          <p:nvPr/>
        </p:nvSpPr>
        <p:spPr>
          <a:xfrm>
            <a:off x="0" y="-8973"/>
            <a:ext cx="793706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4606" y="163214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 В  РАСЧЕТЕ  НА  ДУШУ  НАСЕЛЕНИЯ 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95928" y="0"/>
            <a:ext cx="64807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Выноска 2 10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508037672"/>
              </p:ext>
            </p:extLst>
          </p:nvPr>
        </p:nvGraphicFramePr>
        <p:xfrm>
          <a:off x="251520" y="692696"/>
          <a:ext cx="864096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875086947"/>
              </p:ext>
            </p:extLst>
          </p:nvPr>
        </p:nvGraphicFramePr>
        <p:xfrm>
          <a:off x="35496" y="4119627"/>
          <a:ext cx="892899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Загнутый угол 9"/>
          <p:cNvSpPr/>
          <p:nvPr/>
        </p:nvSpPr>
        <p:spPr>
          <a:xfrm>
            <a:off x="1" y="-8973"/>
            <a:ext cx="5652120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93" y="125543"/>
            <a:ext cx="568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 в 2024 ГОДУ</a:t>
            </a:r>
            <a:endParaRPr lang="ru-RU" sz="1400" b="1" dirty="0">
              <a:latin typeface="Book Antiqua" pitchFamily="18" charset="0"/>
            </a:endParaRPr>
          </a:p>
        </p:txBody>
      </p:sp>
      <p:sp>
        <p:nvSpPr>
          <p:cNvPr id="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к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84" y="5225962"/>
            <a:ext cx="2191699" cy="15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кб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196752"/>
            <a:ext cx="2376264" cy="178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13529293"/>
              </p:ext>
            </p:extLst>
          </p:nvPr>
        </p:nvGraphicFramePr>
        <p:xfrm>
          <a:off x="98400" y="615752"/>
          <a:ext cx="8640960" cy="6040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Загнутый угол 9"/>
          <p:cNvSpPr/>
          <p:nvPr/>
        </p:nvSpPr>
        <p:spPr>
          <a:xfrm>
            <a:off x="19309" y="0"/>
            <a:ext cx="433666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247" y="120451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КАКИЕ БЫВАЮТ  БЮДЖЕТЫ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355976" y="54496"/>
            <a:ext cx="4716016" cy="57606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ОХРАНУ   СЕМЬИ  И ДЕТСТВА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object 11"/>
          <p:cNvSpPr/>
          <p:nvPr/>
        </p:nvSpPr>
        <p:spPr>
          <a:xfrm>
            <a:off x="8275912" y="0"/>
            <a:ext cx="792088" cy="864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222427"/>
              </p:ext>
            </p:extLst>
          </p:nvPr>
        </p:nvGraphicFramePr>
        <p:xfrm>
          <a:off x="0" y="953344"/>
          <a:ext cx="9144001" cy="4781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974"/>
                <a:gridCol w="1106128"/>
                <a:gridCol w="1172932"/>
                <a:gridCol w="1080120"/>
                <a:gridCol w="1080120"/>
                <a:gridCol w="1017599"/>
                <a:gridCol w="1106128"/>
              </a:tblGrid>
              <a:tr h="437738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24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9209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124524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платы, взимаемой с родителей (законных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представителей) за присмотр и уход за детьми в образовательных организациях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159,6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159,6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159,6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находящегося по опекой (попечительством)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597,4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1 597,4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1 597,4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переданного  на воспитание в приемную семью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</a:p>
                    <a:p>
                      <a:pPr marL="0" algn="ctr" rtl="0" eaLnBrk="1" latinLnBrk="0" hangingPunct="1"/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459,4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459,4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459,4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Выплата вознаграждения, причитающегося приемным родителям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1 419,8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1 419,8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1419,8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Обеспечение детей-сирот и детей, оставшихся без попечения родителей жилыми помещениями  *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7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273,1</a:t>
                      </a:r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5 273,1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5 273,1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2" name="Рисунок 11" descr="охрана семьи.jpg"/>
          <p:cNvPicPr>
            <a:picLocks noChangeAspect="1"/>
          </p:cNvPicPr>
          <p:nvPr/>
        </p:nvPicPr>
        <p:blipFill>
          <a:blip r:embed="rId3" cstate="print"/>
          <a:srcRect b="19550"/>
          <a:stretch>
            <a:fillRect/>
          </a:stretch>
        </p:blipFill>
        <p:spPr>
          <a:xfrm>
            <a:off x="3707904" y="5754175"/>
            <a:ext cx="1903708" cy="110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Выноска 2 10"/>
          <p:cNvSpPr/>
          <p:nvPr/>
        </p:nvSpPr>
        <p:spPr>
          <a:xfrm>
            <a:off x="3603003" y="563492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78342" y="5999763"/>
            <a:ext cx="3522052" cy="612648"/>
          </a:xfrm>
          <a:prstGeom prst="wedgeRoundRectCallout">
            <a:avLst/>
          </a:prstGeom>
          <a:solidFill>
            <a:srgbClr val="66CC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* Планируется  приобрести 4 квартиры стоимостью до 1 318,3 тысяч рублей каждая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Развернутая стрелка 7"/>
          <p:cNvSpPr/>
          <p:nvPr/>
        </p:nvSpPr>
        <p:spPr>
          <a:xfrm>
            <a:off x="1839368" y="5639723"/>
            <a:ext cx="288032" cy="360040"/>
          </a:xfrm>
          <a:prstGeom prst="uturnArrow">
            <a:avLst/>
          </a:prstGeom>
          <a:solidFill>
            <a:srgbClr val="66CC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Загнутый угол 12"/>
          <p:cNvSpPr/>
          <p:nvPr/>
        </p:nvSpPr>
        <p:spPr>
          <a:xfrm>
            <a:off x="19309" y="0"/>
            <a:ext cx="314532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615" y="155106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283968" y="18261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ОТДЕЛЬНЫМ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КАТЕГОРИЯМ   ГРАЖДАН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139686"/>
              </p:ext>
            </p:extLst>
          </p:nvPr>
        </p:nvGraphicFramePr>
        <p:xfrm>
          <a:off x="98467" y="2420888"/>
          <a:ext cx="9036496" cy="4137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628"/>
                <a:gridCol w="1093124"/>
                <a:gridCol w="1020249"/>
                <a:gridCol w="1093124"/>
                <a:gridCol w="1093124"/>
                <a:gridCol w="1093124"/>
                <a:gridCol w="1093123"/>
              </a:tblGrid>
              <a:tr h="57685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24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8126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301394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расходов  на оплату жилых помещений, отопления и освещения педагогическим работникам образовательных учреждений</a:t>
                      </a:r>
                      <a:endParaRPr lang="ru-RU" sz="13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892,3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272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892,3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272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892,3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500930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Пенсии за выслугу лет лицам, замещавшим муниципальные должности, должности муниципальной службы (муниципальные должности муниципальной службы)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57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5 203,0</a:t>
                      </a:r>
                    </a:p>
                    <a:p>
                      <a:pPr algn="ctr"/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57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5 203,0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5 203,0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object 6"/>
          <p:cNvSpPr/>
          <p:nvPr/>
        </p:nvSpPr>
        <p:spPr>
          <a:xfrm>
            <a:off x="8028384" y="-1367"/>
            <a:ext cx="792088" cy="792088"/>
          </a:xfrm>
          <a:custGeom>
            <a:avLst/>
            <a:gdLst/>
            <a:ahLst/>
            <a:cxnLst/>
            <a:rect l="l" t="t" r="r" b="b"/>
            <a:pathLst>
              <a:path w="935990" h="935990">
                <a:moveTo>
                  <a:pt x="467868" y="0"/>
                </a:moveTo>
                <a:lnTo>
                  <a:pt x="420023" y="2416"/>
                </a:lnTo>
                <a:lnTo>
                  <a:pt x="373562" y="9508"/>
                </a:lnTo>
                <a:lnTo>
                  <a:pt x="328720" y="21041"/>
                </a:lnTo>
                <a:lnTo>
                  <a:pt x="285732" y="36778"/>
                </a:lnTo>
                <a:lnTo>
                  <a:pt x="244832" y="56484"/>
                </a:lnTo>
                <a:lnTo>
                  <a:pt x="206257" y="79925"/>
                </a:lnTo>
                <a:lnTo>
                  <a:pt x="170240" y="106863"/>
                </a:lnTo>
                <a:lnTo>
                  <a:pt x="137017" y="137064"/>
                </a:lnTo>
                <a:lnTo>
                  <a:pt x="106822" y="170293"/>
                </a:lnTo>
                <a:lnTo>
                  <a:pt x="79891" y="206312"/>
                </a:lnTo>
                <a:lnTo>
                  <a:pt x="56459" y="244889"/>
                </a:lnTo>
                <a:lnTo>
                  <a:pt x="36760" y="285785"/>
                </a:lnTo>
                <a:lnTo>
                  <a:pt x="21030" y="328767"/>
                </a:lnTo>
                <a:lnTo>
                  <a:pt x="9503" y="373598"/>
                </a:lnTo>
                <a:lnTo>
                  <a:pt x="2415" y="420044"/>
                </a:lnTo>
                <a:lnTo>
                  <a:pt x="0" y="467868"/>
                </a:lnTo>
                <a:lnTo>
                  <a:pt x="2415" y="515712"/>
                </a:lnTo>
                <a:lnTo>
                  <a:pt x="9503" y="562173"/>
                </a:lnTo>
                <a:lnTo>
                  <a:pt x="21030" y="607015"/>
                </a:lnTo>
                <a:lnTo>
                  <a:pt x="36760" y="650003"/>
                </a:lnTo>
                <a:lnTo>
                  <a:pt x="56459" y="690903"/>
                </a:lnTo>
                <a:lnTo>
                  <a:pt x="79891" y="729478"/>
                </a:lnTo>
                <a:lnTo>
                  <a:pt x="106822" y="765495"/>
                </a:lnTo>
                <a:lnTo>
                  <a:pt x="137017" y="798718"/>
                </a:lnTo>
                <a:lnTo>
                  <a:pt x="170240" y="828913"/>
                </a:lnTo>
                <a:lnTo>
                  <a:pt x="206257" y="855844"/>
                </a:lnTo>
                <a:lnTo>
                  <a:pt x="244832" y="879276"/>
                </a:lnTo>
                <a:lnTo>
                  <a:pt x="285732" y="898975"/>
                </a:lnTo>
                <a:lnTo>
                  <a:pt x="328720" y="914705"/>
                </a:lnTo>
                <a:lnTo>
                  <a:pt x="373562" y="926232"/>
                </a:lnTo>
                <a:lnTo>
                  <a:pt x="420023" y="933320"/>
                </a:lnTo>
                <a:lnTo>
                  <a:pt x="467868" y="935735"/>
                </a:lnTo>
                <a:lnTo>
                  <a:pt x="515690" y="933320"/>
                </a:lnTo>
                <a:lnTo>
                  <a:pt x="562131" y="926232"/>
                </a:lnTo>
                <a:lnTo>
                  <a:pt x="606956" y="914705"/>
                </a:lnTo>
                <a:lnTo>
                  <a:pt x="649930" y="898975"/>
                </a:lnTo>
                <a:lnTo>
                  <a:pt x="690817" y="879276"/>
                </a:lnTo>
                <a:lnTo>
                  <a:pt x="729382" y="855844"/>
                </a:lnTo>
                <a:lnTo>
                  <a:pt x="765391" y="828913"/>
                </a:lnTo>
                <a:lnTo>
                  <a:pt x="798607" y="798718"/>
                </a:lnTo>
                <a:lnTo>
                  <a:pt x="828797" y="765495"/>
                </a:lnTo>
                <a:lnTo>
                  <a:pt x="855724" y="729478"/>
                </a:lnTo>
                <a:lnTo>
                  <a:pt x="879153" y="690903"/>
                </a:lnTo>
                <a:lnTo>
                  <a:pt x="898850" y="650003"/>
                </a:lnTo>
                <a:lnTo>
                  <a:pt x="914579" y="607015"/>
                </a:lnTo>
                <a:lnTo>
                  <a:pt x="926105" y="562173"/>
                </a:lnTo>
                <a:lnTo>
                  <a:pt x="933194" y="515712"/>
                </a:lnTo>
                <a:lnTo>
                  <a:pt x="935608" y="467868"/>
                </a:lnTo>
                <a:lnTo>
                  <a:pt x="933194" y="420044"/>
                </a:lnTo>
                <a:lnTo>
                  <a:pt x="926105" y="373598"/>
                </a:lnTo>
                <a:lnTo>
                  <a:pt x="914579" y="328767"/>
                </a:lnTo>
                <a:lnTo>
                  <a:pt x="898850" y="285785"/>
                </a:lnTo>
                <a:lnTo>
                  <a:pt x="879153" y="244889"/>
                </a:lnTo>
                <a:lnTo>
                  <a:pt x="855724" y="206312"/>
                </a:lnTo>
                <a:lnTo>
                  <a:pt x="828797" y="170293"/>
                </a:lnTo>
                <a:lnTo>
                  <a:pt x="798607" y="137064"/>
                </a:lnTo>
                <a:lnTo>
                  <a:pt x="765391" y="106863"/>
                </a:lnTo>
                <a:lnTo>
                  <a:pt x="729382" y="79925"/>
                </a:lnTo>
                <a:lnTo>
                  <a:pt x="690817" y="56484"/>
                </a:lnTo>
                <a:lnTo>
                  <a:pt x="649930" y="36778"/>
                </a:lnTo>
                <a:lnTo>
                  <a:pt x="606956" y="21041"/>
                </a:lnTo>
                <a:lnTo>
                  <a:pt x="562131" y="9508"/>
                </a:lnTo>
                <a:lnTo>
                  <a:pt x="515690" y="2416"/>
                </a:lnTo>
                <a:lnTo>
                  <a:pt x="467868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8088348" y="16376"/>
            <a:ext cx="659371" cy="756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педагога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692696"/>
            <a:ext cx="1926666" cy="1584176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948496077"/>
              </p:ext>
            </p:extLst>
          </p:nvPr>
        </p:nvGraphicFramePr>
        <p:xfrm>
          <a:off x="2520280" y="836712"/>
          <a:ext cx="6300192" cy="1564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Загнутый угол 11"/>
          <p:cNvSpPr/>
          <p:nvPr/>
        </p:nvSpPr>
        <p:spPr>
          <a:xfrm>
            <a:off x="19309" y="0"/>
            <a:ext cx="314532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916" y="141032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195736" y="764704"/>
            <a:ext cx="6768752" cy="1440160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u="sng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- это совокупность мер, направленных на достижение единой цели, задач и ожидаемого результата, определение и реализацию которых осуществляет распорядитель бюджетных средств соответственно возложенных на него функций. 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4" name="Левая фигурная скобка 23"/>
          <p:cNvSpPr/>
          <p:nvPr/>
        </p:nvSpPr>
        <p:spPr>
          <a:xfrm>
            <a:off x="2699792" y="5589240"/>
            <a:ext cx="72008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07504" y="2708920"/>
            <a:ext cx="1691680" cy="3888432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Бюджет муниципального образования «Холм-Жирковский район» является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программным бюджетом.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Формирование и исполнение расходной части бюджета происходит через реализацию муниципальных программ.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2" name="Рисунок 41" descr="программы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8680"/>
            <a:ext cx="2091900" cy="2053050"/>
          </a:xfrm>
          <a:prstGeom prst="rect">
            <a:avLst/>
          </a:prstGeom>
        </p:spPr>
      </p:pic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933666548"/>
              </p:ext>
            </p:extLst>
          </p:nvPr>
        </p:nvGraphicFramePr>
        <p:xfrm>
          <a:off x="1835696" y="2492896"/>
          <a:ext cx="705678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771800" y="5661248"/>
            <a:ext cx="529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Направленность муниципальных программ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52120" y="4149080"/>
            <a:ext cx="14718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Поддержка отраслей экономики </a:t>
            </a:r>
          </a:p>
          <a:p>
            <a:endParaRPr lang="ru-RU" dirty="0"/>
          </a:p>
        </p:txBody>
      </p:sp>
      <p:pic>
        <p:nvPicPr>
          <p:cNvPr id="40" name="Рисунок 39" descr="обж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52320" y="2852936"/>
            <a:ext cx="1137091" cy="792088"/>
          </a:xfrm>
          <a:prstGeom prst="rect">
            <a:avLst/>
          </a:prstGeom>
        </p:spPr>
      </p:pic>
      <p:pic>
        <p:nvPicPr>
          <p:cNvPr id="47" name="Рисунок 46" descr="село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4128" y="2780928"/>
            <a:ext cx="1196752" cy="1196752"/>
          </a:xfrm>
          <a:prstGeom prst="rect">
            <a:avLst/>
          </a:prstGeom>
        </p:spPr>
      </p:pic>
      <p:pic>
        <p:nvPicPr>
          <p:cNvPr id="50" name="Рисунок 49" descr="социалк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79912" y="2852936"/>
            <a:ext cx="1544707" cy="1028799"/>
          </a:xfrm>
          <a:prstGeom prst="rect">
            <a:avLst/>
          </a:prstGeom>
        </p:spPr>
      </p:pic>
      <p:pic>
        <p:nvPicPr>
          <p:cNvPr id="52" name="Рисунок 51" descr="менеджмент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95736" y="2924944"/>
            <a:ext cx="1128125" cy="84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Загнутый угол 18"/>
          <p:cNvSpPr/>
          <p:nvPr/>
        </p:nvSpPr>
        <p:spPr>
          <a:xfrm>
            <a:off x="19309" y="0"/>
            <a:ext cx="376060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2319" y="132891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МУНИЦИПАЛЬНЫЕ  ПРОГРАММЫ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37821229"/>
              </p:ext>
            </p:extLst>
          </p:nvPr>
        </p:nvGraphicFramePr>
        <p:xfrm>
          <a:off x="395536" y="692696"/>
          <a:ext cx="864096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Выноска 2 3"/>
          <p:cNvSpPr/>
          <p:nvPr/>
        </p:nvSpPr>
        <p:spPr>
          <a:xfrm>
            <a:off x="7546784" y="181272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16832"/>
            <a:ext cx="1733737" cy="17337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988840"/>
            <a:ext cx="2484966" cy="15360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05064"/>
            <a:ext cx="1982123" cy="14865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029" y="3841411"/>
            <a:ext cx="1569086" cy="181389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9309" y="0"/>
            <a:ext cx="592084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662" y="120451"/>
            <a:ext cx="5796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 МУНИЦИПАЛЬНЫХ  ПРОГРАММ  В 2023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30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0" y="764704"/>
            <a:ext cx="11156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282 206,5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1772816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216 272,0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1680" y="1700808"/>
            <a:ext cx="12241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221 780,7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550852"/>
              </p:ext>
            </p:extLst>
          </p:nvPr>
        </p:nvGraphicFramePr>
        <p:xfrm>
          <a:off x="19309" y="548680"/>
          <a:ext cx="9144000" cy="6180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1798020">
                <a:tc>
                  <a:txBody>
                    <a:bodyPr/>
                    <a:lstStyle/>
                    <a:p>
                      <a:r>
                        <a:rPr lang="ru-RU" sz="1400" b="0" u="sng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СОЦИАЛЬНОЕ</a:t>
                      </a:r>
                      <a:r>
                        <a:rPr lang="ru-RU" sz="1400" b="0" u="sng" baseline="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 РАЗВИТИЕ</a:t>
                      </a: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:  </a:t>
                      </a:r>
                      <a:endParaRPr lang="ru-RU" sz="1400" b="1" dirty="0" smtClean="0">
                        <a:solidFill>
                          <a:srgbClr val="0000FF"/>
                        </a:solidFill>
                        <a:effectLst/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Bold SemiConden" pitchFamily="34" charset="0"/>
                        </a:rPr>
                        <a:t>«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Развитие системы образования  и молодежной политики в муниципальном образовании «Холм-Жирковский район Смоленской области» 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250 453,1</a:t>
                      </a:r>
                      <a:endParaRPr lang="ru-RU" sz="1150" b="1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«Развитие культуры, спорта и туризма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84 084,1</a:t>
                      </a:r>
                      <a:endParaRPr lang="ru-RU" sz="1150" b="1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«Демографическое развитие муниципального образования «Холм-Жирковский 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35,0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«Доступная среда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95,0 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«Гражданско-патриотическое воспитание граждан муниципального образования «Холм-Жирковский район» Смоленской области»-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170,0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«Обеспечение жильем молодых семей на территории муниципального образования«Холм-Жирковский район» Смоленской области»-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добровольчества (</a:t>
                      </a:r>
                      <a:r>
                        <a:rPr lang="ru-RU" sz="1150" b="0" baseline="0" dirty="0" err="1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волонтерства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) в муниципальном образовании «Холм-Жирковский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«Укрепление общественного здоровья»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20,0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844990">
                <a:tc>
                  <a:txBody>
                    <a:bodyPr/>
                    <a:lstStyle/>
                    <a:p>
                      <a:pPr algn="just"/>
                      <a:r>
                        <a:rPr lang="ru-RU" sz="1400" u="sng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ПОДДЕРЖКА  ОТРАСЛЕЙ  ЭКОНОМИКИ: </a:t>
                      </a:r>
                      <a:r>
                        <a:rPr lang="ru-RU" sz="1400" u="none" baseline="0" dirty="0" smtClean="0">
                          <a:solidFill>
                            <a:srgbClr val="003300"/>
                          </a:solidFill>
                          <a:effectLst/>
                          <a:latin typeface="Bahnschrift SemiBold SemiConden" pitchFamily="34" charset="0"/>
                        </a:rPr>
                        <a:t>  </a:t>
                      </a:r>
                      <a:endParaRPr lang="ru-RU" sz="1400" b="1" u="sng" dirty="0" smtClean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«Поддержка пассажирского транспорта  общего пользования в муниципальном образовании «Холм-Жирковский район» Смоленской области» -           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1000,0</a:t>
                      </a:r>
                      <a:endParaRPr lang="ru-RU" sz="115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 сельского хозяйства в муниципальном образовании «Холм-Жирковский район»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1000,0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«Энергосбережение и повышение энергетической эффективности на территории муниципального образования «Холм-Жирковский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– 30,0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«Обращение  с твердыми коммунальными отходами на территории муниципального образования «Холм-Жирковский район» Смоленской области» –  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566,9</a:t>
                      </a:r>
                    </a:p>
                    <a:p>
                      <a:pPr marL="171450" indent="-171450" algn="just">
                        <a:buFont typeface="Wingdings" panose="05000000000000000000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дорожно-транспортного комплекса муниципального образования «Холм-Жирковский район»  Смоленской области» 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20,0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tint val="66000"/>
                            <a:satMod val="160000"/>
                          </a:srgbClr>
                        </a:gs>
                        <a:gs pos="50000">
                          <a:srgbClr val="00CC99">
                            <a:tint val="44500"/>
                            <a:satMod val="160000"/>
                          </a:srgbClr>
                        </a:gs>
                        <a:gs pos="100000">
                          <a:srgbClr val="00CC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137529">
                <a:tc>
                  <a:txBody>
                    <a:bodyPr/>
                    <a:lstStyle/>
                    <a:p>
                      <a:pPr algn="l"/>
                      <a:r>
                        <a:rPr lang="ru-RU" sz="1400" b="0" u="sng" baseline="0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ЭФФЕКТИВНОЕ  УПРАВЛЕНИЕ</a:t>
                      </a:r>
                      <a:r>
                        <a:rPr lang="ru-RU" sz="1400" b="1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: </a:t>
                      </a:r>
                      <a:r>
                        <a:rPr lang="ru-RU" sz="1400" b="1" u="none" baseline="0" dirty="0" smtClean="0">
                          <a:solidFill>
                            <a:srgbClr val="FF6600"/>
                          </a:solidFill>
                          <a:effectLst/>
                          <a:latin typeface="Bahnschrift SemiCondensed" pitchFamily="34" charset="0"/>
                        </a:rPr>
                        <a:t>    </a:t>
                      </a:r>
                      <a:endParaRPr lang="ru-RU" sz="1400" b="1" u="sng" dirty="0" smtClean="0">
                        <a:solidFill>
                          <a:srgbClr val="FF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 образованием «Холм-Жирковский район» Смоленской области» -</a:t>
                      </a:r>
                      <a:r>
                        <a:rPr lang="ru-RU" sz="1150" b="1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38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806,8</a:t>
                      </a:r>
                      <a:endParaRPr lang="ru-RU" sz="1150" b="1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муниципальными финансами в муниципальном образовании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36 730,6</a:t>
                      </a:r>
                      <a:endParaRPr lang="ru-RU" sz="1150" b="1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«Управление муниципальным имуществом и земельными ресурсами муниципального образования «Холм-Жирковский район»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6 738,6па</a:t>
                      </a:r>
                      <a:endParaRPr lang="ru-RU" sz="115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1079450">
                <a:tc>
                  <a:txBody>
                    <a:bodyPr/>
                    <a:lstStyle/>
                    <a:p>
                      <a:r>
                        <a:rPr lang="ru-RU" sz="1400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ОБЕСПЕЧЕНИЕ БЕЗОПАСНЫХ УСЛОВИЙ ЖИЗНЕДЕЯТЕЛЬНОСТИ: </a:t>
                      </a:r>
                      <a:endParaRPr lang="ru-RU" sz="1400" b="1" u="sng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обеспечения безопасности жизнедеятельности  населения муниципального образования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-40,0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«Построение и развитие аппаратно-программного комплекса «Безопасный город на территории муниципального образования «Холм-Жирковский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90,0</a:t>
                      </a:r>
                    </a:p>
                    <a:p>
                      <a:pPr marL="171450" indent="-171450"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«Обеспечение безопасности дорожного движения на территории муниципального образования «Холм-Жирковский район» 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- 15,0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Выноска 2 9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3" name="Загнутый угол 12"/>
          <p:cNvSpPr/>
          <p:nvPr/>
        </p:nvSpPr>
        <p:spPr>
          <a:xfrm>
            <a:off x="19309" y="0"/>
            <a:ext cx="592084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5" y="152636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ПЕРЕЧЕНЬ  МУНИЦИПАЛЬНЫХ  ПРОГРАММ  В 2024 ГОДУ </a:t>
            </a:r>
            <a:r>
              <a:rPr lang="ru-RU" sz="1400" dirty="0" smtClean="0">
                <a:latin typeface="Bookman Old Style" pitchFamily="18" charset="0"/>
              </a:rPr>
              <a:t> </a:t>
            </a:r>
            <a:endParaRPr lang="ru-RU" sz="1400" dirty="0">
              <a:latin typeface="Bookman Old Style" pitchFamily="18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 2 3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431842" y="1052736"/>
            <a:ext cx="4140158" cy="864096"/>
          </a:xfrm>
          <a:prstGeom prst="cub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функций органов местного самоуправления (Совет депутатов, КРК)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6" name="Куб 5"/>
          <p:cNvSpPr/>
          <p:nvPr/>
        </p:nvSpPr>
        <p:spPr>
          <a:xfrm>
            <a:off x="827584" y="1916832"/>
            <a:ext cx="4140158" cy="864096"/>
          </a:xfrm>
          <a:prstGeom prst="cube">
            <a:avLst/>
          </a:prstGeom>
          <a:solidFill>
            <a:srgbClr val="0000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Возмещение компенсационных расходов депутатам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7" name="Куб 6"/>
          <p:cNvSpPr/>
          <p:nvPr/>
        </p:nvSpPr>
        <p:spPr>
          <a:xfrm>
            <a:off x="1223326" y="2782724"/>
            <a:ext cx="4140158" cy="864096"/>
          </a:xfrm>
          <a:prstGeom prst="cube">
            <a:avLst/>
          </a:prstGeom>
          <a:solidFill>
            <a:srgbClr val="0066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Опубликование муниципальных правовых актов в СМИ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8" name="Куб 7"/>
          <p:cNvSpPr/>
          <p:nvPr/>
        </p:nvSpPr>
        <p:spPr>
          <a:xfrm>
            <a:off x="1614947" y="3672064"/>
            <a:ext cx="4140158" cy="864096"/>
          </a:xfrm>
          <a:prstGeom prst="cube">
            <a:avLst/>
          </a:prstGeom>
          <a:solidFill>
            <a:srgbClr val="66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Резервный фонд</a:t>
            </a:r>
            <a:endParaRPr lang="ru-RU" sz="1600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Куб 8"/>
          <p:cNvSpPr/>
          <p:nvPr/>
        </p:nvSpPr>
        <p:spPr>
          <a:xfrm>
            <a:off x="1907704" y="4509120"/>
            <a:ext cx="4140158" cy="864096"/>
          </a:xfrm>
          <a:prstGeom prst="cube">
            <a:avLst/>
          </a:prstGeom>
          <a:solidFill>
            <a:srgbClr val="99CCFF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Награждение грамотами, благодарственными письмами</a:t>
            </a:r>
            <a:endParaRPr lang="ru-RU" sz="16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6986" y="1268760"/>
            <a:ext cx="1469172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5 800,4 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0072" y="2108730"/>
            <a:ext cx="1440764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  576,0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94052" y="2818641"/>
            <a:ext cx="1481191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  70,0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47860" y="3702016"/>
            <a:ext cx="1476467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  800,0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40619" y="4585391"/>
            <a:ext cx="1098170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100,0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6934527" y="931227"/>
            <a:ext cx="2101969" cy="1273637"/>
          </a:xfrm>
          <a:prstGeom prst="wedge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Всего расходы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2024 г.-7347,5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2025 г.- 5250,7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2026 г.-5 266,4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21" name="Загнутый угол 20"/>
          <p:cNvSpPr/>
          <p:nvPr/>
        </p:nvSpPr>
        <p:spPr>
          <a:xfrm>
            <a:off x="19309" y="0"/>
            <a:ext cx="592084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662" y="120451"/>
            <a:ext cx="5796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НЕПРОГРАММНЫЕ НАПРАВЛЕНИЯ РАСХОДОВ  В 2024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Куб 19"/>
          <p:cNvSpPr/>
          <p:nvPr/>
        </p:nvSpPr>
        <p:spPr>
          <a:xfrm>
            <a:off x="2286000" y="5325252"/>
            <a:ext cx="4140158" cy="864096"/>
          </a:xfrm>
          <a:prstGeom prst="cube">
            <a:avLst/>
          </a:prstGeom>
          <a:solidFill>
            <a:srgbClr val="CCE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Осуществление полномочий (составление списков присяжных )</a:t>
            </a:r>
            <a:endParaRPr lang="ru-RU" sz="16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60836" y="5400410"/>
            <a:ext cx="1098170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  1,1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4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6444208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СТРУКТУРА  БЮДЖЕТА ПО  ПРОГРАММНЫМ   И  НЕПРОГРОММНЫМ  НАПРАВЛЕНИЯМ  РАСХОДОВ</a:t>
            </a:r>
            <a:endParaRPr lang="ru-RU" sz="1400" dirty="0">
              <a:latin typeface="Bookman Old Style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4158141482"/>
              </p:ext>
            </p:extLst>
          </p:nvPr>
        </p:nvGraphicFramePr>
        <p:xfrm>
          <a:off x="179512" y="692696"/>
          <a:ext cx="885698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476864"/>
              </p:ext>
            </p:extLst>
          </p:nvPr>
        </p:nvGraphicFramePr>
        <p:xfrm>
          <a:off x="0" y="4527805"/>
          <a:ext cx="91440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784"/>
                <a:gridCol w="1460996"/>
                <a:gridCol w="1263806"/>
                <a:gridCol w="1263806"/>
                <a:gridCol w="1189462"/>
                <a:gridCol w="1338146"/>
              </a:tblGrid>
              <a:tr h="27269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2022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2023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2024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2025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2026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570344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Bookman Old Style" pitchFamily="18" charset="0"/>
                        </a:rPr>
                        <a:t>Непрограммные</a:t>
                      </a:r>
                      <a:r>
                        <a:rPr lang="ru-RU" sz="1600" dirty="0" smtClean="0">
                          <a:latin typeface="Bookman Old Style" pitchFamily="18" charset="0"/>
                        </a:rPr>
                        <a:t>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9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017,0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(2,7%)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7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061,9</a:t>
                      </a:r>
                      <a:r>
                        <a:rPr lang="ru-RU" sz="1400" b="0" dirty="0" smtClean="0"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(1,8%)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7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347,5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1,7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5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250,7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(1,4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4 624,5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1,5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2327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Программные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325</a:t>
                      </a:r>
                      <a:r>
                        <a:rPr lang="ru-RU" sz="1400" b="0" baseline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 446,2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(97,3%)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390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925,1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(98,2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394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825,6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98,6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343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571,1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97,4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308</a:t>
                      </a:r>
                      <a:r>
                        <a:rPr lang="ru-RU" sz="1400" b="0" baseline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baseline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601,8</a:t>
                      </a:r>
                      <a:endParaRPr lang="ru-RU" sz="1400" b="0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(96,0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929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Условно-утвержденные</a:t>
                      </a:r>
                    </a:p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4 000,0</a:t>
                      </a:r>
                      <a:endParaRPr lang="ru-RU" sz="1400" b="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1,2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8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000</a:t>
                      </a:r>
                      <a:r>
                        <a:rPr lang="ru-RU" sz="1400" b="0" dirty="0" smtClean="0">
                          <a:latin typeface="Bookman Old Style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(2,5%)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29257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334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463,2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397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987,0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427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297,3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352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821,8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321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868,2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Выноска 2 7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257158" y="1442701"/>
            <a:ext cx="4788024" cy="1122203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5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1.Эффективность созданных условий для органов местного самоуправления муниципального образования.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2.Улучшение условий хранения документов.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3.Увеличение количества субъектов малого предпринимательства в районе.</a:t>
            </a: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908348506"/>
              </p:ext>
            </p:extLst>
          </p:nvPr>
        </p:nvGraphicFramePr>
        <p:xfrm>
          <a:off x="0" y="2636912"/>
          <a:ext cx="377991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-23482" y="13692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МУ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0"/>
            <a:ext cx="920231" cy="576064"/>
          </a:xfrm>
          <a:prstGeom prst="rect">
            <a:avLst/>
          </a:prstGeom>
        </p:spPr>
      </p:pic>
      <p:pic>
        <p:nvPicPr>
          <p:cNvPr id="19" name="Рисунок 18" descr="руководств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1401" y="1442701"/>
            <a:ext cx="3377037" cy="1923226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863738526"/>
              </p:ext>
            </p:extLst>
          </p:nvPr>
        </p:nvGraphicFramePr>
        <p:xfrm>
          <a:off x="3072281" y="2794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84168" y="263691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2023  2024   2025   2026</a:t>
            </a:r>
            <a:endParaRPr lang="ru-RU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Выноска 2 24"/>
          <p:cNvSpPr/>
          <p:nvPr/>
        </p:nvSpPr>
        <p:spPr>
          <a:xfrm>
            <a:off x="4619618" y="260685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0" y="805160"/>
            <a:ext cx="9105422" cy="59708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0737" y="836712"/>
            <a:ext cx="8856984" cy="576063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Создание условий для функционирования органов местного самоуправления муниципального образования «Холм-Жирковский район» Смоленской области</a:t>
            </a:r>
          </a:p>
          <a:p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499992" y="1700808"/>
            <a:ext cx="4644008" cy="18002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2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1.Отсутствие просроченной кредиторской задолженности.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2.Увеличение доли расходов бюджета, формируемых в рамках муниципальных программ.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3.Обеспечение выполнения обязательств соглашений, предусматривающих меры по социально-экономическому развитию и оздоровлению муниципальных финансов.</a:t>
            </a:r>
          </a:p>
          <a:p>
            <a:pPr algn="just"/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72041637"/>
              </p:ext>
            </p:extLst>
          </p:nvPr>
        </p:nvGraphicFramePr>
        <p:xfrm>
          <a:off x="0" y="2996952"/>
          <a:ext cx="421196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финанс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260648"/>
            <a:ext cx="714613" cy="651092"/>
          </a:xfrm>
          <a:prstGeom prst="rect">
            <a:avLst/>
          </a:prstGeom>
        </p:spPr>
      </p:pic>
      <p:pic>
        <p:nvPicPr>
          <p:cNvPr id="20" name="Рисунок 19" descr="финансы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628801"/>
            <a:ext cx="2530661" cy="1440160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3203116" y="274174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00986067"/>
              </p:ext>
            </p:extLst>
          </p:nvPr>
        </p:nvGraphicFramePr>
        <p:xfrm>
          <a:off x="3647438" y="3573016"/>
          <a:ext cx="5389058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0" y="1016425"/>
            <a:ext cx="9105422" cy="68438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8215" y="989348"/>
            <a:ext cx="8928992" cy="64807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создание условий для эффективного исполнения полномочий органов местного самоуправления Холм-Жирковского района, обеспечение долгосрочной сбалансированности  и устойчивости бюджетной системы, повышение качества управления муниципальными финансами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3707904" y="-1"/>
            <a:ext cx="5436096" cy="97981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муниципальными финансами в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муниципальном образовании «Холм-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707904" y="1662939"/>
            <a:ext cx="5397518" cy="123155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1.Увеличение доли детей в возрасте 3-7 лет, получающих услуги дошкольного образования.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2.Увеличение количества обучающихся, которым представлены все основные виды современных условий обучения.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3.Увеличение доли детей, охваченных мероприятиями регионального и всероссийского уровня.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609586811"/>
              </p:ext>
            </p:extLst>
          </p:nvPr>
        </p:nvGraphicFramePr>
        <p:xfrm>
          <a:off x="62898" y="2453788"/>
          <a:ext cx="3995936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бразование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1493404"/>
            <a:ext cx="2007915" cy="1800200"/>
          </a:xfrm>
          <a:prstGeom prst="rect">
            <a:avLst/>
          </a:prstGeom>
        </p:spPr>
      </p:pic>
      <p:sp>
        <p:nvSpPr>
          <p:cNvPr id="20" name="Выноска 2 19"/>
          <p:cNvSpPr/>
          <p:nvPr/>
        </p:nvSpPr>
        <p:spPr>
          <a:xfrm>
            <a:off x="718841" y="176607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2100669566"/>
              </p:ext>
            </p:extLst>
          </p:nvPr>
        </p:nvGraphicFramePr>
        <p:xfrm>
          <a:off x="3048000" y="279586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3160241" y="3027276"/>
            <a:ext cx="266328" cy="266328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084168" y="263691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2023  2024   2025   2026</a:t>
            </a:r>
            <a:endParaRPr lang="ru-RU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0" y="771754"/>
            <a:ext cx="9105422" cy="8344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4463" y="816801"/>
            <a:ext cx="9036496" cy="692696"/>
          </a:xfrm>
          <a:ln w="19050"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sz="13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3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Обеспечение общедоступного бесплатного дошкольного, начального общего, основного общего, среднего общего образования. Повышение доступности качества образования, соответствующего требованиям инновационного развития экономики. Создание условий для развития творческого потенциала молодежи.</a:t>
            </a:r>
            <a:endParaRPr lang="ru-RU" sz="1300" dirty="0">
              <a:latin typeface="Sitka Small" panose="02000505000000020004" pitchFamily="2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" name="5-конечная звезда 18"/>
          <p:cNvSpPr/>
          <p:nvPr/>
        </p:nvSpPr>
        <p:spPr>
          <a:xfrm>
            <a:off x="3391076" y="3388485"/>
            <a:ext cx="266328" cy="266328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/>
          <p:cNvGrpSpPr/>
          <p:nvPr/>
        </p:nvGrpSpPr>
        <p:grpSpPr>
          <a:xfrm>
            <a:off x="3657404" y="3425185"/>
            <a:ext cx="5422188" cy="369336"/>
            <a:chOff x="635226" y="1065180"/>
            <a:chExt cx="5422188" cy="369336"/>
          </a:xfrm>
          <a:scene3d>
            <a:camera prst="orthographicFront"/>
            <a:lightRig rig="flat" dir="t"/>
          </a:scene3d>
        </p:grpSpPr>
        <p:sp>
          <p:nvSpPr>
            <p:cNvPr id="30" name="Прямоугольник 29"/>
            <p:cNvSpPr/>
            <p:nvPr/>
          </p:nvSpPr>
          <p:spPr>
            <a:xfrm>
              <a:off x="635226" y="1065180"/>
              <a:ext cx="5422188" cy="369336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1" name="Прямоугольник 30"/>
            <p:cNvSpPr/>
            <p:nvPr/>
          </p:nvSpPr>
          <p:spPr>
            <a:xfrm>
              <a:off x="635226" y="1065180"/>
              <a:ext cx="5422188" cy="36933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93161" tIns="27940" rIns="27940" bIns="27940" numCol="1" spcCol="1270" anchor="ctr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Региональный проект «Патриотическое</a:t>
              </a:r>
              <a:endParaRPr lang="ru-RU" sz="1100" kern="1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оспитание граждан РФ»</a:t>
              </a:r>
              <a:r>
                <a:rPr lang="ru-RU" sz="1100" b="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</a:t>
              </a:r>
              <a:r>
                <a:rPr lang="ru-R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84,8</a:t>
              </a:r>
              <a:r>
                <a:rPr lang="ru-RU" sz="11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1 505,9      1 505,9      1 575,3  </a:t>
              </a:r>
              <a:r>
                <a:rPr lang="ru-RU" sz="1100" kern="1200" dirty="0" smtClean="0">
                  <a:latin typeface="Bookman Old Style" panose="02050604050505020204" pitchFamily="18" charset="0"/>
                </a:rPr>
                <a:t>            </a:t>
              </a:r>
              <a:endParaRPr lang="ru-RU" sz="1100" kern="1200" dirty="0">
                <a:latin typeface="Bookman Old Style" panose="02050604050505020204" pitchFamily="18" charset="0"/>
              </a:endParaRPr>
            </a:p>
          </p:txBody>
        </p:sp>
      </p:grpSp>
      <p:sp>
        <p:nvSpPr>
          <p:cNvPr id="26" name="Овал 25"/>
          <p:cNvSpPr/>
          <p:nvPr/>
        </p:nvSpPr>
        <p:spPr>
          <a:xfrm>
            <a:off x="3293405" y="3290814"/>
            <a:ext cx="461670" cy="461670"/>
          </a:xfrm>
          <a:prstGeom prst="ellipse">
            <a:avLst/>
          </a:prstGeom>
          <a:gradFill flip="none" rotWithShape="0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dk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0">
            <a:schemeClr val="lt2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5-конечная звезда 31"/>
          <p:cNvSpPr/>
          <p:nvPr/>
        </p:nvSpPr>
        <p:spPr>
          <a:xfrm>
            <a:off x="3355240" y="3371323"/>
            <a:ext cx="266328" cy="266328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object 8"/>
          <p:cNvGrpSpPr/>
          <p:nvPr/>
        </p:nvGrpSpPr>
        <p:grpSpPr>
          <a:xfrm>
            <a:off x="-201107" y="2599928"/>
            <a:ext cx="2818583" cy="2671342"/>
            <a:chOff x="2017776" y="7623047"/>
            <a:chExt cx="3580765" cy="2787015"/>
          </a:xfrm>
        </p:grpSpPr>
        <p:sp>
          <p:nvSpPr>
            <p:cNvPr id="54" name="object 9"/>
            <p:cNvSpPr/>
            <p:nvPr/>
          </p:nvSpPr>
          <p:spPr>
            <a:xfrm>
              <a:off x="4541966" y="7633857"/>
              <a:ext cx="1052195" cy="1916430"/>
            </a:xfrm>
            <a:custGeom>
              <a:avLst/>
              <a:gdLst/>
              <a:ahLst/>
              <a:cxnLst/>
              <a:rect l="l" t="t" r="r" b="b"/>
              <a:pathLst>
                <a:path w="1052195" h="1916429">
                  <a:moveTo>
                    <a:pt x="674757" y="0"/>
                  </a:moveTo>
                  <a:lnTo>
                    <a:pt x="629388" y="4005"/>
                  </a:lnTo>
                  <a:lnTo>
                    <a:pt x="584953" y="13514"/>
                  </a:lnTo>
                  <a:lnTo>
                    <a:pt x="541914" y="28303"/>
                  </a:lnTo>
                  <a:lnTo>
                    <a:pt x="500734" y="48150"/>
                  </a:lnTo>
                  <a:lnTo>
                    <a:pt x="461875" y="72832"/>
                  </a:lnTo>
                  <a:lnTo>
                    <a:pt x="425799" y="102126"/>
                  </a:lnTo>
                  <a:lnTo>
                    <a:pt x="392969" y="135809"/>
                  </a:lnTo>
                  <a:lnTo>
                    <a:pt x="363847" y="173659"/>
                  </a:lnTo>
                  <a:lnTo>
                    <a:pt x="338896" y="215454"/>
                  </a:lnTo>
                  <a:lnTo>
                    <a:pt x="318577" y="260970"/>
                  </a:lnTo>
                  <a:lnTo>
                    <a:pt x="303605" y="308957"/>
                  </a:lnTo>
                  <a:lnTo>
                    <a:pt x="294574" y="357162"/>
                  </a:lnTo>
                  <a:lnTo>
                    <a:pt x="291306" y="405115"/>
                  </a:lnTo>
                  <a:lnTo>
                    <a:pt x="293622" y="452343"/>
                  </a:lnTo>
                  <a:lnTo>
                    <a:pt x="301343" y="498374"/>
                  </a:lnTo>
                  <a:lnTo>
                    <a:pt x="314291" y="542737"/>
                  </a:lnTo>
                  <a:lnTo>
                    <a:pt x="332287" y="584960"/>
                  </a:lnTo>
                  <a:lnTo>
                    <a:pt x="355153" y="624571"/>
                  </a:lnTo>
                  <a:lnTo>
                    <a:pt x="362175" y="673084"/>
                  </a:lnTo>
                  <a:lnTo>
                    <a:pt x="361410" y="722669"/>
                  </a:lnTo>
                  <a:lnTo>
                    <a:pt x="353750" y="771938"/>
                  </a:lnTo>
                  <a:lnTo>
                    <a:pt x="340085" y="819505"/>
                  </a:lnTo>
                  <a:lnTo>
                    <a:pt x="321305" y="863984"/>
                  </a:lnTo>
                  <a:lnTo>
                    <a:pt x="298303" y="903989"/>
                  </a:lnTo>
                  <a:lnTo>
                    <a:pt x="271968" y="938134"/>
                  </a:lnTo>
                  <a:lnTo>
                    <a:pt x="241359" y="960212"/>
                  </a:lnTo>
                  <a:lnTo>
                    <a:pt x="213977" y="987696"/>
                  </a:lnTo>
                  <a:lnTo>
                    <a:pt x="190761" y="1020465"/>
                  </a:lnTo>
                  <a:lnTo>
                    <a:pt x="172654" y="1058403"/>
                  </a:lnTo>
                  <a:lnTo>
                    <a:pt x="159973" y="1107556"/>
                  </a:lnTo>
                  <a:lnTo>
                    <a:pt x="158077" y="1156818"/>
                  </a:lnTo>
                  <a:lnTo>
                    <a:pt x="166320" y="1204437"/>
                  </a:lnTo>
                  <a:lnTo>
                    <a:pt x="184056" y="1248658"/>
                  </a:lnTo>
                  <a:lnTo>
                    <a:pt x="210639" y="1287729"/>
                  </a:lnTo>
                  <a:lnTo>
                    <a:pt x="245425" y="1319896"/>
                  </a:lnTo>
                  <a:lnTo>
                    <a:pt x="271746" y="1361598"/>
                  </a:lnTo>
                  <a:lnTo>
                    <a:pt x="289446" y="1408550"/>
                  </a:lnTo>
                  <a:lnTo>
                    <a:pt x="298533" y="1458043"/>
                  </a:lnTo>
                  <a:lnTo>
                    <a:pt x="299013" y="1507372"/>
                  </a:lnTo>
                  <a:lnTo>
                    <a:pt x="290891" y="1553830"/>
                  </a:lnTo>
                  <a:lnTo>
                    <a:pt x="287121" y="1560204"/>
                  </a:lnTo>
                  <a:lnTo>
                    <a:pt x="283779" y="1567197"/>
                  </a:lnTo>
                  <a:lnTo>
                    <a:pt x="278191" y="1581135"/>
                  </a:lnTo>
                  <a:lnTo>
                    <a:pt x="272794" y="1596343"/>
                  </a:lnTo>
                  <a:lnTo>
                    <a:pt x="270654" y="1603923"/>
                  </a:lnTo>
                  <a:lnTo>
                    <a:pt x="268920" y="1612123"/>
                  </a:lnTo>
                  <a:lnTo>
                    <a:pt x="240059" y="1655073"/>
                  </a:lnTo>
                  <a:lnTo>
                    <a:pt x="202721" y="1687212"/>
                  </a:lnTo>
                  <a:lnTo>
                    <a:pt x="160192" y="1708635"/>
                  </a:lnTo>
                  <a:lnTo>
                    <a:pt x="115758" y="1719438"/>
                  </a:lnTo>
                  <a:lnTo>
                    <a:pt x="82873" y="1719039"/>
                  </a:lnTo>
                  <a:lnTo>
                    <a:pt x="51655" y="1730630"/>
                  </a:lnTo>
                  <a:lnTo>
                    <a:pt x="25247" y="1752817"/>
                  </a:lnTo>
                  <a:lnTo>
                    <a:pt x="6792" y="1784208"/>
                  </a:lnTo>
                  <a:lnTo>
                    <a:pt x="0" y="1823143"/>
                  </a:lnTo>
                  <a:lnTo>
                    <a:pt x="7697" y="1859701"/>
                  </a:lnTo>
                  <a:lnTo>
                    <a:pt x="28277" y="1890037"/>
                  </a:lnTo>
                  <a:lnTo>
                    <a:pt x="60132" y="1910306"/>
                  </a:lnTo>
                  <a:lnTo>
                    <a:pt x="97543" y="1916155"/>
                  </a:lnTo>
                  <a:lnTo>
                    <a:pt x="133300" y="1907069"/>
                  </a:lnTo>
                  <a:lnTo>
                    <a:pt x="163841" y="1884937"/>
                  </a:lnTo>
                  <a:lnTo>
                    <a:pt x="185608" y="1851645"/>
                  </a:lnTo>
                  <a:lnTo>
                    <a:pt x="220731" y="1819863"/>
                  </a:lnTo>
                  <a:lnTo>
                    <a:pt x="264666" y="1792783"/>
                  </a:lnTo>
                  <a:lnTo>
                    <a:pt x="315267" y="1773767"/>
                  </a:lnTo>
                  <a:lnTo>
                    <a:pt x="370393" y="1766174"/>
                  </a:lnTo>
                  <a:lnTo>
                    <a:pt x="418982" y="1767599"/>
                  </a:lnTo>
                  <a:lnTo>
                    <a:pt x="464500" y="1751474"/>
                  </a:lnTo>
                  <a:lnTo>
                    <a:pt x="502588" y="1720061"/>
                  </a:lnTo>
                  <a:lnTo>
                    <a:pt x="528889" y="1675623"/>
                  </a:lnTo>
                  <a:lnTo>
                    <a:pt x="537465" y="1638338"/>
                  </a:lnTo>
                  <a:lnTo>
                    <a:pt x="535874" y="1601852"/>
                  </a:lnTo>
                  <a:lnTo>
                    <a:pt x="525139" y="1567484"/>
                  </a:lnTo>
                  <a:lnTo>
                    <a:pt x="506283" y="1536558"/>
                  </a:lnTo>
                  <a:lnTo>
                    <a:pt x="495213" y="1489116"/>
                  </a:lnTo>
                  <a:lnTo>
                    <a:pt x="493006" y="1437315"/>
                  </a:lnTo>
                  <a:lnTo>
                    <a:pt x="499078" y="1383899"/>
                  </a:lnTo>
                  <a:lnTo>
                    <a:pt x="512842" y="1331610"/>
                  </a:lnTo>
                  <a:lnTo>
                    <a:pt x="533715" y="1283193"/>
                  </a:lnTo>
                  <a:lnTo>
                    <a:pt x="546457" y="1265837"/>
                  </a:lnTo>
                  <a:lnTo>
                    <a:pt x="557639" y="1247887"/>
                  </a:lnTo>
                  <a:lnTo>
                    <a:pt x="567273" y="1229365"/>
                  </a:lnTo>
                  <a:lnTo>
                    <a:pt x="575371" y="1210295"/>
                  </a:lnTo>
                  <a:lnTo>
                    <a:pt x="587301" y="1168244"/>
                  </a:lnTo>
                  <a:lnTo>
                    <a:pt x="591564" y="1126776"/>
                  </a:lnTo>
                  <a:lnTo>
                    <a:pt x="588301" y="1086619"/>
                  </a:lnTo>
                  <a:lnTo>
                    <a:pt x="577657" y="1048497"/>
                  </a:lnTo>
                  <a:lnTo>
                    <a:pt x="578917" y="1008991"/>
                  </a:lnTo>
                  <a:lnTo>
                    <a:pt x="586434" y="967021"/>
                  </a:lnTo>
                  <a:lnTo>
                    <a:pt x="600257" y="924416"/>
                  </a:lnTo>
                  <a:lnTo>
                    <a:pt x="620439" y="883004"/>
                  </a:lnTo>
                  <a:lnTo>
                    <a:pt x="647029" y="844614"/>
                  </a:lnTo>
                  <a:lnTo>
                    <a:pt x="680080" y="811073"/>
                  </a:lnTo>
                  <a:lnTo>
                    <a:pt x="719643" y="784210"/>
                  </a:lnTo>
                  <a:lnTo>
                    <a:pt x="763270" y="774371"/>
                  </a:lnTo>
                  <a:lnTo>
                    <a:pt x="805539" y="759318"/>
                  </a:lnTo>
                  <a:lnTo>
                    <a:pt x="845999" y="739285"/>
                  </a:lnTo>
                  <a:lnTo>
                    <a:pt x="884194" y="714504"/>
                  </a:lnTo>
                  <a:lnTo>
                    <a:pt x="919671" y="685208"/>
                  </a:lnTo>
                  <a:lnTo>
                    <a:pt x="951978" y="651631"/>
                  </a:lnTo>
                  <a:lnTo>
                    <a:pt x="980659" y="614006"/>
                  </a:lnTo>
                  <a:lnTo>
                    <a:pt x="1005262" y="572565"/>
                  </a:lnTo>
                  <a:lnTo>
                    <a:pt x="1025332" y="527543"/>
                  </a:lnTo>
                  <a:lnTo>
                    <a:pt x="1040118" y="479951"/>
                  </a:lnTo>
                  <a:lnTo>
                    <a:pt x="1048972" y="432097"/>
                  </a:lnTo>
                  <a:lnTo>
                    <a:pt x="1052092" y="384450"/>
                  </a:lnTo>
                  <a:lnTo>
                    <a:pt x="1049679" y="337484"/>
                  </a:lnTo>
                  <a:lnTo>
                    <a:pt x="1041931" y="291670"/>
                  </a:lnTo>
                  <a:lnTo>
                    <a:pt x="1029049" y="247479"/>
                  </a:lnTo>
                  <a:lnTo>
                    <a:pt x="1011231" y="205384"/>
                  </a:lnTo>
                  <a:lnTo>
                    <a:pt x="988676" y="165855"/>
                  </a:lnTo>
                  <a:lnTo>
                    <a:pt x="961586" y="129365"/>
                  </a:lnTo>
                  <a:lnTo>
                    <a:pt x="930158" y="96386"/>
                  </a:lnTo>
                  <a:lnTo>
                    <a:pt x="894592" y="67388"/>
                  </a:lnTo>
                  <a:lnTo>
                    <a:pt x="855088" y="42844"/>
                  </a:lnTo>
                  <a:lnTo>
                    <a:pt x="811845" y="23226"/>
                  </a:lnTo>
                  <a:lnTo>
                    <a:pt x="766448" y="9387"/>
                  </a:lnTo>
                  <a:lnTo>
                    <a:pt x="720598" y="1719"/>
                  </a:lnTo>
                  <a:lnTo>
                    <a:pt x="674757" y="0"/>
                  </a:lnTo>
                  <a:close/>
                </a:path>
              </a:pathLst>
            </a:custGeom>
            <a:solidFill>
              <a:srgbClr val="FFCF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5" name="object 10"/>
            <p:cNvSpPr/>
            <p:nvPr/>
          </p:nvSpPr>
          <p:spPr>
            <a:xfrm>
              <a:off x="4541966" y="7633857"/>
              <a:ext cx="1052195" cy="1916430"/>
            </a:xfrm>
            <a:custGeom>
              <a:avLst/>
              <a:gdLst/>
              <a:ahLst/>
              <a:cxnLst/>
              <a:rect l="l" t="t" r="r" b="b"/>
              <a:pathLst>
                <a:path w="1052195" h="1916429">
                  <a:moveTo>
                    <a:pt x="185608" y="1851645"/>
                  </a:moveTo>
                  <a:lnTo>
                    <a:pt x="163841" y="1884937"/>
                  </a:lnTo>
                  <a:lnTo>
                    <a:pt x="133300" y="1907069"/>
                  </a:lnTo>
                  <a:lnTo>
                    <a:pt x="97543" y="1916155"/>
                  </a:lnTo>
                  <a:lnTo>
                    <a:pt x="60132" y="1910306"/>
                  </a:lnTo>
                  <a:lnTo>
                    <a:pt x="28277" y="1890037"/>
                  </a:lnTo>
                  <a:lnTo>
                    <a:pt x="7697" y="1859701"/>
                  </a:lnTo>
                  <a:lnTo>
                    <a:pt x="0" y="1823143"/>
                  </a:lnTo>
                  <a:lnTo>
                    <a:pt x="6792" y="1784208"/>
                  </a:lnTo>
                  <a:lnTo>
                    <a:pt x="25247" y="1752817"/>
                  </a:lnTo>
                  <a:lnTo>
                    <a:pt x="51655" y="1730630"/>
                  </a:lnTo>
                  <a:lnTo>
                    <a:pt x="82873" y="1719039"/>
                  </a:lnTo>
                  <a:lnTo>
                    <a:pt x="115758" y="1719438"/>
                  </a:lnTo>
                  <a:lnTo>
                    <a:pt x="160192" y="1708635"/>
                  </a:lnTo>
                  <a:lnTo>
                    <a:pt x="202721" y="1687212"/>
                  </a:lnTo>
                  <a:lnTo>
                    <a:pt x="240059" y="1655073"/>
                  </a:lnTo>
                  <a:lnTo>
                    <a:pt x="268920" y="1612123"/>
                  </a:lnTo>
                  <a:lnTo>
                    <a:pt x="270654" y="1603923"/>
                  </a:lnTo>
                  <a:lnTo>
                    <a:pt x="272794" y="1596343"/>
                  </a:lnTo>
                  <a:lnTo>
                    <a:pt x="287121" y="1560204"/>
                  </a:lnTo>
                  <a:lnTo>
                    <a:pt x="290891" y="1553830"/>
                  </a:lnTo>
                  <a:lnTo>
                    <a:pt x="299013" y="1507372"/>
                  </a:lnTo>
                  <a:lnTo>
                    <a:pt x="298533" y="1458043"/>
                  </a:lnTo>
                  <a:lnTo>
                    <a:pt x="289446" y="1408550"/>
                  </a:lnTo>
                  <a:lnTo>
                    <a:pt x="271746" y="1361598"/>
                  </a:lnTo>
                  <a:lnTo>
                    <a:pt x="245425" y="1319896"/>
                  </a:lnTo>
                  <a:lnTo>
                    <a:pt x="210639" y="1287729"/>
                  </a:lnTo>
                  <a:lnTo>
                    <a:pt x="184056" y="1248658"/>
                  </a:lnTo>
                  <a:lnTo>
                    <a:pt x="166320" y="1204437"/>
                  </a:lnTo>
                  <a:lnTo>
                    <a:pt x="158077" y="1156818"/>
                  </a:lnTo>
                  <a:lnTo>
                    <a:pt x="159973" y="1107556"/>
                  </a:lnTo>
                  <a:lnTo>
                    <a:pt x="172654" y="1058403"/>
                  </a:lnTo>
                  <a:lnTo>
                    <a:pt x="190761" y="1020465"/>
                  </a:lnTo>
                  <a:lnTo>
                    <a:pt x="213977" y="987696"/>
                  </a:lnTo>
                  <a:lnTo>
                    <a:pt x="241359" y="960212"/>
                  </a:lnTo>
                  <a:lnTo>
                    <a:pt x="271968" y="938134"/>
                  </a:lnTo>
                  <a:lnTo>
                    <a:pt x="298303" y="903989"/>
                  </a:lnTo>
                  <a:lnTo>
                    <a:pt x="321305" y="863984"/>
                  </a:lnTo>
                  <a:lnTo>
                    <a:pt x="340085" y="819505"/>
                  </a:lnTo>
                  <a:lnTo>
                    <a:pt x="353750" y="771938"/>
                  </a:lnTo>
                  <a:lnTo>
                    <a:pt x="361410" y="722669"/>
                  </a:lnTo>
                  <a:lnTo>
                    <a:pt x="362175" y="673084"/>
                  </a:lnTo>
                  <a:lnTo>
                    <a:pt x="355153" y="624571"/>
                  </a:lnTo>
                  <a:lnTo>
                    <a:pt x="332287" y="584960"/>
                  </a:lnTo>
                  <a:lnTo>
                    <a:pt x="314291" y="542737"/>
                  </a:lnTo>
                  <a:lnTo>
                    <a:pt x="301343" y="498374"/>
                  </a:lnTo>
                  <a:lnTo>
                    <a:pt x="293622" y="452343"/>
                  </a:lnTo>
                  <a:lnTo>
                    <a:pt x="291306" y="405115"/>
                  </a:lnTo>
                  <a:lnTo>
                    <a:pt x="294574" y="357162"/>
                  </a:lnTo>
                  <a:lnTo>
                    <a:pt x="303605" y="308957"/>
                  </a:lnTo>
                  <a:lnTo>
                    <a:pt x="318577" y="260970"/>
                  </a:lnTo>
                  <a:lnTo>
                    <a:pt x="338896" y="215454"/>
                  </a:lnTo>
                  <a:lnTo>
                    <a:pt x="363847" y="173659"/>
                  </a:lnTo>
                  <a:lnTo>
                    <a:pt x="392969" y="135809"/>
                  </a:lnTo>
                  <a:lnTo>
                    <a:pt x="425799" y="102126"/>
                  </a:lnTo>
                  <a:lnTo>
                    <a:pt x="461875" y="72832"/>
                  </a:lnTo>
                  <a:lnTo>
                    <a:pt x="500734" y="48150"/>
                  </a:lnTo>
                  <a:lnTo>
                    <a:pt x="541914" y="28303"/>
                  </a:lnTo>
                  <a:lnTo>
                    <a:pt x="584953" y="13514"/>
                  </a:lnTo>
                  <a:lnTo>
                    <a:pt x="629388" y="4005"/>
                  </a:lnTo>
                  <a:lnTo>
                    <a:pt x="674757" y="0"/>
                  </a:lnTo>
                  <a:lnTo>
                    <a:pt x="720598" y="1719"/>
                  </a:lnTo>
                  <a:lnTo>
                    <a:pt x="766448" y="9387"/>
                  </a:lnTo>
                  <a:lnTo>
                    <a:pt x="811845" y="23226"/>
                  </a:lnTo>
                  <a:lnTo>
                    <a:pt x="855088" y="42844"/>
                  </a:lnTo>
                  <a:lnTo>
                    <a:pt x="894592" y="67388"/>
                  </a:lnTo>
                  <a:lnTo>
                    <a:pt x="930158" y="96386"/>
                  </a:lnTo>
                  <a:lnTo>
                    <a:pt x="961586" y="129365"/>
                  </a:lnTo>
                  <a:lnTo>
                    <a:pt x="988676" y="165855"/>
                  </a:lnTo>
                  <a:lnTo>
                    <a:pt x="1011231" y="205384"/>
                  </a:lnTo>
                  <a:lnTo>
                    <a:pt x="1029049" y="247479"/>
                  </a:lnTo>
                  <a:lnTo>
                    <a:pt x="1041931" y="291670"/>
                  </a:lnTo>
                  <a:lnTo>
                    <a:pt x="1049679" y="337484"/>
                  </a:lnTo>
                  <a:lnTo>
                    <a:pt x="1052092" y="384450"/>
                  </a:lnTo>
                  <a:lnTo>
                    <a:pt x="1048972" y="432097"/>
                  </a:lnTo>
                  <a:lnTo>
                    <a:pt x="1040118" y="479951"/>
                  </a:lnTo>
                  <a:lnTo>
                    <a:pt x="1025332" y="527543"/>
                  </a:lnTo>
                  <a:lnTo>
                    <a:pt x="1005262" y="572565"/>
                  </a:lnTo>
                  <a:lnTo>
                    <a:pt x="980659" y="614006"/>
                  </a:lnTo>
                  <a:lnTo>
                    <a:pt x="951978" y="651631"/>
                  </a:lnTo>
                  <a:lnTo>
                    <a:pt x="919671" y="685208"/>
                  </a:lnTo>
                  <a:lnTo>
                    <a:pt x="884194" y="714504"/>
                  </a:lnTo>
                  <a:lnTo>
                    <a:pt x="845999" y="739285"/>
                  </a:lnTo>
                  <a:lnTo>
                    <a:pt x="805539" y="759318"/>
                  </a:lnTo>
                  <a:lnTo>
                    <a:pt x="763270" y="774371"/>
                  </a:lnTo>
                  <a:lnTo>
                    <a:pt x="719643" y="784210"/>
                  </a:lnTo>
                  <a:lnTo>
                    <a:pt x="680080" y="811073"/>
                  </a:lnTo>
                  <a:lnTo>
                    <a:pt x="647029" y="844614"/>
                  </a:lnTo>
                  <a:lnTo>
                    <a:pt x="620439" y="883004"/>
                  </a:lnTo>
                  <a:lnTo>
                    <a:pt x="600257" y="924416"/>
                  </a:lnTo>
                  <a:lnTo>
                    <a:pt x="586434" y="967021"/>
                  </a:lnTo>
                  <a:lnTo>
                    <a:pt x="578917" y="1008991"/>
                  </a:lnTo>
                  <a:lnTo>
                    <a:pt x="577657" y="1048497"/>
                  </a:lnTo>
                  <a:lnTo>
                    <a:pt x="588301" y="1086619"/>
                  </a:lnTo>
                  <a:lnTo>
                    <a:pt x="591564" y="1126776"/>
                  </a:lnTo>
                  <a:lnTo>
                    <a:pt x="587301" y="1168244"/>
                  </a:lnTo>
                  <a:lnTo>
                    <a:pt x="575371" y="1210295"/>
                  </a:lnTo>
                  <a:lnTo>
                    <a:pt x="557639" y="1247887"/>
                  </a:lnTo>
                  <a:lnTo>
                    <a:pt x="533715" y="1283193"/>
                  </a:lnTo>
                  <a:lnTo>
                    <a:pt x="512842" y="1331610"/>
                  </a:lnTo>
                  <a:lnTo>
                    <a:pt x="499078" y="1383899"/>
                  </a:lnTo>
                  <a:lnTo>
                    <a:pt x="493006" y="1437315"/>
                  </a:lnTo>
                  <a:lnTo>
                    <a:pt x="495213" y="1489116"/>
                  </a:lnTo>
                  <a:lnTo>
                    <a:pt x="506283" y="1536558"/>
                  </a:lnTo>
                  <a:lnTo>
                    <a:pt x="525139" y="1567484"/>
                  </a:lnTo>
                  <a:lnTo>
                    <a:pt x="535874" y="1601852"/>
                  </a:lnTo>
                  <a:lnTo>
                    <a:pt x="528889" y="1675623"/>
                  </a:lnTo>
                  <a:lnTo>
                    <a:pt x="502588" y="1720061"/>
                  </a:lnTo>
                  <a:lnTo>
                    <a:pt x="464500" y="1751474"/>
                  </a:lnTo>
                  <a:lnTo>
                    <a:pt x="418982" y="1767599"/>
                  </a:lnTo>
                  <a:lnTo>
                    <a:pt x="370393" y="1766174"/>
                  </a:lnTo>
                  <a:lnTo>
                    <a:pt x="315267" y="1773767"/>
                  </a:lnTo>
                  <a:lnTo>
                    <a:pt x="264666" y="1792783"/>
                  </a:lnTo>
                  <a:lnTo>
                    <a:pt x="220731" y="1819863"/>
                  </a:lnTo>
                  <a:lnTo>
                    <a:pt x="185608" y="1851645"/>
                  </a:lnTo>
                  <a:close/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6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7776" y="9896855"/>
              <a:ext cx="3426714" cy="512851"/>
            </a:xfrm>
            <a:prstGeom prst="rect">
              <a:avLst/>
            </a:prstGeom>
          </p:spPr>
        </p:pic>
        <p:pic>
          <p:nvPicPr>
            <p:cNvPr id="57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3096" y="8753855"/>
              <a:ext cx="2700528" cy="1584959"/>
            </a:xfrm>
            <a:prstGeom prst="rect">
              <a:avLst/>
            </a:prstGeom>
          </p:spPr>
        </p:pic>
        <p:pic>
          <p:nvPicPr>
            <p:cNvPr id="58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6857" y="9711905"/>
              <a:ext cx="180975" cy="117532"/>
            </a:xfrm>
            <a:prstGeom prst="rect">
              <a:avLst/>
            </a:prstGeom>
          </p:spPr>
        </p:pic>
        <p:sp>
          <p:nvSpPr>
            <p:cNvPr id="59" name="object 14"/>
            <p:cNvSpPr/>
            <p:nvPr/>
          </p:nvSpPr>
          <p:spPr>
            <a:xfrm>
              <a:off x="2293052" y="8788741"/>
              <a:ext cx="941705" cy="982980"/>
            </a:xfrm>
            <a:custGeom>
              <a:avLst/>
              <a:gdLst/>
              <a:ahLst/>
              <a:cxnLst/>
              <a:rect l="l" t="t" r="r" b="b"/>
              <a:pathLst>
                <a:path w="941705" h="982979">
                  <a:moveTo>
                    <a:pt x="225767" y="0"/>
                  </a:moveTo>
                  <a:lnTo>
                    <a:pt x="183292" y="6182"/>
                  </a:lnTo>
                  <a:lnTo>
                    <a:pt x="142397" y="19733"/>
                  </a:lnTo>
                  <a:lnTo>
                    <a:pt x="104096" y="40699"/>
                  </a:lnTo>
                  <a:lnTo>
                    <a:pt x="69401" y="69127"/>
                  </a:lnTo>
                  <a:lnTo>
                    <a:pt x="41133" y="102916"/>
                  </a:lnTo>
                  <a:lnTo>
                    <a:pt x="20156" y="140523"/>
                  </a:lnTo>
                  <a:lnTo>
                    <a:pt x="6451" y="180919"/>
                  </a:lnTo>
                  <a:lnTo>
                    <a:pt x="0" y="223078"/>
                  </a:lnTo>
                  <a:lnTo>
                    <a:pt x="782" y="265972"/>
                  </a:lnTo>
                  <a:lnTo>
                    <a:pt x="8780" y="308573"/>
                  </a:lnTo>
                  <a:lnTo>
                    <a:pt x="23974" y="349854"/>
                  </a:lnTo>
                  <a:lnTo>
                    <a:pt x="46347" y="388787"/>
                  </a:lnTo>
                  <a:lnTo>
                    <a:pt x="75878" y="424346"/>
                  </a:lnTo>
                  <a:lnTo>
                    <a:pt x="114736" y="457283"/>
                  </a:lnTo>
                  <a:lnTo>
                    <a:pt x="157252" y="481869"/>
                  </a:lnTo>
                  <a:lnTo>
                    <a:pt x="202235" y="497964"/>
                  </a:lnTo>
                  <a:lnTo>
                    <a:pt x="248490" y="505429"/>
                  </a:lnTo>
                  <a:lnTo>
                    <a:pt x="294825" y="504122"/>
                  </a:lnTo>
                  <a:lnTo>
                    <a:pt x="340048" y="493905"/>
                  </a:lnTo>
                  <a:lnTo>
                    <a:pt x="382964" y="474638"/>
                  </a:lnTo>
                  <a:lnTo>
                    <a:pt x="429732" y="469161"/>
                  </a:lnTo>
                  <a:lnTo>
                    <a:pt x="477668" y="471039"/>
                  </a:lnTo>
                  <a:lnTo>
                    <a:pt x="525188" y="479733"/>
                  </a:lnTo>
                  <a:lnTo>
                    <a:pt x="570708" y="494704"/>
                  </a:lnTo>
                  <a:lnTo>
                    <a:pt x="612643" y="515410"/>
                  </a:lnTo>
                  <a:lnTo>
                    <a:pt x="649410" y="541313"/>
                  </a:lnTo>
                  <a:lnTo>
                    <a:pt x="654290" y="548434"/>
                  </a:lnTo>
                  <a:lnTo>
                    <a:pt x="659681" y="555044"/>
                  </a:lnTo>
                  <a:lnTo>
                    <a:pt x="692009" y="586654"/>
                  </a:lnTo>
                  <a:lnTo>
                    <a:pt x="699067" y="591605"/>
                  </a:lnTo>
                  <a:lnTo>
                    <a:pt x="724991" y="631702"/>
                  </a:lnTo>
                  <a:lnTo>
                    <a:pt x="740924" y="674213"/>
                  </a:lnTo>
                  <a:lnTo>
                    <a:pt x="747603" y="717662"/>
                  </a:lnTo>
                  <a:lnTo>
                    <a:pt x="745767" y="760570"/>
                  </a:lnTo>
                  <a:lnTo>
                    <a:pt x="736151" y="801459"/>
                  </a:lnTo>
                  <a:lnTo>
                    <a:pt x="719974" y="836177"/>
                  </a:lnTo>
                  <a:lnTo>
                    <a:pt x="717228" y="874775"/>
                  </a:lnTo>
                  <a:lnTo>
                    <a:pt x="728007" y="913418"/>
                  </a:lnTo>
                  <a:lnTo>
                    <a:pt x="752407" y="948271"/>
                  </a:lnTo>
                  <a:lnTo>
                    <a:pt x="789344" y="973507"/>
                  </a:lnTo>
                  <a:lnTo>
                    <a:pt x="831306" y="982620"/>
                  </a:lnTo>
                  <a:lnTo>
                    <a:pt x="873315" y="975276"/>
                  </a:lnTo>
                  <a:lnTo>
                    <a:pt x="910395" y="951142"/>
                  </a:lnTo>
                  <a:lnTo>
                    <a:pt x="933890" y="915396"/>
                  </a:lnTo>
                  <a:lnTo>
                    <a:pt x="941193" y="874038"/>
                  </a:lnTo>
                  <a:lnTo>
                    <a:pt x="932398" y="832193"/>
                  </a:lnTo>
                  <a:lnTo>
                    <a:pt x="907601" y="794982"/>
                  </a:lnTo>
                  <a:lnTo>
                    <a:pt x="894735" y="753952"/>
                  </a:lnTo>
                  <a:lnTo>
                    <a:pt x="886637" y="708010"/>
                  </a:lnTo>
                  <a:lnTo>
                    <a:pt x="884933" y="659172"/>
                  </a:lnTo>
                  <a:lnTo>
                    <a:pt x="891252" y="609453"/>
                  </a:lnTo>
                  <a:lnTo>
                    <a:pt x="907220" y="560871"/>
                  </a:lnTo>
                  <a:lnTo>
                    <a:pt x="928291" y="521441"/>
                  </a:lnTo>
                  <a:lnTo>
                    <a:pt x="936737" y="478268"/>
                  </a:lnTo>
                  <a:lnTo>
                    <a:pt x="932704" y="434071"/>
                  </a:lnTo>
                  <a:lnTo>
                    <a:pt x="916340" y="391568"/>
                  </a:lnTo>
                  <a:lnTo>
                    <a:pt x="887789" y="353480"/>
                  </a:lnTo>
                  <a:lnTo>
                    <a:pt x="853700" y="326633"/>
                  </a:lnTo>
                  <a:lnTo>
                    <a:pt x="815383" y="309871"/>
                  </a:lnTo>
                  <a:lnTo>
                    <a:pt x="775043" y="303991"/>
                  </a:lnTo>
                  <a:lnTo>
                    <a:pt x="734881" y="309792"/>
                  </a:lnTo>
                  <a:lnTo>
                    <a:pt x="689131" y="300418"/>
                  </a:lnTo>
                  <a:lnTo>
                    <a:pt x="642815" y="283446"/>
                  </a:lnTo>
                  <a:lnTo>
                    <a:pt x="597467" y="259785"/>
                  </a:lnTo>
                  <a:lnTo>
                    <a:pt x="554616" y="230346"/>
                  </a:lnTo>
                  <a:lnTo>
                    <a:pt x="515794" y="196038"/>
                  </a:lnTo>
                  <a:lnTo>
                    <a:pt x="482532" y="157773"/>
                  </a:lnTo>
                  <a:lnTo>
                    <a:pt x="471975" y="137024"/>
                  </a:lnTo>
                  <a:lnTo>
                    <a:pt x="458847" y="116561"/>
                  </a:lnTo>
                  <a:lnTo>
                    <a:pt x="426398" y="78017"/>
                  </a:lnTo>
                  <a:lnTo>
                    <a:pt x="391214" y="48043"/>
                  </a:lnTo>
                  <a:lnTo>
                    <a:pt x="352546" y="25208"/>
                  </a:lnTo>
                  <a:lnTo>
                    <a:pt x="311407" y="9559"/>
                  </a:lnTo>
                  <a:lnTo>
                    <a:pt x="268809" y="1141"/>
                  </a:lnTo>
                  <a:lnTo>
                    <a:pt x="225767" y="0"/>
                  </a:lnTo>
                  <a:close/>
                </a:path>
              </a:pathLst>
            </a:custGeom>
            <a:solidFill>
              <a:srgbClr val="00DFF6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0" name="object 15"/>
            <p:cNvSpPr/>
            <p:nvPr/>
          </p:nvSpPr>
          <p:spPr>
            <a:xfrm>
              <a:off x="2293052" y="8788741"/>
              <a:ext cx="941705" cy="982980"/>
            </a:xfrm>
            <a:custGeom>
              <a:avLst/>
              <a:gdLst/>
              <a:ahLst/>
              <a:cxnLst/>
              <a:rect l="l" t="t" r="r" b="b"/>
              <a:pathLst>
                <a:path w="941705" h="982979">
                  <a:moveTo>
                    <a:pt x="907601" y="794982"/>
                  </a:moveTo>
                  <a:lnTo>
                    <a:pt x="932398" y="832193"/>
                  </a:lnTo>
                  <a:lnTo>
                    <a:pt x="941193" y="874038"/>
                  </a:lnTo>
                  <a:lnTo>
                    <a:pt x="933890" y="915396"/>
                  </a:lnTo>
                  <a:lnTo>
                    <a:pt x="910395" y="951142"/>
                  </a:lnTo>
                  <a:lnTo>
                    <a:pt x="873315" y="975276"/>
                  </a:lnTo>
                  <a:lnTo>
                    <a:pt x="831306" y="982620"/>
                  </a:lnTo>
                  <a:lnTo>
                    <a:pt x="789344" y="973507"/>
                  </a:lnTo>
                  <a:lnTo>
                    <a:pt x="752407" y="948271"/>
                  </a:lnTo>
                  <a:lnTo>
                    <a:pt x="728007" y="913418"/>
                  </a:lnTo>
                  <a:lnTo>
                    <a:pt x="717228" y="874775"/>
                  </a:lnTo>
                  <a:lnTo>
                    <a:pt x="719974" y="836177"/>
                  </a:lnTo>
                  <a:lnTo>
                    <a:pt x="736151" y="801459"/>
                  </a:lnTo>
                  <a:lnTo>
                    <a:pt x="745767" y="760570"/>
                  </a:lnTo>
                  <a:lnTo>
                    <a:pt x="747603" y="717662"/>
                  </a:lnTo>
                  <a:lnTo>
                    <a:pt x="740924" y="674213"/>
                  </a:lnTo>
                  <a:lnTo>
                    <a:pt x="724991" y="631702"/>
                  </a:lnTo>
                  <a:lnTo>
                    <a:pt x="699067" y="591605"/>
                  </a:lnTo>
                  <a:lnTo>
                    <a:pt x="692009" y="586654"/>
                  </a:lnTo>
                  <a:lnTo>
                    <a:pt x="685272" y="580952"/>
                  </a:lnTo>
                  <a:lnTo>
                    <a:pt x="654290" y="548434"/>
                  </a:lnTo>
                  <a:lnTo>
                    <a:pt x="649410" y="541313"/>
                  </a:lnTo>
                  <a:lnTo>
                    <a:pt x="612643" y="515410"/>
                  </a:lnTo>
                  <a:lnTo>
                    <a:pt x="570708" y="494704"/>
                  </a:lnTo>
                  <a:lnTo>
                    <a:pt x="525188" y="479733"/>
                  </a:lnTo>
                  <a:lnTo>
                    <a:pt x="477668" y="471039"/>
                  </a:lnTo>
                  <a:lnTo>
                    <a:pt x="429732" y="469161"/>
                  </a:lnTo>
                  <a:lnTo>
                    <a:pt x="382964" y="474638"/>
                  </a:lnTo>
                  <a:lnTo>
                    <a:pt x="340048" y="493905"/>
                  </a:lnTo>
                  <a:lnTo>
                    <a:pt x="294825" y="504122"/>
                  </a:lnTo>
                  <a:lnTo>
                    <a:pt x="248490" y="505429"/>
                  </a:lnTo>
                  <a:lnTo>
                    <a:pt x="202235" y="497964"/>
                  </a:lnTo>
                  <a:lnTo>
                    <a:pt x="157252" y="481869"/>
                  </a:lnTo>
                  <a:lnTo>
                    <a:pt x="114736" y="457283"/>
                  </a:lnTo>
                  <a:lnTo>
                    <a:pt x="75878" y="424346"/>
                  </a:lnTo>
                  <a:lnTo>
                    <a:pt x="46347" y="388787"/>
                  </a:lnTo>
                  <a:lnTo>
                    <a:pt x="23974" y="349854"/>
                  </a:lnTo>
                  <a:lnTo>
                    <a:pt x="8780" y="308573"/>
                  </a:lnTo>
                  <a:lnTo>
                    <a:pt x="782" y="265972"/>
                  </a:lnTo>
                  <a:lnTo>
                    <a:pt x="0" y="223078"/>
                  </a:lnTo>
                  <a:lnTo>
                    <a:pt x="6451" y="180919"/>
                  </a:lnTo>
                  <a:lnTo>
                    <a:pt x="20156" y="140523"/>
                  </a:lnTo>
                  <a:lnTo>
                    <a:pt x="41133" y="102916"/>
                  </a:lnTo>
                  <a:lnTo>
                    <a:pt x="69401" y="69127"/>
                  </a:lnTo>
                  <a:lnTo>
                    <a:pt x="104096" y="40699"/>
                  </a:lnTo>
                  <a:lnTo>
                    <a:pt x="142397" y="19733"/>
                  </a:lnTo>
                  <a:lnTo>
                    <a:pt x="183292" y="6182"/>
                  </a:lnTo>
                  <a:lnTo>
                    <a:pt x="225767" y="0"/>
                  </a:lnTo>
                  <a:lnTo>
                    <a:pt x="268809" y="1141"/>
                  </a:lnTo>
                  <a:lnTo>
                    <a:pt x="311407" y="9559"/>
                  </a:lnTo>
                  <a:lnTo>
                    <a:pt x="352546" y="25208"/>
                  </a:lnTo>
                  <a:lnTo>
                    <a:pt x="391214" y="48043"/>
                  </a:lnTo>
                  <a:lnTo>
                    <a:pt x="426398" y="78017"/>
                  </a:lnTo>
                  <a:lnTo>
                    <a:pt x="458847" y="116561"/>
                  </a:lnTo>
                  <a:lnTo>
                    <a:pt x="482532" y="157773"/>
                  </a:lnTo>
                  <a:lnTo>
                    <a:pt x="515794" y="196038"/>
                  </a:lnTo>
                  <a:lnTo>
                    <a:pt x="554616" y="230346"/>
                  </a:lnTo>
                  <a:lnTo>
                    <a:pt x="597467" y="259785"/>
                  </a:lnTo>
                  <a:lnTo>
                    <a:pt x="642815" y="283446"/>
                  </a:lnTo>
                  <a:lnTo>
                    <a:pt x="689131" y="300418"/>
                  </a:lnTo>
                  <a:lnTo>
                    <a:pt x="734881" y="309792"/>
                  </a:lnTo>
                  <a:lnTo>
                    <a:pt x="775043" y="303991"/>
                  </a:lnTo>
                  <a:lnTo>
                    <a:pt x="815383" y="309871"/>
                  </a:lnTo>
                  <a:lnTo>
                    <a:pt x="853700" y="326633"/>
                  </a:lnTo>
                  <a:lnTo>
                    <a:pt x="887789" y="353480"/>
                  </a:lnTo>
                  <a:lnTo>
                    <a:pt x="916340" y="391568"/>
                  </a:lnTo>
                  <a:lnTo>
                    <a:pt x="932704" y="434071"/>
                  </a:lnTo>
                  <a:lnTo>
                    <a:pt x="936737" y="478268"/>
                  </a:lnTo>
                  <a:lnTo>
                    <a:pt x="928291" y="521441"/>
                  </a:lnTo>
                  <a:lnTo>
                    <a:pt x="907220" y="560871"/>
                  </a:lnTo>
                  <a:lnTo>
                    <a:pt x="891252" y="609453"/>
                  </a:lnTo>
                  <a:lnTo>
                    <a:pt x="884933" y="659172"/>
                  </a:lnTo>
                  <a:lnTo>
                    <a:pt x="886637" y="708010"/>
                  </a:lnTo>
                  <a:lnTo>
                    <a:pt x="894735" y="753952"/>
                  </a:lnTo>
                  <a:lnTo>
                    <a:pt x="907601" y="794982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1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72284" y="8750795"/>
              <a:ext cx="564642" cy="589038"/>
            </a:xfrm>
            <a:prstGeom prst="rect">
              <a:avLst/>
            </a:prstGeom>
          </p:spPr>
        </p:pic>
        <p:pic>
          <p:nvPicPr>
            <p:cNvPr id="62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56258" y="8832976"/>
              <a:ext cx="367129" cy="388747"/>
            </a:xfrm>
            <a:prstGeom prst="rect">
              <a:avLst/>
            </a:prstGeom>
          </p:spPr>
        </p:pic>
        <p:pic>
          <p:nvPicPr>
            <p:cNvPr id="63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00832" y="9474880"/>
              <a:ext cx="206724" cy="142111"/>
            </a:xfrm>
            <a:prstGeom prst="rect">
              <a:avLst/>
            </a:prstGeom>
          </p:spPr>
        </p:pic>
        <p:pic>
          <p:nvPicPr>
            <p:cNvPr id="64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50464" y="9505187"/>
              <a:ext cx="307098" cy="316242"/>
            </a:xfrm>
            <a:prstGeom prst="rect">
              <a:avLst/>
            </a:prstGeom>
          </p:spPr>
        </p:pic>
        <p:pic>
          <p:nvPicPr>
            <p:cNvPr id="65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23169" y="9577180"/>
              <a:ext cx="149798" cy="159654"/>
            </a:xfrm>
            <a:prstGeom prst="rect">
              <a:avLst/>
            </a:prstGeom>
          </p:spPr>
        </p:pic>
        <p:pic>
          <p:nvPicPr>
            <p:cNvPr id="66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72740" y="9041891"/>
              <a:ext cx="389394" cy="401586"/>
            </a:xfrm>
            <a:prstGeom prst="rect">
              <a:avLst/>
            </a:prstGeom>
          </p:spPr>
        </p:pic>
        <p:pic>
          <p:nvPicPr>
            <p:cNvPr id="67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50249" y="9117933"/>
              <a:ext cx="216622" cy="230282"/>
            </a:xfrm>
            <a:prstGeom prst="rect">
              <a:avLst/>
            </a:prstGeom>
          </p:spPr>
        </p:pic>
        <p:pic>
          <p:nvPicPr>
            <p:cNvPr id="68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80788" y="9092183"/>
              <a:ext cx="352844" cy="363499"/>
            </a:xfrm>
            <a:prstGeom prst="rect">
              <a:avLst/>
            </a:prstGeom>
          </p:spPr>
        </p:pic>
        <p:pic>
          <p:nvPicPr>
            <p:cNvPr id="69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56934" y="9167034"/>
              <a:ext cx="184457" cy="196421"/>
            </a:xfrm>
            <a:prstGeom prst="rect">
              <a:avLst/>
            </a:prstGeom>
          </p:spPr>
        </p:pic>
        <p:pic>
          <p:nvPicPr>
            <p:cNvPr id="70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68011" y="8508491"/>
              <a:ext cx="505206" cy="523494"/>
            </a:xfrm>
            <a:prstGeom prst="rect">
              <a:avLst/>
            </a:prstGeom>
          </p:spPr>
        </p:pic>
        <p:pic>
          <p:nvPicPr>
            <p:cNvPr id="71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750127" y="8588120"/>
              <a:ext cx="314124" cy="333375"/>
            </a:xfrm>
            <a:prstGeom prst="rect">
              <a:avLst/>
            </a:prstGeom>
          </p:spPr>
        </p:pic>
        <p:pic>
          <p:nvPicPr>
            <p:cNvPr id="72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07992" y="9310115"/>
              <a:ext cx="285750" cy="291871"/>
            </a:xfrm>
            <a:prstGeom prst="rect">
              <a:avLst/>
            </a:prstGeom>
          </p:spPr>
        </p:pic>
        <p:pic>
          <p:nvPicPr>
            <p:cNvPr id="73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581471" y="9381696"/>
              <a:ext cx="129212" cy="137207"/>
            </a:xfrm>
            <a:prstGeom prst="rect">
              <a:avLst/>
            </a:prstGeom>
          </p:spPr>
        </p:pic>
        <p:pic>
          <p:nvPicPr>
            <p:cNvPr id="74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11268" y="7623047"/>
              <a:ext cx="787146" cy="823722"/>
            </a:xfrm>
            <a:prstGeom prst="rect">
              <a:avLst/>
            </a:prstGeom>
          </p:spPr>
        </p:pic>
        <p:pic>
          <p:nvPicPr>
            <p:cNvPr id="75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902162" y="7713186"/>
              <a:ext cx="556805" cy="589565"/>
            </a:xfrm>
            <a:prstGeom prst="rect">
              <a:avLst/>
            </a:prstGeom>
          </p:spPr>
        </p:pic>
        <p:pic>
          <p:nvPicPr>
            <p:cNvPr id="76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531235" y="9391014"/>
              <a:ext cx="192912" cy="100164"/>
            </a:xfrm>
            <a:prstGeom prst="rect">
              <a:avLst/>
            </a:prstGeom>
          </p:spPr>
        </p:pic>
        <p:sp>
          <p:nvSpPr>
            <p:cNvPr id="77" name="object 32"/>
            <p:cNvSpPr/>
            <p:nvPr/>
          </p:nvSpPr>
          <p:spPr>
            <a:xfrm>
              <a:off x="3270461" y="7969514"/>
              <a:ext cx="989965" cy="1467485"/>
            </a:xfrm>
            <a:custGeom>
              <a:avLst/>
              <a:gdLst/>
              <a:ahLst/>
              <a:cxnLst/>
              <a:rect l="l" t="t" r="r" b="b"/>
              <a:pathLst>
                <a:path w="989964" h="1467484">
                  <a:moveTo>
                    <a:pt x="702911" y="0"/>
                  </a:moveTo>
                  <a:lnTo>
                    <a:pt x="658649" y="1367"/>
                  </a:lnTo>
                  <a:lnTo>
                    <a:pt x="615357" y="9102"/>
                  </a:lnTo>
                  <a:lnTo>
                    <a:pt x="573652" y="22885"/>
                  </a:lnTo>
                  <a:lnTo>
                    <a:pt x="534149" y="42398"/>
                  </a:lnTo>
                  <a:lnTo>
                    <a:pt x="497464" y="67322"/>
                  </a:lnTo>
                  <a:lnTo>
                    <a:pt x="464210" y="97337"/>
                  </a:lnTo>
                  <a:lnTo>
                    <a:pt x="435005" y="132126"/>
                  </a:lnTo>
                  <a:lnTo>
                    <a:pt x="410464" y="171368"/>
                  </a:lnTo>
                  <a:lnTo>
                    <a:pt x="391202" y="214746"/>
                  </a:lnTo>
                  <a:lnTo>
                    <a:pt x="374660" y="275436"/>
                  </a:lnTo>
                  <a:lnTo>
                    <a:pt x="369358" y="334507"/>
                  </a:lnTo>
                  <a:lnTo>
                    <a:pt x="356879" y="380222"/>
                  </a:lnTo>
                  <a:lnTo>
                    <a:pt x="339513" y="425314"/>
                  </a:lnTo>
                  <a:lnTo>
                    <a:pt x="317789" y="469004"/>
                  </a:lnTo>
                  <a:lnTo>
                    <a:pt x="292237" y="510513"/>
                  </a:lnTo>
                  <a:lnTo>
                    <a:pt x="263387" y="549064"/>
                  </a:lnTo>
                  <a:lnTo>
                    <a:pt x="231769" y="583878"/>
                  </a:lnTo>
                  <a:lnTo>
                    <a:pt x="197913" y="614176"/>
                  </a:lnTo>
                  <a:lnTo>
                    <a:pt x="162348" y="639180"/>
                  </a:lnTo>
                  <a:lnTo>
                    <a:pt x="113792" y="653583"/>
                  </a:lnTo>
                  <a:lnTo>
                    <a:pt x="71082" y="681344"/>
                  </a:lnTo>
                  <a:lnTo>
                    <a:pt x="36350" y="720440"/>
                  </a:lnTo>
                  <a:lnTo>
                    <a:pt x="11726" y="768847"/>
                  </a:lnTo>
                  <a:lnTo>
                    <a:pt x="185" y="817353"/>
                  </a:lnTo>
                  <a:lnTo>
                    <a:pt x="0" y="865259"/>
                  </a:lnTo>
                  <a:lnTo>
                    <a:pt x="10440" y="910738"/>
                  </a:lnTo>
                  <a:lnTo>
                    <a:pt x="30776" y="951962"/>
                  </a:lnTo>
                  <a:lnTo>
                    <a:pt x="60277" y="987105"/>
                  </a:lnTo>
                  <a:lnTo>
                    <a:pt x="98213" y="1014338"/>
                  </a:lnTo>
                  <a:lnTo>
                    <a:pt x="135246" y="1052823"/>
                  </a:lnTo>
                  <a:lnTo>
                    <a:pt x="164991" y="1096074"/>
                  </a:lnTo>
                  <a:lnTo>
                    <a:pt x="187907" y="1142275"/>
                  </a:lnTo>
                  <a:lnTo>
                    <a:pt x="204451" y="1189608"/>
                  </a:lnTo>
                  <a:lnTo>
                    <a:pt x="215082" y="1236256"/>
                  </a:lnTo>
                  <a:lnTo>
                    <a:pt x="220260" y="1280403"/>
                  </a:lnTo>
                  <a:lnTo>
                    <a:pt x="211597" y="1324614"/>
                  </a:lnTo>
                  <a:lnTo>
                    <a:pt x="216432" y="1367607"/>
                  </a:lnTo>
                  <a:lnTo>
                    <a:pt x="233445" y="1406364"/>
                  </a:lnTo>
                  <a:lnTo>
                    <a:pt x="261322" y="1437869"/>
                  </a:lnTo>
                  <a:lnTo>
                    <a:pt x="298746" y="1459105"/>
                  </a:lnTo>
                  <a:lnTo>
                    <a:pt x="342646" y="1467304"/>
                  </a:lnTo>
                  <a:lnTo>
                    <a:pt x="385169" y="1461288"/>
                  </a:lnTo>
                  <a:lnTo>
                    <a:pt x="423534" y="1442573"/>
                  </a:lnTo>
                  <a:lnTo>
                    <a:pt x="454962" y="1412676"/>
                  </a:lnTo>
                  <a:lnTo>
                    <a:pt x="476673" y="1373113"/>
                  </a:lnTo>
                  <a:lnTo>
                    <a:pt x="486174" y="1320799"/>
                  </a:lnTo>
                  <a:lnTo>
                    <a:pt x="478197" y="1271307"/>
                  </a:lnTo>
                  <a:lnTo>
                    <a:pt x="454884" y="1228934"/>
                  </a:lnTo>
                  <a:lnTo>
                    <a:pt x="418380" y="1197980"/>
                  </a:lnTo>
                  <a:lnTo>
                    <a:pt x="390911" y="1163953"/>
                  </a:lnTo>
                  <a:lnTo>
                    <a:pt x="368681" y="1125364"/>
                  </a:lnTo>
                  <a:lnTo>
                    <a:pt x="352610" y="1082966"/>
                  </a:lnTo>
                  <a:lnTo>
                    <a:pt x="343619" y="1037509"/>
                  </a:lnTo>
                  <a:lnTo>
                    <a:pt x="342630" y="989744"/>
                  </a:lnTo>
                  <a:lnTo>
                    <a:pt x="350562" y="940424"/>
                  </a:lnTo>
                  <a:lnTo>
                    <a:pt x="355963" y="931032"/>
                  </a:lnTo>
                  <a:lnTo>
                    <a:pt x="360627" y="921009"/>
                  </a:lnTo>
                  <a:lnTo>
                    <a:pt x="376089" y="878226"/>
                  </a:lnTo>
                  <a:lnTo>
                    <a:pt x="380534" y="857239"/>
                  </a:lnTo>
                  <a:lnTo>
                    <a:pt x="404161" y="815371"/>
                  </a:lnTo>
                  <a:lnTo>
                    <a:pt x="434239" y="775713"/>
                  </a:lnTo>
                  <a:lnTo>
                    <a:pt x="469818" y="739170"/>
                  </a:lnTo>
                  <a:lnTo>
                    <a:pt x="509946" y="706646"/>
                  </a:lnTo>
                  <a:lnTo>
                    <a:pt x="553674" y="679045"/>
                  </a:lnTo>
                  <a:lnTo>
                    <a:pt x="600050" y="657271"/>
                  </a:lnTo>
                  <a:lnTo>
                    <a:pt x="648123" y="642228"/>
                  </a:lnTo>
                  <a:lnTo>
                    <a:pt x="694001" y="642774"/>
                  </a:lnTo>
                  <a:lnTo>
                    <a:pt x="738775" y="636273"/>
                  </a:lnTo>
                  <a:lnTo>
                    <a:pt x="781840" y="623093"/>
                  </a:lnTo>
                  <a:lnTo>
                    <a:pt x="822591" y="603601"/>
                  </a:lnTo>
                  <a:lnTo>
                    <a:pt x="860422" y="578164"/>
                  </a:lnTo>
                  <a:lnTo>
                    <a:pt x="894729" y="547147"/>
                  </a:lnTo>
                  <a:lnTo>
                    <a:pt x="924905" y="510920"/>
                  </a:lnTo>
                  <a:lnTo>
                    <a:pt x="950347" y="469847"/>
                  </a:lnTo>
                  <a:lnTo>
                    <a:pt x="970449" y="424296"/>
                  </a:lnTo>
                  <a:lnTo>
                    <a:pt x="983425" y="378674"/>
                  </a:lnTo>
                  <a:lnTo>
                    <a:pt x="989707" y="332847"/>
                  </a:lnTo>
                  <a:lnTo>
                    <a:pt x="989580" y="287461"/>
                  </a:lnTo>
                  <a:lnTo>
                    <a:pt x="983327" y="243160"/>
                  </a:lnTo>
                  <a:lnTo>
                    <a:pt x="971232" y="200589"/>
                  </a:lnTo>
                  <a:lnTo>
                    <a:pt x="953579" y="160394"/>
                  </a:lnTo>
                  <a:lnTo>
                    <a:pt x="930653" y="123221"/>
                  </a:lnTo>
                  <a:lnTo>
                    <a:pt x="902736" y="89714"/>
                  </a:lnTo>
                  <a:lnTo>
                    <a:pt x="870114" y="60518"/>
                  </a:lnTo>
                  <a:lnTo>
                    <a:pt x="833069" y="36279"/>
                  </a:lnTo>
                  <a:lnTo>
                    <a:pt x="791887" y="17642"/>
                  </a:lnTo>
                  <a:lnTo>
                    <a:pt x="747529" y="5318"/>
                  </a:lnTo>
                  <a:lnTo>
                    <a:pt x="702911" y="0"/>
                  </a:lnTo>
                  <a:close/>
                </a:path>
              </a:pathLst>
            </a:custGeom>
            <a:solidFill>
              <a:srgbClr val="6DFF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8" name="object 33"/>
            <p:cNvSpPr/>
            <p:nvPr/>
          </p:nvSpPr>
          <p:spPr>
            <a:xfrm>
              <a:off x="3270461" y="7969514"/>
              <a:ext cx="989965" cy="1467485"/>
            </a:xfrm>
            <a:custGeom>
              <a:avLst/>
              <a:gdLst/>
              <a:ahLst/>
              <a:cxnLst/>
              <a:rect l="l" t="t" r="r" b="b"/>
              <a:pathLst>
                <a:path w="989964" h="1467484">
                  <a:moveTo>
                    <a:pt x="220260" y="1280403"/>
                  </a:moveTo>
                  <a:lnTo>
                    <a:pt x="211597" y="1324614"/>
                  </a:lnTo>
                  <a:lnTo>
                    <a:pt x="216432" y="1367607"/>
                  </a:lnTo>
                  <a:lnTo>
                    <a:pt x="233445" y="1406364"/>
                  </a:lnTo>
                  <a:lnTo>
                    <a:pt x="261322" y="1437869"/>
                  </a:lnTo>
                  <a:lnTo>
                    <a:pt x="298746" y="1459105"/>
                  </a:lnTo>
                  <a:lnTo>
                    <a:pt x="342646" y="1467304"/>
                  </a:lnTo>
                  <a:lnTo>
                    <a:pt x="385169" y="1461288"/>
                  </a:lnTo>
                  <a:lnTo>
                    <a:pt x="423534" y="1442573"/>
                  </a:lnTo>
                  <a:lnTo>
                    <a:pt x="454962" y="1412676"/>
                  </a:lnTo>
                  <a:lnTo>
                    <a:pt x="476673" y="1373113"/>
                  </a:lnTo>
                  <a:lnTo>
                    <a:pt x="486174" y="1320799"/>
                  </a:lnTo>
                  <a:lnTo>
                    <a:pt x="478197" y="1271307"/>
                  </a:lnTo>
                  <a:lnTo>
                    <a:pt x="454884" y="1228934"/>
                  </a:lnTo>
                  <a:lnTo>
                    <a:pt x="418380" y="1197980"/>
                  </a:lnTo>
                  <a:lnTo>
                    <a:pt x="390911" y="1163953"/>
                  </a:lnTo>
                  <a:lnTo>
                    <a:pt x="368681" y="1125364"/>
                  </a:lnTo>
                  <a:lnTo>
                    <a:pt x="352610" y="1082966"/>
                  </a:lnTo>
                  <a:lnTo>
                    <a:pt x="343619" y="1037509"/>
                  </a:lnTo>
                  <a:lnTo>
                    <a:pt x="342630" y="989744"/>
                  </a:lnTo>
                  <a:lnTo>
                    <a:pt x="350562" y="940424"/>
                  </a:lnTo>
                  <a:lnTo>
                    <a:pt x="355963" y="931032"/>
                  </a:lnTo>
                  <a:lnTo>
                    <a:pt x="360627" y="921009"/>
                  </a:lnTo>
                  <a:lnTo>
                    <a:pt x="376089" y="878226"/>
                  </a:lnTo>
                  <a:lnTo>
                    <a:pt x="380534" y="857239"/>
                  </a:lnTo>
                  <a:lnTo>
                    <a:pt x="404161" y="815371"/>
                  </a:lnTo>
                  <a:lnTo>
                    <a:pt x="434239" y="775713"/>
                  </a:lnTo>
                  <a:lnTo>
                    <a:pt x="469818" y="739170"/>
                  </a:lnTo>
                  <a:lnTo>
                    <a:pt x="509946" y="706646"/>
                  </a:lnTo>
                  <a:lnTo>
                    <a:pt x="553674" y="679045"/>
                  </a:lnTo>
                  <a:lnTo>
                    <a:pt x="600050" y="657271"/>
                  </a:lnTo>
                  <a:lnTo>
                    <a:pt x="648123" y="642228"/>
                  </a:lnTo>
                  <a:lnTo>
                    <a:pt x="694001" y="642774"/>
                  </a:lnTo>
                  <a:lnTo>
                    <a:pt x="738775" y="636273"/>
                  </a:lnTo>
                  <a:lnTo>
                    <a:pt x="781840" y="623093"/>
                  </a:lnTo>
                  <a:lnTo>
                    <a:pt x="822591" y="603601"/>
                  </a:lnTo>
                  <a:lnTo>
                    <a:pt x="860422" y="578164"/>
                  </a:lnTo>
                  <a:lnTo>
                    <a:pt x="894729" y="547147"/>
                  </a:lnTo>
                  <a:lnTo>
                    <a:pt x="924905" y="510920"/>
                  </a:lnTo>
                  <a:lnTo>
                    <a:pt x="950347" y="469847"/>
                  </a:lnTo>
                  <a:lnTo>
                    <a:pt x="970449" y="424296"/>
                  </a:lnTo>
                  <a:lnTo>
                    <a:pt x="983425" y="378674"/>
                  </a:lnTo>
                  <a:lnTo>
                    <a:pt x="989707" y="332847"/>
                  </a:lnTo>
                  <a:lnTo>
                    <a:pt x="989580" y="287461"/>
                  </a:lnTo>
                  <a:lnTo>
                    <a:pt x="983327" y="243160"/>
                  </a:lnTo>
                  <a:lnTo>
                    <a:pt x="971232" y="200589"/>
                  </a:lnTo>
                  <a:lnTo>
                    <a:pt x="953579" y="160394"/>
                  </a:lnTo>
                  <a:lnTo>
                    <a:pt x="930653" y="123221"/>
                  </a:lnTo>
                  <a:lnTo>
                    <a:pt x="902736" y="89714"/>
                  </a:lnTo>
                  <a:lnTo>
                    <a:pt x="870114" y="60518"/>
                  </a:lnTo>
                  <a:lnTo>
                    <a:pt x="833069" y="36279"/>
                  </a:lnTo>
                  <a:lnTo>
                    <a:pt x="791887" y="17642"/>
                  </a:lnTo>
                  <a:lnTo>
                    <a:pt x="747529" y="5318"/>
                  </a:lnTo>
                  <a:lnTo>
                    <a:pt x="702911" y="0"/>
                  </a:lnTo>
                  <a:lnTo>
                    <a:pt x="658649" y="1367"/>
                  </a:lnTo>
                  <a:lnTo>
                    <a:pt x="615357" y="9102"/>
                  </a:lnTo>
                  <a:lnTo>
                    <a:pt x="573652" y="22885"/>
                  </a:lnTo>
                  <a:lnTo>
                    <a:pt x="534149" y="42398"/>
                  </a:lnTo>
                  <a:lnTo>
                    <a:pt x="497464" y="67322"/>
                  </a:lnTo>
                  <a:lnTo>
                    <a:pt x="464210" y="97337"/>
                  </a:lnTo>
                  <a:lnTo>
                    <a:pt x="435005" y="132126"/>
                  </a:lnTo>
                  <a:lnTo>
                    <a:pt x="410464" y="171368"/>
                  </a:lnTo>
                  <a:lnTo>
                    <a:pt x="391202" y="214746"/>
                  </a:lnTo>
                  <a:lnTo>
                    <a:pt x="374660" y="275436"/>
                  </a:lnTo>
                  <a:lnTo>
                    <a:pt x="369358" y="334507"/>
                  </a:lnTo>
                  <a:lnTo>
                    <a:pt x="356879" y="380222"/>
                  </a:lnTo>
                  <a:lnTo>
                    <a:pt x="339513" y="425314"/>
                  </a:lnTo>
                  <a:lnTo>
                    <a:pt x="317789" y="469004"/>
                  </a:lnTo>
                  <a:lnTo>
                    <a:pt x="292237" y="510513"/>
                  </a:lnTo>
                  <a:lnTo>
                    <a:pt x="263387" y="549064"/>
                  </a:lnTo>
                  <a:lnTo>
                    <a:pt x="231769" y="583878"/>
                  </a:lnTo>
                  <a:lnTo>
                    <a:pt x="197913" y="614176"/>
                  </a:lnTo>
                  <a:lnTo>
                    <a:pt x="162348" y="639180"/>
                  </a:lnTo>
                  <a:lnTo>
                    <a:pt x="113792" y="653583"/>
                  </a:lnTo>
                  <a:lnTo>
                    <a:pt x="71082" y="681344"/>
                  </a:lnTo>
                  <a:lnTo>
                    <a:pt x="36350" y="720440"/>
                  </a:lnTo>
                  <a:lnTo>
                    <a:pt x="11726" y="768847"/>
                  </a:lnTo>
                  <a:lnTo>
                    <a:pt x="185" y="817353"/>
                  </a:lnTo>
                  <a:lnTo>
                    <a:pt x="0" y="865259"/>
                  </a:lnTo>
                  <a:lnTo>
                    <a:pt x="10440" y="910738"/>
                  </a:lnTo>
                  <a:lnTo>
                    <a:pt x="30776" y="951962"/>
                  </a:lnTo>
                  <a:lnTo>
                    <a:pt x="60277" y="987105"/>
                  </a:lnTo>
                  <a:lnTo>
                    <a:pt x="98213" y="1014338"/>
                  </a:lnTo>
                  <a:lnTo>
                    <a:pt x="135246" y="1052823"/>
                  </a:lnTo>
                  <a:lnTo>
                    <a:pt x="164991" y="1096074"/>
                  </a:lnTo>
                  <a:lnTo>
                    <a:pt x="187907" y="1142275"/>
                  </a:lnTo>
                  <a:lnTo>
                    <a:pt x="204451" y="1189608"/>
                  </a:lnTo>
                  <a:lnTo>
                    <a:pt x="215082" y="1236256"/>
                  </a:lnTo>
                  <a:lnTo>
                    <a:pt x="220260" y="1280403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9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611880" y="7949158"/>
              <a:ext cx="663701" cy="691159"/>
            </a:xfrm>
            <a:prstGeom prst="rect">
              <a:avLst/>
            </a:prstGeom>
          </p:spPr>
        </p:pic>
        <p:pic>
          <p:nvPicPr>
            <p:cNvPr id="80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699924" y="8035296"/>
              <a:ext cx="448403" cy="476242"/>
            </a:xfrm>
            <a:prstGeom prst="rect">
              <a:avLst/>
            </a:prstGeom>
          </p:spPr>
        </p:pic>
        <p:pic>
          <p:nvPicPr>
            <p:cNvPr id="81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453384" y="9116567"/>
              <a:ext cx="349783" cy="360438"/>
            </a:xfrm>
            <a:prstGeom prst="rect">
              <a:avLst/>
            </a:prstGeom>
          </p:spPr>
        </p:pic>
        <p:pic>
          <p:nvPicPr>
            <p:cNvPr id="82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29633" y="9191386"/>
              <a:ext cx="182830" cy="194929"/>
            </a:xfrm>
            <a:prstGeom prst="rect">
              <a:avLst/>
            </a:prstGeom>
          </p:spPr>
        </p:pic>
        <p:pic>
          <p:nvPicPr>
            <p:cNvPr id="83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243072" y="8567927"/>
              <a:ext cx="445795" cy="464057"/>
            </a:xfrm>
            <a:prstGeom prst="rect">
              <a:avLst/>
            </a:prstGeom>
          </p:spPr>
        </p:pic>
        <p:pic>
          <p:nvPicPr>
            <p:cNvPr id="84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321236" y="8645889"/>
              <a:ext cx="266259" cy="283225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 rot="16200000">
            <a:off x="-1930708" y="2969442"/>
            <a:ext cx="5472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rgbClr val="000066"/>
                </a:solidFill>
                <a:latin typeface="Bookman Old Style" pitchFamily="18" charset="0"/>
              </a:rPr>
              <a:t>БЮДЖЕТ</a:t>
            </a:r>
            <a:r>
              <a:rPr lang="ru-RU" sz="2800" dirty="0" smtClean="0">
                <a:solidFill>
                  <a:srgbClr val="FFFF66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FFFF66"/>
                </a:solidFill>
                <a:latin typeface="Bookman Old Style" pitchFamily="18" charset="0"/>
              </a:rPr>
              <a:t>  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МУНИЦИПАЛЬНОГО ОБРАЗОВАНИЯ «ХОЛМ-ЖИРКОВСКИЙ РАЙОН  СМОЛЕНСКОЙ </a:t>
            </a:r>
            <a:r>
              <a:rPr lang="ru-RU" sz="1400" b="1" dirty="0" smtClean="0">
                <a:solidFill>
                  <a:srgbClr val="000066"/>
                </a:solidFill>
                <a:latin typeface="Bookman Old Style" pitchFamily="18" charset="0"/>
              </a:rPr>
              <a:t>ОБЛАСТИ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НА 2024 ГОД И НА ПЛАНОВЫЙ ПЕРИОД 202</a:t>
            </a:r>
            <a:r>
              <a:rPr lang="ru-RU" sz="1600" b="1" dirty="0">
                <a:solidFill>
                  <a:srgbClr val="000066"/>
                </a:solidFill>
                <a:latin typeface="Bookman Old Style" pitchFamily="18" charset="0"/>
              </a:rPr>
              <a:t>5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и 202</a:t>
            </a:r>
            <a:r>
              <a:rPr lang="ru-RU" sz="1600" b="1" dirty="0">
                <a:solidFill>
                  <a:srgbClr val="000066"/>
                </a:solidFill>
                <a:latin typeface="Bookman Old Style" pitchFamily="18" charset="0"/>
              </a:rPr>
              <a:t>6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годов</a:t>
            </a:r>
            <a:endParaRPr lang="ru-RU" sz="16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22197614"/>
              </p:ext>
            </p:extLst>
          </p:nvPr>
        </p:nvGraphicFramePr>
        <p:xfrm>
          <a:off x="1780640" y="548681"/>
          <a:ext cx="7183848" cy="6083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sp>
        <p:nvSpPr>
          <p:cNvPr id="25" name="object 24"/>
          <p:cNvSpPr/>
          <p:nvPr/>
        </p:nvSpPr>
        <p:spPr>
          <a:xfrm>
            <a:off x="1928409" y="894856"/>
            <a:ext cx="792088" cy="64807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24"/>
          <p:cNvSpPr/>
          <p:nvPr/>
        </p:nvSpPr>
        <p:spPr>
          <a:xfrm>
            <a:off x="1845967" y="5558641"/>
            <a:ext cx="792088" cy="64807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57" y="1837321"/>
            <a:ext cx="1155294" cy="930424"/>
          </a:xfrm>
          <a:prstGeom prst="rect">
            <a:avLst/>
          </a:prstGeom>
        </p:spPr>
      </p:pic>
      <p:sp>
        <p:nvSpPr>
          <p:cNvPr id="10" name="Загнутый угол 9"/>
          <p:cNvSpPr/>
          <p:nvPr/>
        </p:nvSpPr>
        <p:spPr>
          <a:xfrm>
            <a:off x="19309" y="0"/>
            <a:ext cx="7144979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309" y="146247"/>
            <a:ext cx="6928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ДОКУМЕНТЫ  ДЛЯ  СОСТАВЛЕНИЯ  ПРОЕКТА  БЮДЖЕТА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70" y="3054894"/>
            <a:ext cx="1155294" cy="9304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25" y="4232903"/>
            <a:ext cx="1155294" cy="930424"/>
          </a:xfrm>
          <a:prstGeom prst="rect">
            <a:avLst/>
          </a:prstGeom>
        </p:spPr>
      </p:pic>
      <p:sp>
        <p:nvSpPr>
          <p:cNvPr id="44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776" y="228463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ДОШКОЛЬНОЕ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grpSp>
        <p:nvGrpSpPr>
          <p:cNvPr id="19" name="object 45"/>
          <p:cNvGrpSpPr/>
          <p:nvPr/>
        </p:nvGrpSpPr>
        <p:grpSpPr>
          <a:xfrm>
            <a:off x="237411" y="701755"/>
            <a:ext cx="1240790" cy="1202690"/>
            <a:chOff x="801623" y="827531"/>
            <a:chExt cx="1240790" cy="1202690"/>
          </a:xfrm>
        </p:grpSpPr>
        <p:sp>
          <p:nvSpPr>
            <p:cNvPr id="29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784352" y="1400425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9,2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5" name="object 10"/>
          <p:cNvSpPr txBox="1"/>
          <p:nvPr/>
        </p:nvSpPr>
        <p:spPr>
          <a:xfrm>
            <a:off x="1613150" y="976830"/>
            <a:ext cx="7323906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39 703,1 тыс. 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00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00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й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5" dirty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dirty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9,2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-30" dirty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sz="1600" dirty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о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107504" y="2035087"/>
            <a:ext cx="3140710" cy="2812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4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году </a:t>
            </a:r>
            <a:r>
              <a:rPr lang="ru-RU"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6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 дошкольного </a:t>
            </a:r>
            <a:r>
              <a:rPr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 образования: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5080" indent="455295" algn="just">
              <a:lnSpc>
                <a:spcPct val="100000"/>
              </a:lnSpc>
            </a:pPr>
            <a:r>
              <a:rPr lang="ru-RU" sz="1400" b="1" spc="-5" dirty="0">
                <a:solidFill>
                  <a:srgbClr val="39607C"/>
                </a:solidFill>
                <a:latin typeface="Arial"/>
                <a:cs typeface="Arial"/>
              </a:rPr>
              <a:t>4</a:t>
            </a:r>
            <a:r>
              <a:rPr sz="1400" b="1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муниципальных</a:t>
            </a: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бюд</a:t>
            </a:r>
            <a:r>
              <a:rPr sz="1400" spc="-2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жетных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дошкольных</a:t>
            </a:r>
            <a:r>
              <a:rPr sz="14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тельных</a:t>
            </a:r>
            <a:r>
              <a:rPr sz="1400" spc="4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учреждений</a:t>
            </a:r>
            <a:r>
              <a:rPr sz="14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607C"/>
                </a:solidFill>
                <a:latin typeface="Microsoft Sans Serif"/>
                <a:cs typeface="Microsoft Sans Serif"/>
              </a:rPr>
              <a:t>(МБДОУ);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b="1" dirty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b="1" dirty="0" smtClean="0">
                <a:solidFill>
                  <a:srgbClr val="F57B2B"/>
                </a:solidFill>
                <a:latin typeface="Arial"/>
                <a:cs typeface="Arial"/>
              </a:rPr>
              <a:t> 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dirty="0">
                <a:solidFill>
                  <a:srgbClr val="39607C"/>
                </a:solidFill>
                <a:latin typeface="Microsoft Sans Serif"/>
                <a:cs typeface="Microsoft Sans Serif"/>
              </a:rPr>
              <a:t>м</a:t>
            </a:r>
            <a:r>
              <a:rPr lang="ru-RU" sz="140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униципальных бюджетных общеобразовательных учреждения (МБОУ)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rgbClr val="39607C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217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7778" y="1651063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2024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483062" y="4713602"/>
            <a:ext cx="5432683" cy="1239994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33 807,2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дошкольных учреждений.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502204" y="3464299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5 250,8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492859" y="2334704"/>
            <a:ext cx="5442995" cy="106105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645,0 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воспитанников, посещающие дошкольное образовательное учреждение.</a:t>
              </a:r>
              <a:endParaRPr sz="14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346848" y="468621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308044" y="334888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308044" y="218582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13216" y="2344490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387281" y="3451746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94828" y="4807257"/>
            <a:ext cx="348996" cy="3489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" y="4974051"/>
            <a:ext cx="3204273" cy="1605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52" y="5953595"/>
            <a:ext cx="1202568" cy="702435"/>
          </a:xfrm>
          <a:prstGeom prst="rect">
            <a:avLst/>
          </a:prstGeom>
        </p:spPr>
      </p:pic>
      <p:sp>
        <p:nvSpPr>
          <p:cNvPr id="69" name="Нижний колонтитул 15"/>
          <p:cNvSpPr txBox="1">
            <a:spLocks/>
          </p:cNvSpPr>
          <p:nvPr/>
        </p:nvSpPr>
        <p:spPr>
          <a:xfrm>
            <a:off x="0" y="6655939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9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9315" y="193708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ОБЩЕЕ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35" name="object 10"/>
          <p:cNvSpPr txBox="1"/>
          <p:nvPr/>
        </p:nvSpPr>
        <p:spPr>
          <a:xfrm>
            <a:off x="219241" y="2001277"/>
            <a:ext cx="3122708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165 256,4 тыс. 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00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00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38,7 </a:t>
            </a:r>
            <a:r>
              <a:rPr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4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201239" y="3208699"/>
            <a:ext cx="3140710" cy="15202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4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b="1" spc="-5" dirty="0">
                <a:solidFill>
                  <a:srgbClr val="39607C"/>
                </a:solidFill>
                <a:latin typeface="Arial"/>
                <a:cs typeface="Arial"/>
              </a:rPr>
              <a:t>8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общего </a:t>
            </a:r>
            <a:r>
              <a:rPr sz="1400" spc="-2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школьного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образования</a:t>
            </a:r>
            <a:r>
              <a:rPr lang="ru-RU"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rgbClr val="39607C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 848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8241" y="799654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2024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661610" y="3666048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134 030,0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общеобразовательных учреждений.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62812" y="2439455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19 024,6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628490" y="1437511"/>
            <a:ext cx="5442995" cy="96486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3 569,4 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воспитанников, посещающие образовательное учреждение.</a:t>
              </a:r>
              <a:endParaRPr sz="14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487818" y="357287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513245" y="236359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515488" y="1281889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02463" y="1387674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07705" y="2439041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85248" y="3707813"/>
            <a:ext cx="348996" cy="348996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678887" y="5875106"/>
            <a:ext cx="5432683" cy="1111766"/>
            <a:chOff x="509016" y="6542531"/>
            <a:chExt cx="6970775" cy="1234439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7 103,9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Ежемесячное денежное вознаграждение за классное руководство.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432822" y="5810122"/>
            <a:ext cx="582295" cy="582766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34993" y="5891478"/>
            <a:ext cx="377952" cy="426720"/>
          </a:xfrm>
          <a:prstGeom prst="rect">
            <a:avLst/>
          </a:prstGeom>
        </p:spPr>
      </p:pic>
      <p:grpSp>
        <p:nvGrpSpPr>
          <p:cNvPr id="45" name="object 40"/>
          <p:cNvGrpSpPr/>
          <p:nvPr/>
        </p:nvGrpSpPr>
        <p:grpSpPr>
          <a:xfrm>
            <a:off x="1760502" y="807912"/>
            <a:ext cx="1152128" cy="1140211"/>
            <a:chOff x="1022603" y="624839"/>
            <a:chExt cx="931544" cy="901065"/>
          </a:xfrm>
        </p:grpSpPr>
        <p:sp>
          <p:nvSpPr>
            <p:cNvPr id="69" name="object 41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462534" y="0"/>
                  </a:moveTo>
                  <a:lnTo>
                    <a:pt x="415243" y="2309"/>
                  </a:lnTo>
                  <a:lnTo>
                    <a:pt x="369318" y="9088"/>
                  </a:lnTo>
                  <a:lnTo>
                    <a:pt x="324991" y="20111"/>
                  </a:lnTo>
                  <a:lnTo>
                    <a:pt x="282496" y="35153"/>
                  </a:lnTo>
                  <a:lnTo>
                    <a:pt x="242064" y="53989"/>
                  </a:lnTo>
                  <a:lnTo>
                    <a:pt x="203928" y="76395"/>
                  </a:lnTo>
                  <a:lnTo>
                    <a:pt x="168320" y="102146"/>
                  </a:lnTo>
                  <a:lnTo>
                    <a:pt x="135474" y="131016"/>
                  </a:lnTo>
                  <a:lnTo>
                    <a:pt x="105621" y="162781"/>
                  </a:lnTo>
                  <a:lnTo>
                    <a:pt x="78994" y="197215"/>
                  </a:lnTo>
                  <a:lnTo>
                    <a:pt x="55825" y="234095"/>
                  </a:lnTo>
                  <a:lnTo>
                    <a:pt x="36348" y="273194"/>
                  </a:lnTo>
                  <a:lnTo>
                    <a:pt x="20794" y="314289"/>
                  </a:lnTo>
                  <a:lnTo>
                    <a:pt x="9397" y="357154"/>
                  </a:lnTo>
                  <a:lnTo>
                    <a:pt x="2388" y="401563"/>
                  </a:lnTo>
                  <a:lnTo>
                    <a:pt x="0" y="447294"/>
                  </a:lnTo>
                  <a:lnTo>
                    <a:pt x="2388" y="493024"/>
                  </a:lnTo>
                  <a:lnTo>
                    <a:pt x="9397" y="537433"/>
                  </a:lnTo>
                  <a:lnTo>
                    <a:pt x="20794" y="580298"/>
                  </a:lnTo>
                  <a:lnTo>
                    <a:pt x="36348" y="621393"/>
                  </a:lnTo>
                  <a:lnTo>
                    <a:pt x="55825" y="660492"/>
                  </a:lnTo>
                  <a:lnTo>
                    <a:pt x="78994" y="697372"/>
                  </a:lnTo>
                  <a:lnTo>
                    <a:pt x="105621" y="731806"/>
                  </a:lnTo>
                  <a:lnTo>
                    <a:pt x="135474" y="763571"/>
                  </a:lnTo>
                  <a:lnTo>
                    <a:pt x="168320" y="792441"/>
                  </a:lnTo>
                  <a:lnTo>
                    <a:pt x="203928" y="818192"/>
                  </a:lnTo>
                  <a:lnTo>
                    <a:pt x="242064" y="840598"/>
                  </a:lnTo>
                  <a:lnTo>
                    <a:pt x="282496" y="859434"/>
                  </a:lnTo>
                  <a:lnTo>
                    <a:pt x="324991" y="874476"/>
                  </a:lnTo>
                  <a:lnTo>
                    <a:pt x="369318" y="885499"/>
                  </a:lnTo>
                  <a:lnTo>
                    <a:pt x="415243" y="892278"/>
                  </a:lnTo>
                  <a:lnTo>
                    <a:pt x="462534" y="894588"/>
                  </a:lnTo>
                  <a:lnTo>
                    <a:pt x="509816" y="892278"/>
                  </a:lnTo>
                  <a:lnTo>
                    <a:pt x="555735" y="885499"/>
                  </a:lnTo>
                  <a:lnTo>
                    <a:pt x="600057" y="874476"/>
                  </a:lnTo>
                  <a:lnTo>
                    <a:pt x="642550" y="859434"/>
                  </a:lnTo>
                  <a:lnTo>
                    <a:pt x="682981" y="840598"/>
                  </a:lnTo>
                  <a:lnTo>
                    <a:pt x="721117" y="818192"/>
                  </a:lnTo>
                  <a:lnTo>
                    <a:pt x="756726" y="792441"/>
                  </a:lnTo>
                  <a:lnTo>
                    <a:pt x="789574" y="763571"/>
                  </a:lnTo>
                  <a:lnTo>
                    <a:pt x="819430" y="731806"/>
                  </a:lnTo>
                  <a:lnTo>
                    <a:pt x="846060" y="697372"/>
                  </a:lnTo>
                  <a:lnTo>
                    <a:pt x="869231" y="660492"/>
                  </a:lnTo>
                  <a:lnTo>
                    <a:pt x="888712" y="621393"/>
                  </a:lnTo>
                  <a:lnTo>
                    <a:pt x="904268" y="580298"/>
                  </a:lnTo>
                  <a:lnTo>
                    <a:pt x="915668" y="537433"/>
                  </a:lnTo>
                  <a:lnTo>
                    <a:pt x="922679" y="493024"/>
                  </a:lnTo>
                  <a:lnTo>
                    <a:pt x="925067" y="447294"/>
                  </a:lnTo>
                  <a:lnTo>
                    <a:pt x="922679" y="401563"/>
                  </a:lnTo>
                  <a:lnTo>
                    <a:pt x="915668" y="357154"/>
                  </a:lnTo>
                  <a:lnTo>
                    <a:pt x="904268" y="314289"/>
                  </a:lnTo>
                  <a:lnTo>
                    <a:pt x="888712" y="273194"/>
                  </a:lnTo>
                  <a:lnTo>
                    <a:pt x="869231" y="234095"/>
                  </a:lnTo>
                  <a:lnTo>
                    <a:pt x="846060" y="197215"/>
                  </a:lnTo>
                  <a:lnTo>
                    <a:pt x="819430" y="162781"/>
                  </a:lnTo>
                  <a:lnTo>
                    <a:pt x="789574" y="131016"/>
                  </a:lnTo>
                  <a:lnTo>
                    <a:pt x="756726" y="102146"/>
                  </a:lnTo>
                  <a:lnTo>
                    <a:pt x="721117" y="76395"/>
                  </a:lnTo>
                  <a:lnTo>
                    <a:pt x="682981" y="53989"/>
                  </a:lnTo>
                  <a:lnTo>
                    <a:pt x="642550" y="35153"/>
                  </a:lnTo>
                  <a:lnTo>
                    <a:pt x="600057" y="20111"/>
                  </a:lnTo>
                  <a:lnTo>
                    <a:pt x="555735" y="9088"/>
                  </a:lnTo>
                  <a:lnTo>
                    <a:pt x="509816" y="2309"/>
                  </a:lnTo>
                  <a:lnTo>
                    <a:pt x="462534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42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0" y="447294"/>
                  </a:moveTo>
                  <a:lnTo>
                    <a:pt x="2388" y="401563"/>
                  </a:lnTo>
                  <a:lnTo>
                    <a:pt x="9397" y="357154"/>
                  </a:lnTo>
                  <a:lnTo>
                    <a:pt x="20794" y="314289"/>
                  </a:lnTo>
                  <a:lnTo>
                    <a:pt x="36348" y="273194"/>
                  </a:lnTo>
                  <a:lnTo>
                    <a:pt x="55825" y="234095"/>
                  </a:lnTo>
                  <a:lnTo>
                    <a:pt x="78994" y="197215"/>
                  </a:lnTo>
                  <a:lnTo>
                    <a:pt x="105621" y="162781"/>
                  </a:lnTo>
                  <a:lnTo>
                    <a:pt x="135474" y="131016"/>
                  </a:lnTo>
                  <a:lnTo>
                    <a:pt x="168320" y="102146"/>
                  </a:lnTo>
                  <a:lnTo>
                    <a:pt x="203928" y="76395"/>
                  </a:lnTo>
                  <a:lnTo>
                    <a:pt x="242064" y="53989"/>
                  </a:lnTo>
                  <a:lnTo>
                    <a:pt x="282496" y="35153"/>
                  </a:lnTo>
                  <a:lnTo>
                    <a:pt x="324991" y="20111"/>
                  </a:lnTo>
                  <a:lnTo>
                    <a:pt x="369318" y="9088"/>
                  </a:lnTo>
                  <a:lnTo>
                    <a:pt x="415243" y="2309"/>
                  </a:lnTo>
                  <a:lnTo>
                    <a:pt x="462534" y="0"/>
                  </a:lnTo>
                  <a:lnTo>
                    <a:pt x="509816" y="2309"/>
                  </a:lnTo>
                  <a:lnTo>
                    <a:pt x="555735" y="9088"/>
                  </a:lnTo>
                  <a:lnTo>
                    <a:pt x="600057" y="20111"/>
                  </a:lnTo>
                  <a:lnTo>
                    <a:pt x="642550" y="35153"/>
                  </a:lnTo>
                  <a:lnTo>
                    <a:pt x="682981" y="53989"/>
                  </a:lnTo>
                  <a:lnTo>
                    <a:pt x="721117" y="76395"/>
                  </a:lnTo>
                  <a:lnTo>
                    <a:pt x="756726" y="102146"/>
                  </a:lnTo>
                  <a:lnTo>
                    <a:pt x="789574" y="131016"/>
                  </a:lnTo>
                  <a:lnTo>
                    <a:pt x="819430" y="162781"/>
                  </a:lnTo>
                  <a:lnTo>
                    <a:pt x="846060" y="197215"/>
                  </a:lnTo>
                  <a:lnTo>
                    <a:pt x="869231" y="234095"/>
                  </a:lnTo>
                  <a:lnTo>
                    <a:pt x="888712" y="273194"/>
                  </a:lnTo>
                  <a:lnTo>
                    <a:pt x="904268" y="314289"/>
                  </a:lnTo>
                  <a:lnTo>
                    <a:pt x="915668" y="357154"/>
                  </a:lnTo>
                  <a:lnTo>
                    <a:pt x="922679" y="401563"/>
                  </a:lnTo>
                  <a:lnTo>
                    <a:pt x="925067" y="447294"/>
                  </a:lnTo>
                  <a:lnTo>
                    <a:pt x="922679" y="493024"/>
                  </a:lnTo>
                  <a:lnTo>
                    <a:pt x="915668" y="537433"/>
                  </a:lnTo>
                  <a:lnTo>
                    <a:pt x="904268" y="580298"/>
                  </a:lnTo>
                  <a:lnTo>
                    <a:pt x="888712" y="621393"/>
                  </a:lnTo>
                  <a:lnTo>
                    <a:pt x="869231" y="660492"/>
                  </a:lnTo>
                  <a:lnTo>
                    <a:pt x="846060" y="697372"/>
                  </a:lnTo>
                  <a:lnTo>
                    <a:pt x="819430" y="731806"/>
                  </a:lnTo>
                  <a:lnTo>
                    <a:pt x="789574" y="763571"/>
                  </a:lnTo>
                  <a:lnTo>
                    <a:pt x="756726" y="792441"/>
                  </a:lnTo>
                  <a:lnTo>
                    <a:pt x="721117" y="818192"/>
                  </a:lnTo>
                  <a:lnTo>
                    <a:pt x="682981" y="840598"/>
                  </a:lnTo>
                  <a:lnTo>
                    <a:pt x="642550" y="859434"/>
                  </a:lnTo>
                  <a:lnTo>
                    <a:pt x="600057" y="874476"/>
                  </a:lnTo>
                  <a:lnTo>
                    <a:pt x="555735" y="885499"/>
                  </a:lnTo>
                  <a:lnTo>
                    <a:pt x="509816" y="892278"/>
                  </a:lnTo>
                  <a:lnTo>
                    <a:pt x="462534" y="894588"/>
                  </a:lnTo>
                  <a:lnTo>
                    <a:pt x="415243" y="892278"/>
                  </a:lnTo>
                  <a:lnTo>
                    <a:pt x="369318" y="885499"/>
                  </a:lnTo>
                  <a:lnTo>
                    <a:pt x="324991" y="874476"/>
                  </a:lnTo>
                  <a:lnTo>
                    <a:pt x="282496" y="859434"/>
                  </a:lnTo>
                  <a:lnTo>
                    <a:pt x="242064" y="840598"/>
                  </a:lnTo>
                  <a:lnTo>
                    <a:pt x="203928" y="818192"/>
                  </a:lnTo>
                  <a:lnTo>
                    <a:pt x="168320" y="792441"/>
                  </a:lnTo>
                  <a:lnTo>
                    <a:pt x="135474" y="763571"/>
                  </a:lnTo>
                  <a:lnTo>
                    <a:pt x="105621" y="731806"/>
                  </a:lnTo>
                  <a:lnTo>
                    <a:pt x="78994" y="697372"/>
                  </a:lnTo>
                  <a:lnTo>
                    <a:pt x="55825" y="660492"/>
                  </a:lnTo>
                  <a:lnTo>
                    <a:pt x="36348" y="621393"/>
                  </a:lnTo>
                  <a:lnTo>
                    <a:pt x="20794" y="580298"/>
                  </a:lnTo>
                  <a:lnTo>
                    <a:pt x="9397" y="537433"/>
                  </a:lnTo>
                  <a:lnTo>
                    <a:pt x="2388" y="493024"/>
                  </a:lnTo>
                  <a:lnTo>
                    <a:pt x="0" y="447294"/>
                  </a:lnTo>
                  <a:close/>
                </a:path>
              </a:pathLst>
            </a:custGeom>
            <a:ln w="6096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43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275037" y="0"/>
                  </a:moveTo>
                  <a:lnTo>
                    <a:pt x="232496" y="3214"/>
                  </a:lnTo>
                  <a:lnTo>
                    <a:pt x="171038" y="19706"/>
                  </a:lnTo>
                  <a:lnTo>
                    <a:pt x="128116" y="41020"/>
                  </a:lnTo>
                  <a:lnTo>
                    <a:pt x="90355" y="68768"/>
                  </a:lnTo>
                  <a:lnTo>
                    <a:pt x="58357" y="102060"/>
                  </a:lnTo>
                  <a:lnTo>
                    <a:pt x="32722" y="140006"/>
                  </a:lnTo>
                  <a:lnTo>
                    <a:pt x="14050" y="181718"/>
                  </a:lnTo>
                  <a:lnTo>
                    <a:pt x="2942" y="226305"/>
                  </a:lnTo>
                  <a:lnTo>
                    <a:pt x="0" y="272878"/>
                  </a:lnTo>
                  <a:lnTo>
                    <a:pt x="5822" y="320548"/>
                  </a:lnTo>
                  <a:lnTo>
                    <a:pt x="275037" y="265937"/>
                  </a:lnTo>
                  <a:lnTo>
                    <a:pt x="275037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44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5822" y="320548"/>
                  </a:moveTo>
                  <a:lnTo>
                    <a:pt x="0" y="272878"/>
                  </a:lnTo>
                  <a:lnTo>
                    <a:pt x="2942" y="226305"/>
                  </a:lnTo>
                  <a:lnTo>
                    <a:pt x="14050" y="181718"/>
                  </a:lnTo>
                  <a:lnTo>
                    <a:pt x="32722" y="140006"/>
                  </a:lnTo>
                  <a:lnTo>
                    <a:pt x="58357" y="102060"/>
                  </a:lnTo>
                  <a:lnTo>
                    <a:pt x="90355" y="68768"/>
                  </a:lnTo>
                  <a:lnTo>
                    <a:pt x="128116" y="41020"/>
                  </a:lnTo>
                  <a:lnTo>
                    <a:pt x="171038" y="19706"/>
                  </a:lnTo>
                  <a:lnTo>
                    <a:pt x="218522" y="5714"/>
                  </a:lnTo>
                  <a:lnTo>
                    <a:pt x="260777" y="357"/>
                  </a:lnTo>
                  <a:lnTo>
                    <a:pt x="275037" y="0"/>
                  </a:lnTo>
                  <a:lnTo>
                    <a:pt x="275037" y="265937"/>
                  </a:lnTo>
                  <a:lnTo>
                    <a:pt x="5822" y="320548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45"/>
            <p:cNvSpPr/>
            <p:nvPr/>
          </p:nvSpPr>
          <p:spPr>
            <a:xfrm>
              <a:off x="1335023" y="925067"/>
              <a:ext cx="287020" cy="276225"/>
            </a:xfrm>
            <a:custGeom>
              <a:avLst/>
              <a:gdLst/>
              <a:ahLst/>
              <a:cxnLst/>
              <a:rect l="l" t="t" r="r" b="b"/>
              <a:pathLst>
                <a:path w="287019" h="276225">
                  <a:moveTo>
                    <a:pt x="143256" y="0"/>
                  </a:moveTo>
                  <a:lnTo>
                    <a:pt x="97974" y="7028"/>
                  </a:lnTo>
                  <a:lnTo>
                    <a:pt x="58649" y="26602"/>
                  </a:lnTo>
                  <a:lnTo>
                    <a:pt x="27639" y="56455"/>
                  </a:lnTo>
                  <a:lnTo>
                    <a:pt x="7303" y="94317"/>
                  </a:lnTo>
                  <a:lnTo>
                    <a:pt x="0" y="137922"/>
                  </a:lnTo>
                  <a:lnTo>
                    <a:pt x="7303" y="181526"/>
                  </a:lnTo>
                  <a:lnTo>
                    <a:pt x="27639" y="219388"/>
                  </a:lnTo>
                  <a:lnTo>
                    <a:pt x="58649" y="249241"/>
                  </a:lnTo>
                  <a:lnTo>
                    <a:pt x="97974" y="268815"/>
                  </a:lnTo>
                  <a:lnTo>
                    <a:pt x="143256" y="275844"/>
                  </a:lnTo>
                  <a:lnTo>
                    <a:pt x="188537" y="268815"/>
                  </a:lnTo>
                  <a:lnTo>
                    <a:pt x="227862" y="249241"/>
                  </a:lnTo>
                  <a:lnTo>
                    <a:pt x="258872" y="219388"/>
                  </a:lnTo>
                  <a:lnTo>
                    <a:pt x="279208" y="181526"/>
                  </a:lnTo>
                  <a:lnTo>
                    <a:pt x="286512" y="137922"/>
                  </a:lnTo>
                  <a:lnTo>
                    <a:pt x="279208" y="94317"/>
                  </a:lnTo>
                  <a:lnTo>
                    <a:pt x="258872" y="56455"/>
                  </a:lnTo>
                  <a:lnTo>
                    <a:pt x="227862" y="26602"/>
                  </a:lnTo>
                  <a:lnTo>
                    <a:pt x="188537" y="7028"/>
                  </a:lnTo>
                  <a:lnTo>
                    <a:pt x="143256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2004732" y="1530021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38,7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74" name="object 3"/>
          <p:cNvGrpSpPr/>
          <p:nvPr/>
        </p:nvGrpSpPr>
        <p:grpSpPr>
          <a:xfrm>
            <a:off x="3670523" y="4825114"/>
            <a:ext cx="5432683" cy="111176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1 528,5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Перевозка учащихся общеобразовательных школ, проживающих в сельской местности  в течение учебного года к месту учебы и обратно.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41186" y="472898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0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55549" y="4844691"/>
            <a:ext cx="353567" cy="3520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74" y="4675559"/>
            <a:ext cx="2760861" cy="20447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74" y="711839"/>
            <a:ext cx="1092826" cy="1074911"/>
          </a:xfrm>
          <a:prstGeom prst="rect">
            <a:avLst/>
          </a:prstGeom>
        </p:spPr>
      </p:pic>
      <p:sp>
        <p:nvSpPr>
          <p:cNvPr id="81" name="Нижний колонтитул 15"/>
          <p:cNvSpPr txBox="1">
            <a:spLocks/>
          </p:cNvSpPr>
          <p:nvPr/>
        </p:nvSpPr>
        <p:spPr>
          <a:xfrm>
            <a:off x="0" y="6655939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72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13" y="183142"/>
            <a:ext cx="3754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ДОПОЛНИТЕЛЬНОЕ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35" name="object 10"/>
          <p:cNvSpPr txBox="1"/>
          <p:nvPr/>
        </p:nvSpPr>
        <p:spPr>
          <a:xfrm>
            <a:off x="1723415" y="936753"/>
            <a:ext cx="607435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10 794,4 тыс. 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00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00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2,5 </a:t>
            </a:r>
            <a:r>
              <a:rPr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4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211239" y="2231898"/>
            <a:ext cx="3140710" cy="24205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4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году </a:t>
            </a:r>
            <a:r>
              <a:rPr lang="ru-RU"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2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 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дополнительного образования: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Холм-Жирковский Дом творчества для детей и юношества;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Холм-Жирковская детская юношеская спортивная школа.</a:t>
            </a:r>
          </a:p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 820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8237" y="1650879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2024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661610" y="3666048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10 668,0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учреждений дополнительного образования.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62812" y="2439455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121,2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6" name="object 15"/>
          <p:cNvSpPr/>
          <p:nvPr/>
        </p:nvSpPr>
        <p:spPr>
          <a:xfrm>
            <a:off x="3487818" y="357287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3513245" y="236359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0" name="object 3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07705" y="2439041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85248" y="3707813"/>
            <a:ext cx="348996" cy="348996"/>
          </a:xfrm>
          <a:prstGeom prst="rect">
            <a:avLst/>
          </a:prstGeom>
        </p:spPr>
      </p:pic>
      <p:grpSp>
        <p:nvGrpSpPr>
          <p:cNvPr id="74" name="object 3"/>
          <p:cNvGrpSpPr/>
          <p:nvPr/>
        </p:nvGrpSpPr>
        <p:grpSpPr>
          <a:xfrm>
            <a:off x="3670523" y="4825114"/>
            <a:ext cx="5432683" cy="111176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5,2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Уплата имущественных налогов.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41186" y="472898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81" name="object 45"/>
          <p:cNvGrpSpPr/>
          <p:nvPr/>
        </p:nvGrpSpPr>
        <p:grpSpPr>
          <a:xfrm>
            <a:off x="240459" y="704803"/>
            <a:ext cx="1234440" cy="1196340"/>
            <a:chOff x="804671" y="830579"/>
            <a:chExt cx="1234440" cy="1196340"/>
          </a:xfrm>
        </p:grpSpPr>
        <p:sp>
          <p:nvSpPr>
            <p:cNvPr id="82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3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4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5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6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803749" y="1398539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2,5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7" y="4652432"/>
            <a:ext cx="3275856" cy="1781048"/>
          </a:xfrm>
          <a:prstGeom prst="rect">
            <a:avLst/>
          </a:prstGeom>
        </p:spPr>
      </p:pic>
      <p:pic>
        <p:nvPicPr>
          <p:cNvPr id="87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23929" y="4832608"/>
            <a:ext cx="377952" cy="426720"/>
          </a:xfrm>
          <a:prstGeom prst="rect">
            <a:avLst/>
          </a:prstGeom>
        </p:spPr>
      </p:pic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6624000" y="6668806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34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175956" y="800109"/>
            <a:ext cx="4932040" cy="165618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1.Увеличение доли населения района, участвующего в мероприятиях, проводимых культурно-досуговыми учреждениями.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2.Рост доли населения, обслуживаемого библиотеками и музеями муниципального образования.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3.Сохранение контингента обучающихся детской школы искусств.</a:t>
            </a:r>
          </a:p>
          <a:p>
            <a:pPr algn="just"/>
            <a:r>
              <a:rPr lang="ru-RU" sz="1100" dirty="0">
                <a:solidFill>
                  <a:srgbClr val="000099"/>
                </a:solidFill>
                <a:latin typeface="Bookman Old Style" pitchFamily="18" charset="0"/>
              </a:rPr>
              <a:t>4</a:t>
            </a:r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.Увеличение количества граждан, проживающих на территории района, занимающихся физической культурой.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676726425"/>
              </p:ext>
            </p:extLst>
          </p:nvPr>
        </p:nvGraphicFramePr>
        <p:xfrm>
          <a:off x="-41303" y="1997461"/>
          <a:ext cx="374340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футбол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80528" y="5733256"/>
            <a:ext cx="1493912" cy="1020784"/>
          </a:xfrm>
          <a:prstGeom prst="rect">
            <a:avLst/>
          </a:prstGeom>
        </p:spPr>
      </p:pic>
      <p:pic>
        <p:nvPicPr>
          <p:cNvPr id="24" name="Рисунок 23" descr="дш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4165" y="1484784"/>
            <a:ext cx="1668019" cy="1421152"/>
          </a:xfrm>
          <a:prstGeom prst="rect">
            <a:avLst/>
          </a:prstGeom>
        </p:spPr>
      </p:pic>
      <p:sp>
        <p:nvSpPr>
          <p:cNvPr id="18" name="Выноска 2 17"/>
          <p:cNvSpPr/>
          <p:nvPr/>
        </p:nvSpPr>
        <p:spPr>
          <a:xfrm>
            <a:off x="683568" y="163742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23700557"/>
              </p:ext>
            </p:extLst>
          </p:nvPr>
        </p:nvGraphicFramePr>
        <p:xfrm>
          <a:off x="3563888" y="2348880"/>
          <a:ext cx="5580112" cy="4592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1388" y="745729"/>
            <a:ext cx="4001060" cy="91440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1650" y="820069"/>
            <a:ext cx="4032448" cy="817352"/>
          </a:xfrm>
        </p:spPr>
        <p:txBody>
          <a:bodyPr>
            <a:noAutofit/>
          </a:bodyPr>
          <a:lstStyle/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1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1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Реализация стратегической роли культуры  как духовно-нравственного основания развития личности, а также развитие туризма  для приобщения граждан к культурному и природному наследию.</a:t>
            </a:r>
            <a:endParaRPr lang="ru-RU" sz="1100" dirty="0">
              <a:latin typeface="Sitka Small" panose="02000505000000020004" pitchFamily="2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 в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муниципальным образовании  «Холм-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036876" y="181334"/>
            <a:ext cx="576064" cy="432047"/>
          </a:xfrm>
          <a:prstGeom prst="rect">
            <a:avLst/>
          </a:prstGeom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23955" y="6641731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-11650" y="6641731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852" y="181334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КУЛЬТУРНАЯ  ДЕЯТЕЛЬНОСТЬ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 в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муниципальным образовании  «Холм-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6876" y="181334"/>
            <a:ext cx="576064" cy="432047"/>
          </a:xfrm>
          <a:prstGeom prst="rect">
            <a:avLst/>
          </a:prstGeom>
        </p:spPr>
      </p:pic>
      <p:sp>
        <p:nvSpPr>
          <p:cNvPr id="62" name="Нижний колонтитул 15"/>
          <p:cNvSpPr txBox="1">
            <a:spLocks/>
          </p:cNvSpPr>
          <p:nvPr/>
        </p:nvSpPr>
        <p:spPr>
          <a:xfrm>
            <a:off x="6624000" y="6637619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1" name="object 7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724688"/>
            <a:ext cx="1507236" cy="1356359"/>
          </a:xfrm>
          <a:prstGeom prst="rect">
            <a:avLst/>
          </a:prstGeom>
        </p:spPr>
      </p:pic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488943020"/>
              </p:ext>
            </p:extLst>
          </p:nvPr>
        </p:nvGraphicFramePr>
        <p:xfrm>
          <a:off x="307852" y="1114917"/>
          <a:ext cx="7200800" cy="5617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5" name="Прямоугольник с двумя скругленными противолежащими углами 94"/>
          <p:cNvSpPr/>
          <p:nvPr/>
        </p:nvSpPr>
        <p:spPr>
          <a:xfrm>
            <a:off x="3851920" y="3933056"/>
            <a:ext cx="2592288" cy="504056"/>
          </a:xfrm>
          <a:prstGeom prst="round2Diag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u="sng" dirty="0" smtClean="0">
                <a:solidFill>
                  <a:srgbClr val="FF0000"/>
                </a:solidFill>
              </a:rPr>
              <a:t>- 6 </a:t>
            </a:r>
            <a:r>
              <a:rPr lang="ru-RU" u="sng" dirty="0" smtClean="0">
                <a:solidFill>
                  <a:srgbClr val="FF0000"/>
                </a:solidFill>
              </a:rPr>
              <a:t>947,4 </a:t>
            </a:r>
            <a:r>
              <a:rPr lang="ru-RU" dirty="0" smtClean="0">
                <a:solidFill>
                  <a:schemeClr val="bg1"/>
                </a:solidFill>
              </a:rPr>
              <a:t>–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приобретение оборудования для </a:t>
            </a:r>
            <a:r>
              <a:rPr lang="ru-RU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музея</a:t>
            </a:r>
            <a:endParaRPr lang="ru-RU" dirty="0" smtClean="0">
              <a:solidFill>
                <a:schemeClr val="bg1"/>
              </a:solidFill>
              <a:latin typeface="Bahnschrift SemiCondensed" panose="020B0502040204020203" pitchFamily="34" charset="0"/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marL="171450" indent="-171450">
              <a:buFontTx/>
              <a:buChar char="-"/>
            </a:pPr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6" name="Рисунок 9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818575"/>
            <a:ext cx="2828393" cy="18825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079" y="3933056"/>
            <a:ext cx="2517198" cy="188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6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852" y="181334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КУЛЬТУРНАЯ  ДЕЯТЕЛЬНОСТЬ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 в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муниципальным образовании  «Холм-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6876" y="181334"/>
            <a:ext cx="576064" cy="432047"/>
          </a:xfrm>
          <a:prstGeom prst="rect">
            <a:avLst/>
          </a:prstGeom>
        </p:spPr>
      </p:pic>
      <p:grpSp>
        <p:nvGrpSpPr>
          <p:cNvPr id="20" name="object 45"/>
          <p:cNvGrpSpPr/>
          <p:nvPr/>
        </p:nvGrpSpPr>
        <p:grpSpPr>
          <a:xfrm>
            <a:off x="89968" y="613381"/>
            <a:ext cx="1234440" cy="1196340"/>
            <a:chOff x="804671" y="830579"/>
            <a:chExt cx="1234440" cy="1196340"/>
          </a:xfrm>
        </p:grpSpPr>
        <p:sp>
          <p:nvSpPr>
            <p:cNvPr id="25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rgbClr val="FF0000"/>
                </a:solidFill>
              </a:endParaRPr>
            </a:p>
          </p:txBody>
        </p:sp>
        <p:sp>
          <p:nvSpPr>
            <p:cNvPr id="26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0" name="object 51"/>
          <p:cNvSpPr txBox="1"/>
          <p:nvPr/>
        </p:nvSpPr>
        <p:spPr>
          <a:xfrm>
            <a:off x="618354" y="1327244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19,7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1723414" y="936753"/>
            <a:ext cx="716906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3300"/>
                </a:solidFill>
                <a:latin typeface="Arial"/>
                <a:cs typeface="Arial"/>
              </a:rPr>
              <a:t>84 084,1 тыс. </a:t>
            </a:r>
            <a:r>
              <a:rPr sz="1600" b="1" spc="-5" dirty="0" err="1" smtClean="0">
                <a:solidFill>
                  <a:srgbClr val="FF33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33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33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33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33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3300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19,7 </a:t>
            </a:r>
            <a:r>
              <a:rPr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4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89158" y="1544368"/>
            <a:ext cx="777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2024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3" name="object 3"/>
          <p:cNvGrpSpPr/>
          <p:nvPr/>
        </p:nvGrpSpPr>
        <p:grpSpPr>
          <a:xfrm>
            <a:off x="18184" y="2198935"/>
            <a:ext cx="4481808" cy="1592622"/>
            <a:chOff x="509016" y="6542531"/>
            <a:chExt cx="6970775" cy="1680294"/>
          </a:xfrm>
        </p:grpSpPr>
        <p:sp>
          <p:nvSpPr>
            <p:cNvPr id="34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4 998,3 - </a:t>
              </a:r>
              <a:r>
                <a:rPr lang="ru-RU" sz="1400" dirty="0" smtClean="0"/>
                <a:t>Дополнительное образование</a:t>
              </a:r>
              <a:endParaRPr sz="1400" dirty="0"/>
            </a:p>
          </p:txBody>
        </p:sp>
        <p:pic>
          <p:nvPicPr>
            <p:cNvPr id="35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36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37" name="object 8"/>
            <p:cNvSpPr/>
            <p:nvPr/>
          </p:nvSpPr>
          <p:spPr>
            <a:xfrm>
              <a:off x="620665" y="6830457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4,0 тыс. руб.- уплата налогов;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209,8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4 784,5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0" name="object 3"/>
          <p:cNvGrpSpPr/>
          <p:nvPr/>
        </p:nvGrpSpPr>
        <p:grpSpPr>
          <a:xfrm>
            <a:off x="29281" y="4603233"/>
            <a:ext cx="4435091" cy="1580866"/>
            <a:chOff x="509016" y="6542531"/>
            <a:chExt cx="7010397" cy="1755299"/>
          </a:xfrm>
        </p:grpSpPr>
        <p:sp>
          <p:nvSpPr>
            <p:cNvPr id="41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</a:t>
              </a:r>
              <a:r>
                <a:rPr lang="ru-RU" dirty="0" smtClean="0"/>
                <a:t>34 925,3 </a:t>
              </a:r>
              <a:r>
                <a:rPr lang="ru-RU" dirty="0" smtClean="0"/>
                <a:t>– </a:t>
              </a:r>
              <a:r>
                <a:rPr lang="ru-RU" sz="1400" dirty="0" smtClean="0"/>
                <a:t>Досуговая деятельность</a:t>
              </a:r>
              <a:endParaRPr sz="1400" dirty="0"/>
            </a:p>
          </p:txBody>
        </p:sp>
        <p:pic>
          <p:nvPicPr>
            <p:cNvPr id="42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3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217" y="6809206"/>
              <a:ext cx="6902196" cy="1016520"/>
            </a:xfrm>
            <a:prstGeom prst="rect">
              <a:avLst/>
            </a:prstGeom>
          </p:spPr>
        </p:pic>
        <p:sp>
          <p:nvSpPr>
            <p:cNvPr id="44" name="object 8"/>
            <p:cNvSpPr/>
            <p:nvPr/>
          </p:nvSpPr>
          <p:spPr>
            <a:xfrm>
              <a:off x="681128" y="6905462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7 461,6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27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463,7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5" name="object 3"/>
          <p:cNvGrpSpPr/>
          <p:nvPr/>
        </p:nvGrpSpPr>
        <p:grpSpPr>
          <a:xfrm>
            <a:off x="4634025" y="2198934"/>
            <a:ext cx="4410024" cy="1572771"/>
            <a:chOff x="509016" y="6542531"/>
            <a:chExt cx="6970775" cy="1746311"/>
          </a:xfrm>
        </p:grpSpPr>
        <p:sp>
          <p:nvSpPr>
            <p:cNvPr id="46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13 </a:t>
              </a:r>
              <a:r>
                <a:rPr lang="ru-RU" dirty="0" smtClean="0"/>
                <a:t>876,9– </a:t>
              </a:r>
              <a:r>
                <a:rPr lang="ru-RU" sz="1400" dirty="0" smtClean="0"/>
                <a:t>Библиотечное обслуживание</a:t>
              </a:r>
              <a:endParaRPr sz="1400" dirty="0"/>
            </a:p>
          </p:txBody>
        </p:sp>
        <p:pic>
          <p:nvPicPr>
            <p:cNvPr id="47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8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9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228,4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13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631,0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тыс. рублей – расходы на укрепление материально-технической базы и оплату труда работников учреждений;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17,5 </a:t>
              </a:r>
              <a:r>
                <a:rPr lang="ru-RU" sz="1400" dirty="0" err="1" smtClean="0">
                  <a:solidFill>
                    <a:schemeClr val="bg2">
                      <a:lumMod val="50000"/>
                    </a:schemeClr>
                  </a:solidFill>
                </a:rPr>
                <a:t>тыс.рублей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– книжные фонды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0" name="object 3"/>
          <p:cNvGrpSpPr/>
          <p:nvPr/>
        </p:nvGrpSpPr>
        <p:grpSpPr>
          <a:xfrm>
            <a:off x="4612940" y="4489098"/>
            <a:ext cx="4410024" cy="1572771"/>
            <a:chOff x="509016" y="6542531"/>
            <a:chExt cx="6970775" cy="1746311"/>
          </a:xfrm>
        </p:grpSpPr>
        <p:sp>
          <p:nvSpPr>
            <p:cNvPr id="51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1 351,6 – </a:t>
              </a:r>
              <a:r>
                <a:rPr lang="ru-RU" sz="1400" dirty="0" smtClean="0"/>
                <a:t>Музейная деятельность</a:t>
              </a:r>
              <a:endParaRPr sz="1400" dirty="0"/>
            </a:p>
          </p:txBody>
        </p:sp>
        <p:pic>
          <p:nvPicPr>
            <p:cNvPr id="52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3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4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63,2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1 188,4 тыс. рублей – расходы на укрепление материально-технической базы и оплату труда работников учреждений;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100,0 </a:t>
              </a:r>
              <a:r>
                <a:rPr lang="ru-RU" sz="1400" dirty="0" err="1" smtClean="0">
                  <a:solidFill>
                    <a:schemeClr val="bg2">
                      <a:lumMod val="50000"/>
                    </a:schemeClr>
                  </a:solidFill>
                </a:rPr>
                <a:t>тыс.рублей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– содержание памятников.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5" name="object 15"/>
          <p:cNvSpPr/>
          <p:nvPr/>
        </p:nvSpPr>
        <p:spPr>
          <a:xfrm>
            <a:off x="3616495" y="2204083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15"/>
          <p:cNvSpPr/>
          <p:nvPr/>
        </p:nvSpPr>
        <p:spPr>
          <a:xfrm>
            <a:off x="3595869" y="448909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8167508" y="221110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15"/>
          <p:cNvSpPr/>
          <p:nvPr/>
        </p:nvSpPr>
        <p:spPr>
          <a:xfrm>
            <a:off x="8157280" y="4509513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9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61297" y="2266347"/>
            <a:ext cx="394716" cy="396239"/>
          </a:xfrm>
          <a:prstGeom prst="rect">
            <a:avLst/>
          </a:prstGeom>
        </p:spPr>
      </p:pic>
      <p:pic>
        <p:nvPicPr>
          <p:cNvPr id="60" name="object 4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69243" y="2281215"/>
            <a:ext cx="445007" cy="445008"/>
          </a:xfrm>
          <a:prstGeom prst="rect">
            <a:avLst/>
          </a:prstGeom>
        </p:spPr>
      </p:pic>
      <p:pic>
        <p:nvPicPr>
          <p:cNvPr id="65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72816" y="4565117"/>
            <a:ext cx="408431" cy="406907"/>
          </a:xfrm>
          <a:prstGeom prst="rect">
            <a:avLst/>
          </a:prstGeom>
        </p:spPr>
      </p:pic>
      <p:pic>
        <p:nvPicPr>
          <p:cNvPr id="66" name="object 4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68155" y="4588081"/>
            <a:ext cx="381000" cy="381000"/>
          </a:xfrm>
          <a:prstGeom prst="rect">
            <a:avLst/>
          </a:prstGeom>
        </p:spPr>
      </p:pic>
      <p:sp>
        <p:nvSpPr>
          <p:cNvPr id="67" name="object 8"/>
          <p:cNvSpPr/>
          <p:nvPr/>
        </p:nvSpPr>
        <p:spPr>
          <a:xfrm>
            <a:off x="89968" y="3801808"/>
            <a:ext cx="4332953" cy="646641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Холм-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Жирковская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детская школа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исскуств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дополнительного образования будут</a:t>
            </a:r>
          </a:p>
          <a:p>
            <a:pPr algn="ctr"/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      оказываться 478 детям.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8" name="object 8"/>
          <p:cNvSpPr/>
          <p:nvPr/>
        </p:nvSpPr>
        <p:spPr>
          <a:xfrm>
            <a:off x="138167" y="6089245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досуговой деятельности будут оказываться 16 Домами культуры.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9" name="object 8"/>
          <p:cNvSpPr/>
          <p:nvPr/>
        </p:nvSpPr>
        <p:spPr>
          <a:xfrm>
            <a:off x="4773456" y="3778746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библиотечному обслуживанию  будут оказываться 17 библиотеками.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0" name="object 8"/>
          <p:cNvSpPr/>
          <p:nvPr/>
        </p:nvSpPr>
        <p:spPr>
          <a:xfrm>
            <a:off x="4741092" y="6093065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музейной деятельности  будут оказываться 2 музеями.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2" name="Нижний колонтитул 15"/>
          <p:cNvSpPr txBox="1">
            <a:spLocks/>
          </p:cNvSpPr>
          <p:nvPr/>
        </p:nvSpPr>
        <p:spPr>
          <a:xfrm>
            <a:off x="6624000" y="6637619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14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784855355"/>
              </p:ext>
            </p:extLst>
          </p:nvPr>
        </p:nvGraphicFramePr>
        <p:xfrm>
          <a:off x="-71209" y="2720843"/>
          <a:ext cx="457200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82353" y="3284984"/>
            <a:ext cx="3960440" cy="7848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18583" y="1046740"/>
            <a:ext cx="6660232" cy="78894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818965" y="1867985"/>
            <a:ext cx="5289539" cy="141699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1.Экономия электрической энергии не 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2.Экономия тепловой энергии не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3.Экономия природного газа не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4.Экономия воды не менее 2% ежегодно.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040582"/>
            <a:ext cx="6588224" cy="679180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Повышение энергетической эффективности  потребления ресурсов  и экономии бюджетных средств  в муниципальном образовании «Холм-Жирковский район» Смоленской области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3" name="Выноска 2 22"/>
          <p:cNvSpPr/>
          <p:nvPr/>
        </p:nvSpPr>
        <p:spPr>
          <a:xfrm>
            <a:off x="1420664" y="190520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6" name="object 4"/>
          <p:cNvSpPr/>
          <p:nvPr/>
        </p:nvSpPr>
        <p:spPr>
          <a:xfrm>
            <a:off x="3743401" y="6204"/>
            <a:ext cx="5400600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Энергосбережение и повышение энергетической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эффективности на территории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муниципального образования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лампочки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82353" y="240613"/>
            <a:ext cx="731783" cy="6206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08004" y="5879001"/>
            <a:ext cx="3960440" cy="7848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Запланированы расходы на приобретение и замену светильников на </a:t>
            </a:r>
            <a:r>
              <a:rPr lang="ru-RU" sz="1500" dirty="0" err="1" smtClean="0">
                <a:solidFill>
                  <a:srgbClr val="000099"/>
                </a:solidFill>
                <a:latin typeface="Bookman Old Style" pitchFamily="18" charset="0"/>
              </a:rPr>
              <a:t>энергоэффективные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</p:txBody>
      </p:sp>
      <p:sp>
        <p:nvSpPr>
          <p:cNvPr id="24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116" y="4026353"/>
            <a:ext cx="1936216" cy="193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381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951518807"/>
              </p:ext>
            </p:extLst>
          </p:nvPr>
        </p:nvGraphicFramePr>
        <p:xfrm>
          <a:off x="179512" y="2060848"/>
          <a:ext cx="417646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бж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6" y="4200014"/>
            <a:ext cx="1980725" cy="1379755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960477"/>
            <a:ext cx="6660232" cy="88434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211960" y="1956991"/>
            <a:ext cx="4896544" cy="122098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1.Снижение количества преступлений, совершенных в районе.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2.Снижение количества дорожно-транспортных преступлений в районе.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068742"/>
            <a:ext cx="6516216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Обеспечение безопасности  жизнедеятельности населения муниципального образования «Холм-Жирковский район» Смоленской области .</a:t>
            </a:r>
            <a:endParaRPr lang="ru-RU" sz="1500" dirty="0">
              <a:latin typeface="Sitka Small" panose="02000505000000020004" pitchFamily="2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122519" y="196160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80012" y="3310748"/>
            <a:ext cx="3960440" cy="78483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sp>
        <p:nvSpPr>
          <p:cNvPr id="15" name="object 4"/>
          <p:cNvSpPr/>
          <p:nvPr/>
        </p:nvSpPr>
        <p:spPr>
          <a:xfrm>
            <a:off x="3707904" y="0"/>
            <a:ext cx="5400600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Создание условий для обеспечения безопасности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жизнедеятельности населения муниципального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образования «Холм-Жирковский район»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47156" y="471904"/>
            <a:ext cx="952550" cy="5968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20847" y="5517232"/>
            <a:ext cx="3960440" cy="1015663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20,0 тыс. рублей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профилактика правонарушений среди несовершеннолетних и молодежи;</a:t>
            </a:r>
          </a:p>
          <a:p>
            <a:pPr algn="just"/>
            <a:r>
              <a:rPr lang="ru-RU" sz="12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20,0 тыс. рублей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расходы на организацию деятельности народной дружины </a:t>
            </a:r>
          </a:p>
        </p:txBody>
      </p:sp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397521003"/>
              </p:ext>
            </p:extLst>
          </p:nvPr>
        </p:nvGraphicFramePr>
        <p:xfrm>
          <a:off x="107504" y="1916832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67200" y="3979476"/>
            <a:ext cx="4553272" cy="160043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b="1" dirty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1400" b="1" dirty="0" smtClean="0">
                <a:solidFill>
                  <a:srgbClr val="000099"/>
                </a:solidFill>
                <a:latin typeface="Book Antiqua" pitchFamily="18" charset="0"/>
              </a:rPr>
              <a:t>на возмещение затрат</a:t>
            </a:r>
            <a:r>
              <a:rPr lang="ru-RU" sz="1400" dirty="0" smtClean="0">
                <a:solidFill>
                  <a:srgbClr val="000099"/>
                </a:solidFill>
                <a:latin typeface="Book Antiqua" pitchFamily="18" charset="0"/>
              </a:rPr>
              <a:t> при оказании услуг по осуществлению пассажирских перевозок автомобильным транспортом во внутрирайонном сообщении, не компенсированных, в связи с государственным регулированием тарифов.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автобус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5055021"/>
            <a:ext cx="2660088" cy="2079393"/>
          </a:xfrm>
          <a:prstGeom prst="rect">
            <a:avLst/>
          </a:prstGeom>
        </p:spPr>
      </p:pic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0" y="850052"/>
            <a:ext cx="6660232" cy="88434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4267200" y="1804380"/>
            <a:ext cx="4660776" cy="212867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1.Сохранение количества внутрирайонных маршрутов.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2.Сохранение количества перевозимых пассажиров.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3.Снижение доли населения, проживающего в населенных пунктах, не имеющих регулярного транспортного сообщения ч административным центром Холм-Жирковского района.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25397" y="953344"/>
            <a:ext cx="6372563" cy="576064"/>
          </a:xfrm>
        </p:spPr>
        <p:txBody>
          <a:bodyPr>
            <a:no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Удовлетворение потребности населения  в качественных услугах  пассажирского транспорта общего пользования.</a:t>
            </a:r>
            <a:endParaRPr lang="ru-RU" sz="1500" dirty="0">
              <a:latin typeface="Sitka Small" panose="02000505000000020004" pitchFamily="2" charset="0"/>
            </a:endParaRPr>
          </a:p>
        </p:txBody>
      </p:sp>
      <p:sp>
        <p:nvSpPr>
          <p:cNvPr id="21" name="Выноска 2 20"/>
          <p:cNvSpPr/>
          <p:nvPr/>
        </p:nvSpPr>
        <p:spPr>
          <a:xfrm>
            <a:off x="2845212" y="19033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object 4"/>
          <p:cNvSpPr/>
          <p:nvPr/>
        </p:nvSpPr>
        <p:spPr>
          <a:xfrm>
            <a:off x="3707904" y="0"/>
            <a:ext cx="5400600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Поддержка пассажирского транспорта общего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пользования в муниципальном образования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автобус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99056" y="129318"/>
            <a:ext cx="766806" cy="435322"/>
          </a:xfrm>
          <a:prstGeom prst="rect">
            <a:avLst/>
          </a:prstGeom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500542" y="2635562"/>
            <a:ext cx="4319929" cy="160043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 и предусматривает расходы на предоставление субсидии юридическим лицам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на возмещение части затрат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 проведение комплекса агротехнологических работ.</a:t>
            </a:r>
          </a:p>
        </p:txBody>
      </p:sp>
      <p:sp>
        <p:nvSpPr>
          <p:cNvPr id="18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7308304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212543" y="1552575"/>
            <a:ext cx="4751361" cy="101232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урожайности зерновых и зернобобовых культур.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2.Сохранение посевных площадей.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285580317"/>
              </p:ext>
            </p:extLst>
          </p:nvPr>
        </p:nvGraphicFramePr>
        <p:xfrm>
          <a:off x="107504" y="1916833"/>
          <a:ext cx="41044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08520" y="981618"/>
            <a:ext cx="8928992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Поддержка сельскохозяйственных товаропроизводителей.</a:t>
            </a:r>
            <a:endParaRPr lang="ru-RU" sz="1600" dirty="0">
              <a:latin typeface="Sitka Small" panose="02000505000000020004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68" y="4728460"/>
            <a:ext cx="2736558" cy="17551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728460"/>
            <a:ext cx="2807728" cy="1755115"/>
          </a:xfrm>
          <a:prstGeom prst="rect">
            <a:avLst/>
          </a:prstGeom>
        </p:spPr>
      </p:pic>
      <p:sp>
        <p:nvSpPr>
          <p:cNvPr id="25" name="Выноска 2 24"/>
          <p:cNvSpPr/>
          <p:nvPr/>
        </p:nvSpPr>
        <p:spPr>
          <a:xfrm>
            <a:off x="2842345" y="159393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3707904" y="0"/>
            <a:ext cx="5400600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Развитие сельского хозяйства в муниципальном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образовании «Холм-Жирковский район»              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6" name="Рисунок 15" descr="с х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15408" y="116883"/>
            <a:ext cx="792639" cy="713674"/>
          </a:xfrm>
          <a:prstGeom prst="rect">
            <a:avLst/>
          </a:prstGeom>
        </p:spPr>
      </p:pic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323528" y="1268760"/>
          <a:ext cx="252028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Рисунок 19" descr="численность населения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4218" y="4941168"/>
            <a:ext cx="1802777" cy="1488361"/>
          </a:xfrm>
          <a:prstGeom prst="rect">
            <a:avLst/>
          </a:prstGeom>
        </p:spPr>
      </p:pic>
      <p:pic>
        <p:nvPicPr>
          <p:cNvPr id="22" name="Рисунок 21" descr="территория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8504" y="880230"/>
            <a:ext cx="1203798" cy="15833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262936" y="1055043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Общая площадь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2 033,4 кв.км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62936" y="5146739"/>
            <a:ext cx="1852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7 916 человек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pic>
        <p:nvPicPr>
          <p:cNvPr id="17" name="Рисунок 16" descr="карт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700809"/>
            <a:ext cx="4865657" cy="4023508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7723947"/>
              </p:ext>
            </p:extLst>
          </p:nvPr>
        </p:nvGraphicFramePr>
        <p:xfrm>
          <a:off x="3263468" y="620688"/>
          <a:ext cx="7141180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3" name="Загнутый угол 12"/>
          <p:cNvSpPr/>
          <p:nvPr/>
        </p:nvSpPr>
        <p:spPr>
          <a:xfrm>
            <a:off x="19309" y="0"/>
            <a:ext cx="649690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309" y="40162"/>
            <a:ext cx="64248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 ОБРАЗОВАНИЕ  «ХОЛМ-ЖИРКОВСКИЙ РАЙОН» СМОЛЕНСКОЙ  ОБЛАСТИ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481521" y="3010995"/>
            <a:ext cx="4541112" cy="954107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 на проведение мероприятий, способствующих укреплению семьи и брака.</a:t>
            </a:r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2407832765"/>
              </p:ext>
            </p:extLst>
          </p:nvPr>
        </p:nvGraphicFramePr>
        <p:xfrm>
          <a:off x="107504" y="1916833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6" name="Рисунок 25" descr="дем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94031" y="4083406"/>
            <a:ext cx="2275892" cy="2262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0" y="850052"/>
            <a:ext cx="7884368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74017" y="1868756"/>
            <a:ext cx="4648616" cy="85005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Сохранение численности населения.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 Снижение смертности населения.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1834" y="893666"/>
            <a:ext cx="7596336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Стабилизация демографической ситуации, поддержка материнства и формирование предпосылок к последующему демографическому росту</a:t>
            </a:r>
            <a:r>
              <a:rPr lang="ru-RU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2" name="Выноска 2 21"/>
          <p:cNvSpPr/>
          <p:nvPr/>
        </p:nvSpPr>
        <p:spPr>
          <a:xfrm>
            <a:off x="2969993" y="227685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4" name="object 4"/>
          <p:cNvSpPr/>
          <p:nvPr/>
        </p:nvSpPr>
        <p:spPr>
          <a:xfrm>
            <a:off x="3994920" y="0"/>
            <a:ext cx="5113584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«Демографическое развитие     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муниципального образования «Холм-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7" name="Рисунок 26" descr="демография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74568" y="74499"/>
            <a:ext cx="956411" cy="673074"/>
          </a:xfrm>
          <a:prstGeom prst="rect">
            <a:avLst/>
          </a:prstGeom>
        </p:spPr>
      </p:pic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889568186"/>
              </p:ext>
            </p:extLst>
          </p:nvPr>
        </p:nvGraphicFramePr>
        <p:xfrm>
          <a:off x="27112" y="1827733"/>
          <a:ext cx="4211960" cy="490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670637" y="2445983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5" name="Рисунок 14" descr="жилье семье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79301" y="4839770"/>
            <a:ext cx="2880320" cy="1790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жилье семье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34561" y="3125835"/>
            <a:ext cx="2610053" cy="1713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27112" y="0"/>
            <a:ext cx="3851920" cy="1124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4434561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7112" y="941995"/>
            <a:ext cx="4184848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повышение качества жизни молодых семей.</a:t>
            </a:r>
            <a:endParaRPr lang="ru-RU" sz="1600" dirty="0">
              <a:latin typeface="Sitka Small" panose="02000505000000020004" pitchFamily="2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434561" y="1575730"/>
            <a:ext cx="4648616" cy="7562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молодых семей, улучивших жилищные условия.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7" name="Выноска 2 26"/>
          <p:cNvSpPr/>
          <p:nvPr/>
        </p:nvSpPr>
        <p:spPr>
          <a:xfrm>
            <a:off x="3202385" y="182773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3967808" y="21253"/>
            <a:ext cx="5165777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«Обеспечение жильем молодых  семей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территоррии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муниципалього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образования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жилье м.jpg"/>
          <p:cNvPicPr>
            <a:picLocks noChangeAspect="1"/>
          </p:cNvPicPr>
          <p:nvPr/>
        </p:nvPicPr>
        <p:blipFill>
          <a:blip r:embed="rId7" cstate="print"/>
          <a:srcRect l="15848" t="7924" r="12835" b="20759"/>
          <a:stretch>
            <a:fillRect/>
          </a:stretch>
        </p:blipFill>
        <p:spPr>
          <a:xfrm>
            <a:off x="3904184" y="23667"/>
            <a:ext cx="496841" cy="496841"/>
          </a:xfrm>
          <a:prstGeom prst="rect">
            <a:avLst/>
          </a:prstGeom>
        </p:spPr>
      </p:pic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576365430"/>
              </p:ext>
            </p:extLst>
          </p:nvPr>
        </p:nvGraphicFramePr>
        <p:xfrm>
          <a:off x="107504" y="2420888"/>
          <a:ext cx="4032448" cy="4293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79940" y="3339645"/>
            <a:ext cx="4609472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0" y="850052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46267"/>
            <a:ext cx="6696744" cy="648072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dirty="0" err="1" smtClean="0">
                <a:solidFill>
                  <a:srgbClr val="000099"/>
                </a:solidFill>
                <a:latin typeface="Sitka Small" panose="02000505000000020004" pitchFamily="2" charset="0"/>
              </a:rPr>
              <a:t>маломобильных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групп населения, создание условий для  улучшения качества  жизни инвалидов.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479940" y="2061151"/>
            <a:ext cx="4648616" cy="122383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социально значимых объектов, доступных для лиц с ограниченными возможностями  и других маломобильных групп населения. 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19" y="3880344"/>
            <a:ext cx="2129601" cy="1597201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3203116" y="21051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6" name="object 4"/>
          <p:cNvSpPr/>
          <p:nvPr/>
        </p:nvSpPr>
        <p:spPr>
          <a:xfrm>
            <a:off x="4434560" y="0"/>
            <a:ext cx="4673943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Доступная среда на территории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муниципального  образования «Холм-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дост сред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92328" y="43141"/>
            <a:ext cx="684463" cy="69378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572000" y="5564620"/>
            <a:ext cx="4542909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0099"/>
                </a:solidFill>
                <a:latin typeface="Sitka Small" panose="02000505000000020004" pitchFamily="2" charset="0"/>
              </a:rPr>
              <a:t>5</a:t>
            </a:r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0,0 тыс. рублей </a:t>
            </a:r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обеспечение доступности объектов и услуг для инвалидов;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25,0 тыс. рубл</a:t>
            </a:r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ей – проведение мероприятий для инвалидов.</a:t>
            </a:r>
          </a:p>
        </p:txBody>
      </p:sp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579721178"/>
              </p:ext>
            </p:extLst>
          </p:nvPr>
        </p:nvGraphicFramePr>
        <p:xfrm>
          <a:off x="179512" y="2132856"/>
          <a:ext cx="3888432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96145" y="3945105"/>
            <a:ext cx="4392488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-4780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0" y="1008866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12431"/>
            <a:ext cx="6512877" cy="648072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комплексной системы безопасности на территории муниципального образования «Холм-Жирковский район» Смоленской области  для повышения  общественной и личной безопасности граждан за счет применения  новых информационных технологий.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4495384" y="2174366"/>
            <a:ext cx="4648616" cy="168668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1.Снижение количества преступлений, совершаемых на территории Холм-Жирковского района.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преступлений, раскрытых с применением средств АПК «Безопасный город».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019" y="4182017"/>
            <a:ext cx="4257884" cy="2902933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3203116" y="21051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35896" y="0"/>
            <a:ext cx="5472608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« Построение и развитие аппаратно-программного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комплекса «Безопасный город»  на территории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муниципального  образования «Холм-Жирковский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камер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8087" y="140468"/>
            <a:ext cx="1259632" cy="707913"/>
          </a:xfrm>
          <a:prstGeom prst="rect">
            <a:avLst/>
          </a:prstGeom>
        </p:spPr>
      </p:pic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213998018"/>
              </p:ext>
            </p:extLst>
          </p:nvPr>
        </p:nvGraphicFramePr>
        <p:xfrm>
          <a:off x="107504" y="2257336"/>
          <a:ext cx="3816424" cy="4412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81294" y="3260863"/>
            <a:ext cx="4511186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управление имуществом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98939" y="1972618"/>
            <a:ext cx="1768624" cy="1125488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086490"/>
            <a:ext cx="7774868" cy="77953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89729"/>
            <a:ext cx="7632848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Эффективное и  рациональное  использование имущества и земельных ресурсов  муниципального образования «Холм-Жирковский район» Смоленской области.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55976" y="1906336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1.Рост доходов, получаемых от арендной платы за земельные участки.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2.Рост доходов от сдачи в аренду имущества.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3.Рост доходов от реализации имущества.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081192" y="3807112"/>
            <a:ext cx="4393485" cy="1875758"/>
            <a:chOff x="4814066" y="4281310"/>
            <a:chExt cx="3165660" cy="1547906"/>
          </a:xfrm>
          <a:gradFill>
            <a:gsLst>
              <a:gs pos="96000">
                <a:srgbClr val="0000FF"/>
              </a:gs>
              <a:gs pos="58000">
                <a:schemeClr val="bg2">
                  <a:lumMod val="47000"/>
                  <a:lumOff val="53000"/>
                  <a:alpha val="28000"/>
                </a:schemeClr>
              </a:gs>
              <a:gs pos="100000">
                <a:schemeClr val="bg2">
                  <a:shade val="35000"/>
                  <a:satMod val="155000"/>
                </a:schemeClr>
              </a:gs>
            </a:gsLst>
            <a:path path="circle">
              <a:fillToRect l="50000" t="50000" r="50000" b="50000"/>
            </a:path>
          </a:gradFill>
        </p:grpSpPr>
        <p:sp>
          <p:nvSpPr>
            <p:cNvPr id="7" name="Равнобедренный треугольник 6"/>
            <p:cNvSpPr/>
            <p:nvPr/>
          </p:nvSpPr>
          <p:spPr>
            <a:xfrm>
              <a:off x="4814066" y="4645423"/>
              <a:ext cx="226499" cy="226499"/>
            </a:xfrm>
            <a:prstGeom prst="triangle">
              <a:avLst>
                <a:gd name="adj" fmla="val 10000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Фигура, имеющая форму буквы L 8"/>
            <p:cNvSpPr/>
            <p:nvPr/>
          </p:nvSpPr>
          <p:spPr>
            <a:xfrm rot="5400000">
              <a:off x="5443089" y="4379666"/>
              <a:ext cx="799099" cy="1329683"/>
            </a:xfrm>
            <a:prstGeom prst="corner">
              <a:avLst>
                <a:gd name="adj1" fmla="val 16120"/>
                <a:gd name="adj2" fmla="val 1611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5309700" y="4776955"/>
              <a:ext cx="1200446" cy="1052261"/>
            </a:xfrm>
            <a:custGeom>
              <a:avLst/>
              <a:gdLst>
                <a:gd name="connsiteX0" fmla="*/ 0 w 1200446"/>
                <a:gd name="connsiteY0" fmla="*/ 0 h 1052261"/>
                <a:gd name="connsiteX1" fmla="*/ 1200446 w 1200446"/>
                <a:gd name="connsiteY1" fmla="*/ 0 h 1052261"/>
                <a:gd name="connsiteX2" fmla="*/ 1200446 w 1200446"/>
                <a:gd name="connsiteY2" fmla="*/ 1052261 h 1052261"/>
                <a:gd name="connsiteX3" fmla="*/ 0 w 1200446"/>
                <a:gd name="connsiteY3" fmla="*/ 1052261 h 1052261"/>
                <a:gd name="connsiteX4" fmla="*/ 0 w 1200446"/>
                <a:gd name="connsiteY4" fmla="*/ 0 h 105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446" h="1052261">
                  <a:moveTo>
                    <a:pt x="0" y="0"/>
                  </a:moveTo>
                  <a:lnTo>
                    <a:pt x="1200446" y="0"/>
                  </a:lnTo>
                  <a:lnTo>
                    <a:pt x="1200446" y="1052261"/>
                  </a:lnTo>
                  <a:lnTo>
                    <a:pt x="0" y="1052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066FF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«Обеспечение проведения работ по приобретению и содержанию объектов муниципального имущества»</a:t>
              </a:r>
              <a:endParaRPr lang="ru-RU" sz="1200" kern="1200" dirty="0">
                <a:solidFill>
                  <a:srgbClr val="000099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22" name="Равнобедренный треугольник 21"/>
            <p:cNvSpPr/>
            <p:nvPr/>
          </p:nvSpPr>
          <p:spPr>
            <a:xfrm>
              <a:off x="6283647" y="4281773"/>
              <a:ext cx="226499" cy="226499"/>
            </a:xfrm>
            <a:prstGeom prst="triangle">
              <a:avLst>
                <a:gd name="adj" fmla="val 10000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Фигура, имеющая форму буквы L 23"/>
            <p:cNvSpPr/>
            <p:nvPr/>
          </p:nvSpPr>
          <p:spPr>
            <a:xfrm rot="5400000">
              <a:off x="6912670" y="4016018"/>
              <a:ext cx="799099" cy="1329683"/>
            </a:xfrm>
            <a:prstGeom prst="corner">
              <a:avLst>
                <a:gd name="adj1" fmla="val 16120"/>
                <a:gd name="adj2" fmla="val 1611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Полилиния 24"/>
            <p:cNvSpPr/>
            <p:nvPr/>
          </p:nvSpPr>
          <p:spPr>
            <a:xfrm>
              <a:off x="6779280" y="4413306"/>
              <a:ext cx="1200446" cy="1415910"/>
            </a:xfrm>
            <a:custGeom>
              <a:avLst/>
              <a:gdLst>
                <a:gd name="connsiteX0" fmla="*/ 0 w 1200446"/>
                <a:gd name="connsiteY0" fmla="*/ 0 h 1052261"/>
                <a:gd name="connsiteX1" fmla="*/ 1200446 w 1200446"/>
                <a:gd name="connsiteY1" fmla="*/ 0 h 1052261"/>
                <a:gd name="connsiteX2" fmla="*/ 1200446 w 1200446"/>
                <a:gd name="connsiteY2" fmla="*/ 1052261 h 1052261"/>
                <a:gd name="connsiteX3" fmla="*/ 0 w 1200446"/>
                <a:gd name="connsiteY3" fmla="*/ 1052261 h 1052261"/>
                <a:gd name="connsiteX4" fmla="*/ 0 w 1200446"/>
                <a:gd name="connsiteY4" fmla="*/ 0 h 105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446" h="1052261">
                  <a:moveTo>
                    <a:pt x="0" y="0"/>
                  </a:moveTo>
                  <a:lnTo>
                    <a:pt x="1200446" y="0"/>
                  </a:lnTo>
                  <a:lnTo>
                    <a:pt x="1200446" y="1052261"/>
                  </a:lnTo>
                  <a:lnTo>
                    <a:pt x="0" y="1052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066FF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«</a:t>
              </a:r>
              <a:r>
                <a:rPr lang="ru-RU" sz="12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Обеспечение проведения работ по межеванию земельных участков, независимой рыночной оценке объектов имущества»</a:t>
              </a:r>
            </a:p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 dirty="0">
                <a:solidFill>
                  <a:srgbClr val="000099"/>
                </a:solidFill>
                <a:latin typeface="Bookman Old Style" panose="02050604050505020204" pitchFamily="18" charset="0"/>
              </a:endParaRPr>
            </a:p>
          </p:txBody>
        </p:sp>
      </p:grpSp>
      <p:sp>
        <p:nvSpPr>
          <p:cNvPr id="27" name="Выноска 2 26"/>
          <p:cNvSpPr/>
          <p:nvPr/>
        </p:nvSpPr>
        <p:spPr>
          <a:xfrm>
            <a:off x="1145157" y="1897296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6" name="object 4"/>
          <p:cNvSpPr/>
          <p:nvPr/>
        </p:nvSpPr>
        <p:spPr>
          <a:xfrm>
            <a:off x="4066946" y="0"/>
            <a:ext cx="5041558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«Управление муниципальным имуществом и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земельными ресурсами муниципального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образования «Холм-Жирковский район»                              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30434" y="326190"/>
            <a:ext cx="1128664" cy="720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23928" y="5688421"/>
            <a:ext cx="5152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CC"/>
                </a:solidFill>
                <a:latin typeface="Sitka Small" panose="02000505000000020004" pitchFamily="2" charset="0"/>
              </a:rPr>
              <a:t>3 083,6</a:t>
            </a:r>
            <a:r>
              <a:rPr lang="ru-RU" sz="1200" dirty="0" smtClean="0">
                <a:solidFill>
                  <a:srgbClr val="0000CC"/>
                </a:solidFill>
                <a:latin typeface="Sitka Small" panose="02000505000000020004" pitchFamily="2" charset="0"/>
              </a:rPr>
              <a:t> </a:t>
            </a:r>
            <a:r>
              <a:rPr lang="ru-RU" sz="1200" b="1" dirty="0" smtClean="0">
                <a:solidFill>
                  <a:srgbClr val="0000CC"/>
                </a:solidFill>
                <a:latin typeface="Sitka Small" panose="02000505000000020004" pitchFamily="2" charset="0"/>
              </a:rPr>
              <a:t>тыс. рублей </a:t>
            </a:r>
            <a:r>
              <a:rPr lang="ru-RU" sz="1200" dirty="0" smtClean="0">
                <a:solidFill>
                  <a:srgbClr val="0000CC"/>
                </a:solidFill>
                <a:latin typeface="Sitka Small" panose="02000505000000020004" pitchFamily="2" charset="0"/>
              </a:rPr>
              <a:t>– ремонт муниципального имущества;</a:t>
            </a:r>
          </a:p>
          <a:p>
            <a:r>
              <a:rPr lang="ru-RU" sz="1200" b="1" dirty="0">
                <a:solidFill>
                  <a:srgbClr val="0000CC"/>
                </a:solidFill>
                <a:latin typeface="Sitka Small" panose="02000505000000020004" pitchFamily="2" charset="0"/>
              </a:rPr>
              <a:t>2</a:t>
            </a:r>
            <a:r>
              <a:rPr lang="ru-RU" sz="1200" b="1" dirty="0" smtClean="0">
                <a:solidFill>
                  <a:srgbClr val="0000CC"/>
                </a:solidFill>
                <a:latin typeface="Sitka Small" panose="02000505000000020004" pitchFamily="2" charset="0"/>
              </a:rPr>
              <a:t>5,0 тыс. рублей </a:t>
            </a:r>
            <a:r>
              <a:rPr lang="ru-RU" sz="1200" dirty="0" smtClean="0">
                <a:solidFill>
                  <a:srgbClr val="0000CC"/>
                </a:solidFill>
                <a:latin typeface="Sitka Small" panose="02000505000000020004" pitchFamily="2" charset="0"/>
              </a:rPr>
              <a:t>– обслуживание пожарной сигнализации;</a:t>
            </a:r>
          </a:p>
          <a:p>
            <a:r>
              <a:rPr lang="ru-RU" sz="1200" b="1" dirty="0" smtClean="0">
                <a:solidFill>
                  <a:srgbClr val="0000CC"/>
                </a:solidFill>
                <a:latin typeface="Sitka Small" panose="02000505000000020004" pitchFamily="2" charset="0"/>
              </a:rPr>
              <a:t>100,0 тыс. рублей </a:t>
            </a:r>
            <a:r>
              <a:rPr lang="ru-RU" sz="1200" dirty="0" smtClean="0">
                <a:solidFill>
                  <a:srgbClr val="0000CC"/>
                </a:solidFill>
                <a:latin typeface="Sitka Small" panose="02000505000000020004" pitchFamily="2" charset="0"/>
              </a:rPr>
              <a:t>– межевание земельных участков;</a:t>
            </a:r>
          </a:p>
          <a:p>
            <a:r>
              <a:rPr lang="ru-RU" sz="1200" b="1" dirty="0" smtClean="0">
                <a:solidFill>
                  <a:srgbClr val="0000CC"/>
                </a:solidFill>
                <a:latin typeface="Sitka Small" panose="02000505000000020004" pitchFamily="2" charset="0"/>
              </a:rPr>
              <a:t>680,0 тыс. рублей </a:t>
            </a:r>
            <a:r>
              <a:rPr lang="ru-RU" sz="1200" dirty="0" smtClean="0">
                <a:solidFill>
                  <a:srgbClr val="0000CC"/>
                </a:solidFill>
                <a:latin typeface="Sitka Small" panose="02000505000000020004" pitchFamily="2" charset="0"/>
              </a:rPr>
              <a:t>– приобретение имущества;</a:t>
            </a:r>
          </a:p>
          <a:p>
            <a:r>
              <a:rPr lang="ru-RU" sz="1200" b="1" dirty="0">
                <a:solidFill>
                  <a:srgbClr val="0000CC"/>
                </a:solidFill>
                <a:latin typeface="Sitka Small" panose="02000505000000020004" pitchFamily="2" charset="0"/>
              </a:rPr>
              <a:t>5</a:t>
            </a:r>
            <a:r>
              <a:rPr lang="ru-RU" sz="1200" b="1" dirty="0" smtClean="0">
                <a:solidFill>
                  <a:srgbClr val="0000CC"/>
                </a:solidFill>
                <a:latin typeface="Sitka Small" panose="02000505000000020004" pitchFamily="2" charset="0"/>
              </a:rPr>
              <a:t>0,0 тыс. рублей </a:t>
            </a:r>
            <a:r>
              <a:rPr lang="ru-RU" sz="1200" dirty="0" smtClean="0">
                <a:solidFill>
                  <a:srgbClr val="0000CC"/>
                </a:solidFill>
                <a:latin typeface="Sitka Small" panose="02000505000000020004" pitchFamily="2" charset="0"/>
              </a:rPr>
              <a:t>– расходы на оценку рыночной стоимости</a:t>
            </a:r>
            <a:endParaRPr lang="ru-RU" sz="1200" dirty="0">
              <a:solidFill>
                <a:srgbClr val="0000CC"/>
              </a:solidFill>
              <a:latin typeface="Sitka Small" panose="02000505000000020004" pitchFamily="2" charset="0"/>
            </a:endParaRPr>
          </a:p>
        </p:txBody>
      </p:sp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878828234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555922" y="3355288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гп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2063268"/>
            <a:ext cx="1296338" cy="1203975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90446" y="868338"/>
            <a:ext cx="8964488" cy="987028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88985" y="972757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Развитие  и совершенствование  системы  гражданско-патриотического воспитания  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355976" y="1934101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участвующих в мероприятиях  гражданско-патриотической направленности.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действующих патриотических объединений и клубов.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27" y="3878508"/>
            <a:ext cx="4942640" cy="2846824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893774" y="195900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4139952" y="0"/>
            <a:ext cx="4968551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«Гражданско-патриотическое воспитание      граждан муниципального  образования «Холм-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69381" y="410717"/>
            <a:ext cx="941142" cy="548680"/>
          </a:xfrm>
          <a:prstGeom prst="rect">
            <a:avLst/>
          </a:prstGeom>
        </p:spPr>
      </p:pic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650812979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139952" y="3044933"/>
            <a:ext cx="4536504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96144" y="1028355"/>
            <a:ext cx="85243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вовлечение в добровольческую (волонтерскую) деятельность граждан всех возрастов, проживающих на территории муниципального образования «Холм-Жирковский район» Смоленской области</a:t>
            </a:r>
          </a:p>
          <a:p>
            <a:pPr algn="just"/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116229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вовлеченных в добровольческую деятельность.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добровольцев, зарегистрированных в ЕИС «Добровольцы России».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86" y="3717032"/>
            <a:ext cx="4373270" cy="2909317"/>
          </a:xfrm>
          <a:prstGeom prst="rect">
            <a:avLst/>
          </a:prstGeom>
        </p:spPr>
      </p:pic>
      <p:sp>
        <p:nvSpPr>
          <p:cNvPr id="22" name="Выноска 2 21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4139952" y="0"/>
            <a:ext cx="4968551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«Развитие добровольчества (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волонтерства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)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в муниципальном  образовании «Холм-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волонте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4920" y="-28321"/>
            <a:ext cx="836712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878497461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10944" y="2976866"/>
            <a:ext cx="4536504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и предусматривает расходы на вывоз мусора с территории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пгт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 Холм-Жирковский.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053317"/>
            <a:ext cx="84959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Предотвращение вредного воздействия отходов на здоровье человека и окружающую среду на территории муниципального образования "Холм-Жирковский район" Смоленской области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99389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обустроенных площадок на территории МО «Холм-Жирковский район» Смоленской области.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71902"/>
            <a:ext cx="4582198" cy="2578883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869850" y="0"/>
            <a:ext cx="5238654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Обращение с твердыми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коммунальными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отходами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на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территории  муниципального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район»    Смоленской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8" name="Рисунок 27" descr="мусор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27884" y="368319"/>
            <a:ext cx="648072" cy="648072"/>
          </a:xfrm>
          <a:prstGeom prst="rect">
            <a:avLst/>
          </a:prstGeom>
        </p:spPr>
      </p:pic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37512560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85092" y="305147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163252" y="892056"/>
            <a:ext cx="8658018" cy="75549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99546" y="959435"/>
            <a:ext cx="8404902" cy="543765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</a:t>
            </a:r>
            <a:r>
              <a:rPr lang="ru-RU" dirty="0" smtClean="0">
                <a:latin typeface="Sitka Small" panose="02000505000000020004" pitchFamily="2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увеличение 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589838" y="1668830"/>
            <a:ext cx="5201634" cy="132155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систематически занимающихся физической культурой и спортом.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2.Проведение профилактических мероприятий, направленных на укрепление здоровья.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Выноска 2 25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211960" y="0"/>
            <a:ext cx="4896544" cy="68484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«Укрепление  общественного здоровья»</a:t>
            </a:r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здоровье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7213" y="54674"/>
            <a:ext cx="837804" cy="8834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155" r="-1780"/>
          <a:stretch/>
        </p:blipFill>
        <p:spPr>
          <a:xfrm>
            <a:off x="4348794" y="3713190"/>
            <a:ext cx="4482312" cy="2719885"/>
          </a:xfrm>
          <a:prstGeom prst="rect">
            <a:avLst/>
          </a:prstGeom>
        </p:spPr>
      </p:pic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102" y="-98533"/>
            <a:ext cx="1052736" cy="1052736"/>
          </a:xfrm>
          <a:prstGeom prst="rect">
            <a:avLst/>
          </a:prstGeom>
        </p:spPr>
      </p:pic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163252" y="892056"/>
            <a:ext cx="8980748" cy="72330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Текст 2"/>
          <p:cNvSpPr>
            <a:spLocks noGrp="1"/>
          </p:cNvSpPr>
          <p:nvPr>
            <p:ph type="body" idx="2"/>
          </p:nvPr>
        </p:nvSpPr>
        <p:spPr>
          <a:xfrm>
            <a:off x="251520" y="922158"/>
            <a:ext cx="8784976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>
                <a:solidFill>
                  <a:srgbClr val="000099"/>
                </a:solidFill>
                <a:latin typeface="Bookman Old Style" pitchFamily="18" charset="0"/>
              </a:rPr>
              <a:t>сохранение и улучшение качества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существующей сети автомобильных дорог общего пользования местного значения муниципального образования «Холм-Жирковский район» Смоленской области.</a:t>
            </a: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1354345570"/>
              </p:ext>
            </p:extLst>
          </p:nvPr>
        </p:nvGraphicFramePr>
        <p:xfrm>
          <a:off x="0" y="2132856"/>
          <a:ext cx="4427984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Выноска 2 30"/>
          <p:cNvSpPr/>
          <p:nvPr/>
        </p:nvSpPr>
        <p:spPr>
          <a:xfrm>
            <a:off x="2581697" y="1801145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3815408" y="1742714"/>
            <a:ext cx="5201634" cy="81637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протяженности отремонтированных дорог общего пользования местного значения.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283968" y="2753544"/>
            <a:ext cx="4536504" cy="52322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389" y="3703475"/>
            <a:ext cx="4147661" cy="2592288"/>
          </a:xfrm>
          <a:prstGeom prst="rect">
            <a:avLst/>
          </a:prstGeom>
        </p:spPr>
      </p:pic>
      <p:sp>
        <p:nvSpPr>
          <p:cNvPr id="35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6" name="object 4"/>
          <p:cNvSpPr/>
          <p:nvPr/>
        </p:nvSpPr>
        <p:spPr>
          <a:xfrm>
            <a:off x="4546775" y="60543"/>
            <a:ext cx="4588260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Развитие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дорожно-транспортного комплекса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муниципального образования «Холм-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</a:t>
            </a:r>
            <a:r>
              <a:rPr lang="ru-RU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области»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119598"/>
              </p:ext>
            </p:extLst>
          </p:nvPr>
        </p:nvGraphicFramePr>
        <p:xfrm>
          <a:off x="107502" y="737589"/>
          <a:ext cx="8928994" cy="5827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4269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показателя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5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Среднегодовая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численность населения,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человек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699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8 057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895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737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581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Фонд оплаты труда 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млн.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856,8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002,5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1 045,6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1 090,5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1 137,5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92576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Номинальная начислен-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ная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среднемесячная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заработная плата работни               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ков  организаций,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114,7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850,0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338,0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912,0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638,0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продукции </a:t>
                      </a:r>
                      <a:r>
                        <a:rPr kumimoji="0" lang="ru-RU" sz="1300" b="0" kern="1200" baseline="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</a:t>
                      </a:r>
                      <a:endParaRPr kumimoji="0" lang="ru-RU" sz="1300" b="0" kern="1200" baseline="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го хозяйства,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366,2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349,9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365,5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381,6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промышленного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производства,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729,6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3 093,4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3 214,5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3 353,6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3 488,1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Индекс потребительских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цен,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111,6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105,3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6955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Инвестиции в основной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капитал,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350,2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636,0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234,9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234,9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платных услуг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населению, млн.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50,0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24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6" name="Рисунок 25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988840"/>
            <a:ext cx="504056" cy="504056"/>
          </a:xfrm>
          <a:prstGeom prst="rect">
            <a:avLst/>
          </a:prstGeom>
        </p:spPr>
      </p:pic>
      <p:pic>
        <p:nvPicPr>
          <p:cNvPr id="27" name="Рисунок 26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780928"/>
            <a:ext cx="504056" cy="504056"/>
          </a:xfrm>
          <a:prstGeom prst="rect">
            <a:avLst/>
          </a:prstGeom>
        </p:spPr>
      </p:pic>
      <p:sp>
        <p:nvSpPr>
          <p:cNvPr id="624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8" name="Рисунок 27" descr="корзи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725144"/>
            <a:ext cx="504056" cy="504056"/>
          </a:xfrm>
          <a:prstGeom prst="rect">
            <a:avLst/>
          </a:prstGeom>
        </p:spPr>
      </p:pic>
      <p:sp>
        <p:nvSpPr>
          <p:cNvPr id="29" name="object 18"/>
          <p:cNvSpPr/>
          <p:nvPr/>
        </p:nvSpPr>
        <p:spPr>
          <a:xfrm>
            <a:off x="179512" y="1268760"/>
            <a:ext cx="531219" cy="6452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0" name="Рисунок 29" descr="деньги на фон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5373216"/>
            <a:ext cx="514476" cy="504056"/>
          </a:xfrm>
          <a:prstGeom prst="rect">
            <a:avLst/>
          </a:prstGeom>
        </p:spPr>
      </p:pic>
      <p:pic>
        <p:nvPicPr>
          <p:cNvPr id="31" name="Рисунок 30" descr="услуги 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6021288"/>
            <a:ext cx="536609" cy="504056"/>
          </a:xfrm>
          <a:prstGeom prst="rect">
            <a:avLst/>
          </a:prstGeom>
        </p:spPr>
      </p:pic>
      <p:pic>
        <p:nvPicPr>
          <p:cNvPr id="17" name="Рисунок 16" descr="с х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501008"/>
            <a:ext cx="504056" cy="515258"/>
          </a:xfrm>
          <a:prstGeom prst="rect">
            <a:avLst/>
          </a:prstGeom>
        </p:spPr>
      </p:pic>
      <p:pic>
        <p:nvPicPr>
          <p:cNvPr id="20" name="Рисунок 19" descr="промышл.jpg"/>
          <p:cNvPicPr>
            <a:picLocks noChangeAspect="1"/>
          </p:cNvPicPr>
          <p:nvPr/>
        </p:nvPicPr>
        <p:blipFill>
          <a:blip r:embed="rId10" cstate="print"/>
          <a:srcRect l="5340" t="4851" r="5340" b="11151"/>
          <a:stretch>
            <a:fillRect/>
          </a:stretch>
        </p:blipFill>
        <p:spPr>
          <a:xfrm>
            <a:off x="179512" y="4149080"/>
            <a:ext cx="504056" cy="504056"/>
          </a:xfrm>
          <a:prstGeom prst="rect">
            <a:avLst/>
          </a:prstGeom>
        </p:spPr>
      </p:pic>
      <p:sp>
        <p:nvSpPr>
          <p:cNvPr id="21" name="Загнутый угол 20"/>
          <p:cNvSpPr/>
          <p:nvPr/>
        </p:nvSpPr>
        <p:spPr>
          <a:xfrm>
            <a:off x="19309" y="0"/>
            <a:ext cx="649690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309" y="146247"/>
            <a:ext cx="6424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136576" y="1056552"/>
            <a:ext cx="8980748" cy="72330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Текст 2"/>
          <p:cNvSpPr>
            <a:spLocks noGrp="1"/>
          </p:cNvSpPr>
          <p:nvPr>
            <p:ph type="body" idx="2"/>
          </p:nvPr>
        </p:nvSpPr>
        <p:spPr>
          <a:xfrm>
            <a:off x="260340" y="1080261"/>
            <a:ext cx="8856984" cy="60461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сокращение дорожно-транспортных </a:t>
            </a:r>
            <a:r>
              <a:rPr lang="ru-RU" dirty="0" err="1" smtClean="0">
                <a:solidFill>
                  <a:srgbClr val="000099"/>
                </a:solidFill>
                <a:latin typeface="Bookman Old Style" pitchFamily="18" charset="0"/>
              </a:rPr>
              <a:t>проишествий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, повышение безопасности дорожного движения на территории Холм-Жирковского района.</a:t>
            </a: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101933174"/>
              </p:ext>
            </p:extLst>
          </p:nvPr>
        </p:nvGraphicFramePr>
        <p:xfrm>
          <a:off x="0" y="2132856"/>
          <a:ext cx="4427984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Выноска 2 30"/>
          <p:cNvSpPr/>
          <p:nvPr/>
        </p:nvSpPr>
        <p:spPr>
          <a:xfrm>
            <a:off x="2581697" y="1801145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3915690" y="1897166"/>
            <a:ext cx="5201634" cy="81637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Количество лиц, пострадавших в ДТП.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Количество дорожно-транспортных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проишествий</a:t>
            </a: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283968" y="2753544"/>
            <a:ext cx="4536504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35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object 4"/>
          <p:cNvSpPr/>
          <p:nvPr/>
        </p:nvSpPr>
        <p:spPr>
          <a:xfrm>
            <a:off x="4478390" y="60543"/>
            <a:ext cx="4656646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Обеспечение безопасности дорожного движения     </a:t>
            </a:r>
          </a:p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на территории  муниципального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</a:t>
            </a:r>
          </a:p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«Холм- </a:t>
            </a:r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535" y="3481037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911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1520" y="112474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sz="2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НАЦИОНАЛЬНЫЕ  ПРОЕКТЫ  НА  ТЕРРИТОРИИ  ХОЛМ-ЖИРКОВСКОГО 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620688"/>
            <a:ext cx="7668344" cy="144016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</a:t>
            </a:r>
            <a:r>
              <a:rPr lang="ru-RU" sz="1400" i="1" dirty="0" smtClean="0">
                <a:solidFill>
                  <a:srgbClr val="000099"/>
                </a:solidFill>
                <a:latin typeface="Bookman Old Style" pitchFamily="18" charset="0"/>
              </a:rPr>
              <a:t>204 «О национальных целях и стратегических задачах развития Российской Федерации на период до 2024 года».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647564" y="280027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589899" y="5952182"/>
            <a:ext cx="1481324" cy="8925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Безопасные и качественные автомобильные </a:t>
            </a:r>
          </a:p>
          <a:p>
            <a:pPr algn="ctr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дороги</a:t>
            </a:r>
            <a:endParaRPr lang="ru-RU" sz="13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3437" y="4081608"/>
            <a:ext cx="188266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Здравоохранение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45777" y="4108658"/>
            <a:ext cx="1522567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60126" y="6074232"/>
            <a:ext cx="171410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Жилье и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городская среда</a:t>
            </a:r>
          </a:p>
        </p:txBody>
      </p:sp>
      <p:pic>
        <p:nvPicPr>
          <p:cNvPr id="22" name="Рисунок 21" descr="projectzdra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0688"/>
            <a:ext cx="1430341" cy="144016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23" name="Блок-схема: узел 22"/>
          <p:cNvSpPr/>
          <p:nvPr/>
        </p:nvSpPr>
        <p:spPr>
          <a:xfrm>
            <a:off x="2829327" y="2814617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5075911" y="2824083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7334603" y="2810546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здравоохране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265" y="3097151"/>
            <a:ext cx="1012482" cy="833492"/>
          </a:xfrm>
          <a:prstGeom prst="rect">
            <a:avLst/>
          </a:prstGeom>
        </p:spPr>
      </p:pic>
      <p:pic>
        <p:nvPicPr>
          <p:cNvPr id="25" name="Рисунок 24" descr="образование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47968" y="2867565"/>
            <a:ext cx="1729712" cy="1152241"/>
          </a:xfrm>
          <a:prstGeom prst="rect">
            <a:avLst/>
          </a:prstGeom>
        </p:spPr>
      </p:pic>
      <p:sp>
        <p:nvSpPr>
          <p:cNvPr id="33" name="Блок-схема: узел 32"/>
          <p:cNvSpPr/>
          <p:nvPr/>
        </p:nvSpPr>
        <p:spPr>
          <a:xfrm>
            <a:off x="693720" y="478874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2857894" y="479177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7334603" y="4741252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7362971" y="6062554"/>
            <a:ext cx="1259632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Цифровая экономика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17260" y="4155467"/>
            <a:ext cx="145348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63006" y="4104620"/>
            <a:ext cx="140894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Демография</a:t>
            </a:r>
          </a:p>
        </p:txBody>
      </p:sp>
      <p:pic>
        <p:nvPicPr>
          <p:cNvPr id="24" name="Рисунок 23" descr="городская среда 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3314" y="5022273"/>
            <a:ext cx="1088148" cy="990611"/>
          </a:xfrm>
          <a:prstGeom prst="rect">
            <a:avLst/>
          </a:prstGeom>
        </p:spPr>
      </p:pic>
      <p:pic>
        <p:nvPicPr>
          <p:cNvPr id="40" name="Рисунок 39" descr="НП культура 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15879" y="2915521"/>
            <a:ext cx="1197539" cy="1196752"/>
          </a:xfrm>
          <a:prstGeom prst="rect">
            <a:avLst/>
          </a:prstGeom>
          <a:ln>
            <a:noFill/>
          </a:ln>
        </p:spPr>
      </p:pic>
      <p:pic>
        <p:nvPicPr>
          <p:cNvPr id="41" name="Рисунок 40" descr="НП Демографи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78619" y="2989531"/>
            <a:ext cx="936104" cy="936104"/>
          </a:xfrm>
          <a:prstGeom prst="rect">
            <a:avLst/>
          </a:prstGeom>
        </p:spPr>
      </p:pic>
      <p:pic>
        <p:nvPicPr>
          <p:cNvPr id="44" name="Рисунок 43" descr="Цифра 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33304" y="4502986"/>
            <a:ext cx="2154948" cy="1540788"/>
          </a:xfrm>
          <a:prstGeom prst="rect">
            <a:avLst/>
          </a:prstGeom>
        </p:spPr>
      </p:pic>
      <p:pic>
        <p:nvPicPr>
          <p:cNvPr id="45" name="Рисунок 44" descr="дороги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9422" y="5023822"/>
            <a:ext cx="1082278" cy="864096"/>
          </a:xfrm>
          <a:prstGeom prst="rect">
            <a:avLst/>
          </a:prstGeom>
        </p:spPr>
      </p:pic>
      <p:sp>
        <p:nvSpPr>
          <p:cNvPr id="42" name="Блок-схема: узел 41"/>
          <p:cNvSpPr/>
          <p:nvPr/>
        </p:nvSpPr>
        <p:spPr>
          <a:xfrm>
            <a:off x="5089282" y="478874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с двумя скругленными противолежащими углами 42"/>
          <p:cNvSpPr/>
          <p:nvPr/>
        </p:nvSpPr>
        <p:spPr>
          <a:xfrm>
            <a:off x="351003" y="2173915"/>
            <a:ext cx="8658018" cy="54446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35324" y="2130716"/>
            <a:ext cx="835292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 Холм-Жирковского района Смоленской области в 2019-2023 годах  проводились мероприятия в рамках реализации 8 национальных проектов: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38407" y="6090681"/>
            <a:ext cx="12596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Экология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11" y="4915187"/>
            <a:ext cx="1175494" cy="1175494"/>
          </a:xfrm>
          <a:prstGeom prst="rect">
            <a:avLst/>
          </a:prstGeom>
        </p:spPr>
      </p:pic>
      <p:sp>
        <p:nvSpPr>
          <p:cNvPr id="47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576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Официальный сайт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Администрации муниципального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образования «Холм-Жирковский район» Смоленской области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holm.admin-smolensk.ru</a:t>
            </a: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Официальное печатное издание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 </a:t>
            </a:r>
            <a:r>
              <a:rPr lang="ru-RU" sz="3000" b="1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Холм-Жирковская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районная газета «Вперед»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Социальные сети</a:t>
            </a: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холм-жирков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827" y="2072573"/>
            <a:ext cx="1356781" cy="1721763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14" name="Рисунок 13" descr="одноклассник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7656" y="5107265"/>
            <a:ext cx="3096344" cy="1568608"/>
          </a:xfrm>
          <a:prstGeom prst="rect">
            <a:avLst/>
          </a:prstGeom>
        </p:spPr>
      </p:pic>
      <p:pic>
        <p:nvPicPr>
          <p:cNvPr id="16" name="Рисунок 15" descr="вперед.jpg"/>
          <p:cNvPicPr>
            <a:picLocks noChangeAspect="1"/>
          </p:cNvPicPr>
          <p:nvPr/>
        </p:nvPicPr>
        <p:blipFill rotWithShape="1">
          <a:blip r:embed="rId4" cstate="print"/>
          <a:srcRect l="9157" r="4933"/>
          <a:stretch/>
        </p:blipFill>
        <p:spPr>
          <a:xfrm>
            <a:off x="6804248" y="2249378"/>
            <a:ext cx="2092468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 контакте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8587" y="4998345"/>
            <a:ext cx="1756048" cy="1756048"/>
          </a:xfrm>
          <a:prstGeom prst="rect">
            <a:avLst/>
          </a:prstGeom>
        </p:spPr>
      </p:pic>
      <p:sp>
        <p:nvSpPr>
          <p:cNvPr id="19" name="Загнутый угол 18"/>
          <p:cNvSpPr/>
          <p:nvPr/>
        </p:nvSpPr>
        <p:spPr>
          <a:xfrm>
            <a:off x="19309" y="0"/>
            <a:ext cx="592084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60726"/>
            <a:ext cx="6277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43892961"/>
              </p:ext>
            </p:extLst>
          </p:nvPr>
        </p:nvGraphicFramePr>
        <p:xfrm>
          <a:off x="107504" y="3501008"/>
          <a:ext cx="8856984" cy="3214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403648" y="1334556"/>
            <a:ext cx="6408712" cy="1296144"/>
          </a:xfrm>
          <a:prstGeom prst="rect">
            <a:avLst/>
          </a:prstGeom>
          <a:pattFill prst="pct90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>
                <a:alpha val="96000"/>
              </a:srgbClr>
            </a:solidFill>
            <a:rou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Финансовое управление Администрации МО «Холм-Жирковский район»</a:t>
            </a:r>
            <a:endParaRPr lang="ru-RU" sz="3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00663" y="2771764"/>
            <a:ext cx="7272808" cy="864096"/>
          </a:xfrm>
          <a:prstGeom prst="rect">
            <a:avLst/>
          </a:prstGeom>
          <a:pattFill prst="trellis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Заместитель Главы муниципального образования -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Sitka Small" panose="02000505000000020004" pitchFamily="2" charset="0"/>
              </a:rPr>
              <a:t>н</a:t>
            </a:r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ачальник Финансового управления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Журавлева Оксана Николаевна</a:t>
            </a:r>
            <a:endParaRPr lang="ru-RU" sz="2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7582" r="7331" b="22700"/>
          <a:stretch/>
        </p:blipFill>
        <p:spPr>
          <a:xfrm>
            <a:off x="5148064" y="27660"/>
            <a:ext cx="3744416" cy="123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нутый угол 8"/>
          <p:cNvSpPr/>
          <p:nvPr/>
        </p:nvSpPr>
        <p:spPr>
          <a:xfrm>
            <a:off x="19309" y="0"/>
            <a:ext cx="314532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268" y="149490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КОНТАКТНАЯ   ИНФОРМАЦИЯ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780263350"/>
              </p:ext>
            </p:extLst>
          </p:nvPr>
        </p:nvGraphicFramePr>
        <p:xfrm>
          <a:off x="323528" y="980728"/>
          <a:ext cx="8734215" cy="610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8" name="Рисунок 17" descr="газпром охран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07228" y="2636912"/>
            <a:ext cx="1350921" cy="1350921"/>
          </a:xfrm>
          <a:prstGeom prst="rect">
            <a:avLst/>
          </a:prstGeom>
        </p:spPr>
      </p:pic>
      <p:pic>
        <p:nvPicPr>
          <p:cNvPr id="11" name="Рисунок 10" descr="газ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21001" y="1490947"/>
            <a:ext cx="965399" cy="6862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r="6275" b="15168"/>
          <a:stretch/>
        </p:blipFill>
        <p:spPr>
          <a:xfrm>
            <a:off x="4539109" y="4221088"/>
            <a:ext cx="887161" cy="794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Загнутый угол 9"/>
          <p:cNvSpPr/>
          <p:nvPr/>
        </p:nvSpPr>
        <p:spPr>
          <a:xfrm>
            <a:off x="19309" y="0"/>
            <a:ext cx="829710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9787" y="120451"/>
            <a:ext cx="8056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ПЕРЕЧЕНЬ КРУПНЫХ   НАЛОГОПЛАТЕЛЬЩИКОВ  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/>
        </p:nvSpPr>
        <p:spPr>
          <a:xfrm>
            <a:off x="1063564" y="6059206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проекта бюджета Финансовым управлением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831404" y="5419854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проекта бюджета Бюджетной комиссией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611560" y="4775502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398296" y="4108697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проекта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179512" y="344074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Утверждение проекта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 rot="10800000" flipV="1">
            <a:off x="6876256" y="3356991"/>
            <a:ext cx="2133600" cy="564151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бюджетной отчетности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0800000" flipV="1">
            <a:off x="6603032" y="3986642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Формирование проекта решения об исполнении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 rot="10800000" flipV="1">
            <a:off x="6371623" y="4734054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решения об исполнении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10800000" flipV="1">
            <a:off x="5993531" y="5476549"/>
            <a:ext cx="2362200" cy="644352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30707255"/>
              </p:ext>
            </p:extLst>
          </p:nvPr>
        </p:nvGraphicFramePr>
        <p:xfrm>
          <a:off x="1063564" y="501018"/>
          <a:ext cx="7111556" cy="3581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1203" y="651385"/>
            <a:ext cx="2952328" cy="369332"/>
          </a:xfrm>
          <a:prstGeom prst="rect">
            <a:avLst/>
          </a:prstGeom>
          <a:solidFill>
            <a:srgbClr val="00CC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Бюджетный процесс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4" name="Пятиугольник 23"/>
          <p:cNvSpPr/>
          <p:nvPr/>
        </p:nvSpPr>
        <p:spPr>
          <a:xfrm rot="10800000" flipV="1">
            <a:off x="5812920" y="6177520"/>
            <a:ext cx="2362200" cy="62078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Принятие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705464" y="4591411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Заключение договоров, контрактов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674005" y="3827098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Финансирование расходных обязательств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81" y="1048674"/>
            <a:ext cx="994293" cy="99429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893" y="1298054"/>
            <a:ext cx="1722423" cy="90427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54" y="1185458"/>
            <a:ext cx="1221404" cy="1016868"/>
          </a:xfrm>
          <a:prstGeom prst="rect">
            <a:avLst/>
          </a:prstGeom>
        </p:spPr>
      </p:pic>
      <p:sp>
        <p:nvSpPr>
          <p:cNvPr id="25" name="Загнутый угол 24"/>
          <p:cNvSpPr/>
          <p:nvPr/>
        </p:nvSpPr>
        <p:spPr>
          <a:xfrm>
            <a:off x="19309" y="0"/>
            <a:ext cx="4624699" cy="593036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309" y="146247"/>
            <a:ext cx="4480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ЭТАПЫ   БЮДЖЕТНОГО  ПРОЦЕССА</a:t>
            </a:r>
          </a:p>
        </p:txBody>
      </p:sp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3314104" y="6630090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7">
      <a:dk1>
        <a:sysClr val="windowText" lastClr="000000"/>
      </a:dk1>
      <a:lt1>
        <a:sysClr val="window" lastClr="FFFFFF"/>
      </a:lt1>
      <a:dk2>
        <a:srgbClr val="0072E5"/>
      </a:dk2>
      <a:lt2>
        <a:srgbClr val="DBF5F9"/>
      </a:lt2>
      <a:accent1>
        <a:srgbClr val="009999"/>
      </a:accent1>
      <a:accent2>
        <a:srgbClr val="04617B"/>
      </a:accent2>
      <a:accent3>
        <a:srgbClr val="0BD0D9"/>
      </a:accent3>
      <a:accent4>
        <a:srgbClr val="00808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38127</TotalTime>
  <Words>8093</Words>
  <Application>Microsoft Office PowerPoint</Application>
  <PresentationFormat>Экран (4:3)</PresentationFormat>
  <Paragraphs>2009</Paragraphs>
  <Slides>73</Slides>
  <Notes>37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96" baseType="lpstr">
      <vt:lpstr>Arial Unicode MS</vt:lpstr>
      <vt:lpstr>Arial</vt:lpstr>
      <vt:lpstr>Arial Black</vt:lpstr>
      <vt:lpstr>Bahnschrift SemiBold</vt:lpstr>
      <vt:lpstr>Bahnschrift SemiBold Condensed</vt:lpstr>
      <vt:lpstr>Bahnschrift SemiBold SemiConden</vt:lpstr>
      <vt:lpstr>Bahnschrift SemiCondensed</vt:lpstr>
      <vt:lpstr>Book Antiqua</vt:lpstr>
      <vt:lpstr>Bookman Old Style</vt:lpstr>
      <vt:lpstr>Calibri</vt:lpstr>
      <vt:lpstr>Century Gothic</vt:lpstr>
      <vt:lpstr>Century Schoolbook</vt:lpstr>
      <vt:lpstr>Franklin Gothic Medium</vt:lpstr>
      <vt:lpstr>Franklin Gothic Medium Cond</vt:lpstr>
      <vt:lpstr>Microsoft Sans Serif</vt:lpstr>
      <vt:lpstr>Monotype Corsiva</vt:lpstr>
      <vt:lpstr>Sitka Small</vt:lpstr>
      <vt:lpstr>Times New Roman</vt:lpstr>
      <vt:lpstr>Trebuchet MS</vt:lpstr>
      <vt:lpstr>Verdana</vt:lpstr>
      <vt:lpstr>Wingdings</vt:lpstr>
      <vt:lpstr>Wingdings 2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wizard</dc:creator>
  <cp:lastModifiedBy>Журавлева О.Н.</cp:lastModifiedBy>
  <cp:revision>4112</cp:revision>
  <cp:lastPrinted>2024-05-22T08:57:14Z</cp:lastPrinted>
  <dcterms:modified xsi:type="dcterms:W3CDTF">2024-05-22T11:33:12Z</dcterms:modified>
</cp:coreProperties>
</file>