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9.xml" ContentType="application/vnd.openxmlformats-officedocument.presentationml.notesSlide+xml"/>
  <Override PartName="/ppt/charts/chart22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drawings/drawing4.xml" ContentType="application/vnd.openxmlformats-officedocument.drawingml.chartshapes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11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12.xml" ContentType="application/vnd.openxmlformats-officedocument.presentationml.notesSlid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14.xml" ContentType="application/vnd.openxmlformats-officedocument.presentationml.notesSlide+xml"/>
  <Override PartName="/ppt/charts/chart5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56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charts/chart57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60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6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116.jpg" ContentType="image/jpg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62.xml" ContentType="application/vnd.openxmlformats-officedocument.drawingml.chart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rts/chart63.xml" ContentType="application/vnd.openxmlformats-officedocument.drawingml.chart+xml"/>
  <Override PartName="/ppt/notesSlides/notesSlide2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64.xml" ContentType="application/vnd.openxmlformats-officedocument.drawingml.chart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65.xml" ContentType="application/vnd.openxmlformats-officedocument.drawingml.chart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66.xml" ContentType="application/vnd.openxmlformats-officedocument.drawingml.chart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67.xml" ContentType="application/vnd.openxmlformats-officedocument.drawingml.chart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68.xml" ContentType="application/vnd.openxmlformats-officedocument.drawingml.chart+xml"/>
  <Override PartName="/ppt/notesSlides/notesSlide2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charts/chart69.xml" ContentType="application/vnd.openxmlformats-officedocument.drawingml.chart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70.xml" ContentType="application/vnd.openxmlformats-officedocument.drawingml.chart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charts/chart71.xml" ContentType="application/vnd.openxmlformats-officedocument.drawingml.chart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charts/chart72.xml" ContentType="application/vnd.openxmlformats-officedocument.drawingml.chart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charts/chart73.xml" ContentType="application/vnd.openxmlformats-officedocument.drawingml.chart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charts/chart74.xml" ContentType="application/vnd.openxmlformats-officedocument.drawingml.chart+xml"/>
  <Override PartName="/ppt/notesSlides/notesSlide22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23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sldIdLst>
    <p:sldId id="256" r:id="rId2"/>
    <p:sldId id="283" r:id="rId3"/>
    <p:sldId id="297" r:id="rId4"/>
    <p:sldId id="292" r:id="rId5"/>
    <p:sldId id="338" r:id="rId6"/>
    <p:sldId id="321" r:id="rId7"/>
    <p:sldId id="340" r:id="rId8"/>
    <p:sldId id="369" r:id="rId9"/>
    <p:sldId id="293" r:id="rId10"/>
    <p:sldId id="353" r:id="rId11"/>
    <p:sldId id="296" r:id="rId12"/>
    <p:sldId id="295" r:id="rId13"/>
    <p:sldId id="299" r:id="rId14"/>
    <p:sldId id="311" r:id="rId15"/>
    <p:sldId id="294" r:id="rId16"/>
    <p:sldId id="300" r:id="rId17"/>
    <p:sldId id="302" r:id="rId18"/>
    <p:sldId id="303" r:id="rId19"/>
    <p:sldId id="298" r:id="rId20"/>
    <p:sldId id="304" r:id="rId21"/>
    <p:sldId id="307" r:id="rId22"/>
    <p:sldId id="306" r:id="rId23"/>
    <p:sldId id="339" r:id="rId24"/>
    <p:sldId id="305" r:id="rId25"/>
    <p:sldId id="309" r:id="rId26"/>
    <p:sldId id="308" r:id="rId27"/>
    <p:sldId id="351" r:id="rId28"/>
    <p:sldId id="329" r:id="rId29"/>
    <p:sldId id="310" r:id="rId30"/>
    <p:sldId id="356" r:id="rId31"/>
    <p:sldId id="334" r:id="rId32"/>
    <p:sldId id="301" r:id="rId33"/>
    <p:sldId id="312" r:id="rId34"/>
    <p:sldId id="313" r:id="rId35"/>
    <p:sldId id="314" r:id="rId36"/>
    <p:sldId id="315" r:id="rId37"/>
    <p:sldId id="360" r:id="rId38"/>
    <p:sldId id="364" r:id="rId39"/>
    <p:sldId id="367" r:id="rId40"/>
    <p:sldId id="365" r:id="rId41"/>
    <p:sldId id="316" r:id="rId42"/>
    <p:sldId id="368" r:id="rId43"/>
    <p:sldId id="366" r:id="rId44"/>
    <p:sldId id="318" r:id="rId45"/>
    <p:sldId id="357" r:id="rId46"/>
    <p:sldId id="317" r:id="rId47"/>
    <p:sldId id="322" r:id="rId48"/>
    <p:sldId id="325" r:id="rId49"/>
    <p:sldId id="326" r:id="rId50"/>
    <p:sldId id="358" r:id="rId51"/>
    <p:sldId id="327" r:id="rId52"/>
    <p:sldId id="328" r:id="rId53"/>
    <p:sldId id="345" r:id="rId54"/>
    <p:sldId id="335" r:id="rId55"/>
    <p:sldId id="359" r:id="rId56"/>
    <p:sldId id="346" r:id="rId57"/>
    <p:sldId id="350" r:id="rId58"/>
    <p:sldId id="330" r:id="rId59"/>
    <p:sldId id="344" r:id="rId60"/>
    <p:sldId id="343" r:id="rId61"/>
    <p:sldId id="323" r:id="rId62"/>
    <p:sldId id="341" r:id="rId63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5FA"/>
    <a:srgbClr val="006600"/>
    <a:srgbClr val="00CC00"/>
    <a:srgbClr val="009900"/>
    <a:srgbClr val="009999"/>
    <a:srgbClr val="99FF66"/>
    <a:srgbClr val="00CC99"/>
    <a:srgbClr val="66FFCC"/>
    <a:srgbClr val="00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 varScale="1">
        <p:scale>
          <a:sx n="106" d="100"/>
          <a:sy n="106" d="100"/>
        </p:scale>
        <p:origin x="130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8.xlsx"/><Relationship Id="rId1" Type="http://schemas.openxmlformats.org/officeDocument/2006/relationships/image" Target="../media/image48.jpeg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3.xlsx"/><Relationship Id="rId1" Type="http://schemas.openxmlformats.org/officeDocument/2006/relationships/image" Target="../media/image48.jpeg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8.xlsx"/><Relationship Id="rId1" Type="http://schemas.openxmlformats.org/officeDocument/2006/relationships/image" Target="../media/image48.jpeg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2729.6</c:v>
                </c:pt>
                <c:pt idx="1">
                  <c:v>3324.3</c:v>
                </c:pt>
                <c:pt idx="2">
                  <c:v>5650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255080"/>
        <c:axId val="210255472"/>
        <c:axId val="0"/>
      </c:bar3DChart>
      <c:catAx>
        <c:axId val="2102550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0255472"/>
        <c:crosses val="autoZero"/>
        <c:auto val="1"/>
        <c:lblAlgn val="ctr"/>
        <c:lblOffset val="100"/>
        <c:noMultiLvlLbl val="0"/>
      </c:catAx>
      <c:valAx>
        <c:axId val="21025547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0255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7"/>
          <c:y val="0.34804709198978001"/>
          <c:w val="0.20617859399957367"/>
          <c:h val="0.2252892039773364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0033"/>
            </a:solidFill>
          </c:spPr>
          <c:invertIfNegative val="0"/>
          <c:dLbls>
            <c:dLbl>
              <c:idx val="0"/>
              <c:layout>
                <c:manualLayout>
                  <c:x val="7.1694834268640657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5.4730707428171946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339704.4</c:v>
                </c:pt>
                <c:pt idx="1">
                  <c:v>333393.7</c:v>
                </c:pt>
                <c:pt idx="2">
                  <c:v>6310.8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2905070168355352E-2"/>
                  <c:y val="0.2193861928620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338966853728033E-2"/>
                  <c:y val="0.2301404180023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334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345986.2</c:v>
                </c:pt>
                <c:pt idx="1">
                  <c:v>342225.7</c:v>
                </c:pt>
                <c:pt idx="2">
                  <c:v>3760.5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4338966853728033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72863539100901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016900561183213E-3"/>
                  <c:y val="-5.592197072953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FFCC"/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400508.3</c:v>
                </c:pt>
                <c:pt idx="1">
                  <c:v>397987</c:v>
                </c:pt>
                <c:pt idx="2">
                  <c:v>2521.3000000000002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496806624"/>
        <c:axId val="496811328"/>
        <c:axId val="0"/>
      </c:bar3DChart>
      <c:catAx>
        <c:axId val="49680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00FF"/>
                </a:solidFill>
                <a:latin typeface="Sitka Small" panose="02000505000000020004" pitchFamily="2" charset="0"/>
                <a:cs typeface="Mongolian Baiti" pitchFamily="66" charset="0"/>
              </a:defRPr>
            </a:pPr>
            <a:endParaRPr lang="ru-RU"/>
          </a:p>
        </c:txPr>
        <c:crossAx val="496811328"/>
        <c:crosses val="autoZero"/>
        <c:auto val="1"/>
        <c:lblAlgn val="ctr"/>
        <c:lblOffset val="100"/>
        <c:noMultiLvlLbl val="0"/>
      </c:catAx>
      <c:valAx>
        <c:axId val="496811328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ahnschrift SemiBold SemiConden" panose="020B0502040204020203" pitchFamily="34" charset="0"/>
                <a:cs typeface="Mongolian Baiti" pitchFamily="66" charset="0"/>
              </a:defRPr>
            </a:pPr>
            <a:endParaRPr lang="ru-RU"/>
          </a:p>
        </c:txPr>
        <c:crossAx val="496806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24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Профицит</a:t>
            </a:r>
          </a:p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бюджета</a:t>
            </a:r>
            <a:endParaRPr lang="ru-RU" sz="1600" b="0" i="0" dirty="0">
              <a:solidFill>
                <a:srgbClr val="000099"/>
              </a:solidFill>
              <a:latin typeface="Bahnschrift SemiBold SemiConden" panose="020B0502040204020203" pitchFamily="34" charset="0"/>
            </a:endParaRPr>
          </a:p>
        </c:rich>
      </c:tx>
      <c:layout>
        <c:manualLayout>
          <c:xMode val="edge"/>
          <c:yMode val="edge"/>
          <c:x val="0.60104762964636893"/>
          <c:y val="8.217737711682812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0701220862428"/>
          <c:y val="0.23024544891837415"/>
          <c:w val="0.74992993202776015"/>
          <c:h val="0.674257071794895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9.9442112814888184E-2"/>
                  <c:y val="-0.1083413350897519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1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6 310,8</a:t>
                    </a:r>
                    <a:endParaRPr lang="en-US" sz="1200" b="1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1944582989594"/>
                      <c:h val="0.111717348865998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2526473216769794E-3"/>
                  <c:y val="-0.1083411366990969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650159438547"/>
                      <c:h val="0.131873839414668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2043664199807635E-2"/>
                  <c:y val="8.0625763804021866E-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 i="0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6310.8</c:v>
                </c:pt>
                <c:pt idx="1">
                  <c:v>3760.5</c:v>
                </c:pt>
                <c:pt idx="2">
                  <c:v>2521.3000000000002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810152"/>
        <c:axId val="496813288"/>
      </c:lineChart>
      <c:catAx>
        <c:axId val="496810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96813288"/>
        <c:crosses val="autoZero"/>
        <c:auto val="1"/>
        <c:lblAlgn val="ctr"/>
        <c:lblOffset val="100"/>
        <c:noMultiLvlLbl val="0"/>
      </c:catAx>
      <c:valAx>
        <c:axId val="49681328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ahnschrift SemiBold SemiConden" panose="020B0502040204020203" pitchFamily="34" charset="0"/>
              </a:defRPr>
            </a:pPr>
            <a:endParaRPr lang="ru-RU"/>
          </a:p>
        </c:txPr>
        <c:crossAx val="4968101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9E-2"/>
          <c:w val="0.84797419628271764"/>
          <c:h val="0.824767836253493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6807016"/>
        <c:axId val="496814072"/>
      </c:lineChart>
      <c:catAx>
        <c:axId val="496807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96814072"/>
        <c:crosses val="autoZero"/>
        <c:auto val="1"/>
        <c:lblAlgn val="ctr"/>
        <c:lblOffset val="100"/>
        <c:noMultiLvlLbl val="0"/>
      </c:catAx>
      <c:valAx>
        <c:axId val="496814072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96807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42508526692828"/>
          <c:y val="3.5423304877610362E-2"/>
          <c:w val="0.7523351827466449"/>
          <c:h val="0.914988790660293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495925597386212"/>
                  <c:y val="0.1411846495170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367239856234286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79627986931177E-2"/>
                  <c:y val="-5.968065837802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-6310.8</c:v>
                </c:pt>
                <c:pt idx="1">
                  <c:v>-3760.5</c:v>
                </c:pt>
                <c:pt idx="2">
                  <c:v>-2521.3000000000002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6815640"/>
        <c:axId val="496812112"/>
      </c:lineChart>
      <c:catAx>
        <c:axId val="496815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</c:spPr>
        <c:crossAx val="496812112"/>
        <c:crosses val="autoZero"/>
        <c:auto val="1"/>
        <c:lblAlgn val="ctr"/>
        <c:lblOffset val="100"/>
        <c:noMultiLvlLbl val="0"/>
      </c:catAx>
      <c:valAx>
        <c:axId val="49681211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496815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91"/>
          <c:y val="3.2126001471003952E-2"/>
          <c:w val="0.77263505809296062"/>
          <c:h val="0.8787926517306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0066FF"/>
            </a:solidFill>
            <a:effectLst>
              <a:outerShdw blurRad="317500" dist="406400" dir="5160000" sx="108000" sy="108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rgbClr val="FFFF00"/>
                </a:solidFill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7009980189221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66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496812896"/>
        <c:axId val="496804664"/>
        <c:axId val="0"/>
      </c:bar3DChart>
      <c:catAx>
        <c:axId val="49681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CC"/>
          </a:solidFill>
        </c:spPr>
        <c:txPr>
          <a:bodyPr/>
          <a:lstStyle/>
          <a:p>
            <a:pPr>
              <a:defRPr sz="1600" b="1">
                <a:solidFill>
                  <a:srgbClr val="0000FF"/>
                </a:solidFill>
                <a:effectLst/>
                <a:latin typeface="Bookman Old Style" pitchFamily="18" charset="0"/>
              </a:defRPr>
            </a:pPr>
            <a:endParaRPr lang="ru-RU"/>
          </a:p>
        </c:txPr>
        <c:crossAx val="496804664"/>
        <c:crosses val="autoZero"/>
        <c:auto val="1"/>
        <c:lblAlgn val="ctr"/>
        <c:lblOffset val="100"/>
        <c:noMultiLvlLbl val="0"/>
      </c:catAx>
      <c:valAx>
        <c:axId val="496804664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496812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1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62E-2"/>
          <c:y val="0.12098435539682581"/>
          <c:w val="0.67340428561159205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28379573137999E-3"/>
                  <c:y val="-9.282594331624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49560.2</c:v>
                </c:pt>
                <c:pt idx="1">
                  <c:v>47491.3</c:v>
                </c:pt>
                <c:pt idx="2">
                  <c:v>50567.199999999997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4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925693597070934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41897865690173E-3"/>
                  <c:y val="-3.713037732649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2336.6</c:v>
                </c:pt>
                <c:pt idx="1">
                  <c:v>4897.1000000000004</c:v>
                </c:pt>
                <c:pt idx="2">
                  <c:v>3506.8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3399"/>
            </a:solidFill>
          </c:spPr>
          <c:invertIfNegative val="0"/>
          <c:dLbls>
            <c:dLbl>
              <c:idx val="0"/>
              <c:layout>
                <c:manualLayout>
                  <c:x val="1.1856759146276059E-2"/>
                  <c:y val="-0.24598874978803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641897865690173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8925693597070934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287807.7</c:v>
                </c:pt>
                <c:pt idx="1">
                  <c:v>293597.8</c:v>
                </c:pt>
                <c:pt idx="2">
                  <c:v>346434.3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496819560"/>
        <c:axId val="496817992"/>
        <c:axId val="0"/>
      </c:bar3DChart>
      <c:catAx>
        <c:axId val="496819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96817992"/>
        <c:crosses val="autoZero"/>
        <c:auto val="1"/>
        <c:lblAlgn val="ctr"/>
        <c:lblOffset val="100"/>
        <c:noMultiLvlLbl val="0"/>
      </c:catAx>
      <c:valAx>
        <c:axId val="4968179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96819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3"/>
          <c:w val="0.21096173721127232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45444.5</c:v>
                </c:pt>
                <c:pt idx="1">
                  <c:v>724.7</c:v>
                </c:pt>
                <c:pt idx="2">
                  <c:v>335.8</c:v>
                </c:pt>
                <c:pt idx="3">
                  <c:v>512.70000000000005</c:v>
                </c:pt>
                <c:pt idx="4">
                  <c:v>620.1</c:v>
                </c:pt>
                <c:pt idx="5">
                  <c:v>1922.4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43045.7</c:v>
                </c:pt>
                <c:pt idx="1">
                  <c:v>-13.2</c:v>
                </c:pt>
                <c:pt idx="2">
                  <c:v>363.2</c:v>
                </c:pt>
                <c:pt idx="3">
                  <c:v>581</c:v>
                </c:pt>
                <c:pt idx="4">
                  <c:v>789</c:v>
                </c:pt>
                <c:pt idx="5">
                  <c:v>2679.2</c:v>
                </c:pt>
                <c:pt idx="6">
                  <c:v>45.9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46919</c:v>
                </c:pt>
                <c:pt idx="1">
                  <c:v>-35.9</c:v>
                </c:pt>
                <c:pt idx="2">
                  <c:v>69.099999999999994</c:v>
                </c:pt>
                <c:pt idx="3">
                  <c:v>138.19999999999999</c:v>
                </c:pt>
                <c:pt idx="4">
                  <c:v>676.4</c:v>
                </c:pt>
                <c:pt idx="5">
                  <c:v>2693.5</c:v>
                </c:pt>
                <c:pt idx="6">
                  <c:v>106.9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43876296"/>
        <c:axId val="443877472"/>
        <c:axId val="0"/>
      </c:bar3DChart>
      <c:catAx>
        <c:axId val="4438762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43877472"/>
        <c:crosses val="autoZero"/>
        <c:auto val="1"/>
        <c:lblAlgn val="ctr"/>
        <c:lblOffset val="100"/>
        <c:noMultiLvlLbl val="0"/>
      </c:catAx>
      <c:valAx>
        <c:axId val="443877472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ahnschrift SemiBold Condensed" panose="020B0502040204020203" pitchFamily="34" charset="0"/>
              </a:defRPr>
            </a:pPr>
            <a:endParaRPr lang="ru-RU"/>
          </a:p>
        </c:txPr>
        <c:crossAx val="443876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17"/>
          <c:y val="0"/>
          <c:w val="0.35285878599857018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182129215689651"/>
          <c:y val="4.2175265550204566E-2"/>
        </c:manualLayout>
      </c:layout>
      <c:overlay val="0"/>
      <c:spPr>
        <a:solidFill>
          <a:srgbClr val="CCFF66"/>
        </a:solidFill>
      </c:spPr>
      <c:txPr>
        <a:bodyPr/>
        <a:lstStyle/>
        <a:p>
          <a:pPr>
            <a:defRPr sz="12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2023 год</c:v>
                </c:pt>
              </c:strCache>
            </c:strRef>
          </c:tx>
          <c:spPr>
            <a:solidFill>
              <a:srgbClr val="CCECFF"/>
            </a:solidFill>
          </c:spPr>
          <c:explosion val="25"/>
          <c:dPt>
            <c:idx val="0"/>
            <c:bubble3D val="0"/>
            <c:spPr>
              <a:solidFill>
                <a:srgbClr val="FF66CC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-8.2245198583275475E-2"/>
                  <c:y val="9.559988503692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824477847546821"/>
                  <c:y val="7.27787492211010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371623845211724E-2"/>
                  <c:y val="-4.276789293943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00967341925897E-2"/>
                  <c:y val="-4.20249199364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87845806265198"/>
                  <c:y val="1.1652690763828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УСН</c:v>
                </c:pt>
                <c:pt idx="5">
                  <c:v>НДПИ</c:v>
                </c:pt>
                <c:pt idx="6">
                  <c:v>Госпошлина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0.92800000000000005</c:v>
                </c:pt>
                <c:pt idx="1">
                  <c:v>0</c:v>
                </c:pt>
                <c:pt idx="2">
                  <c:v>1E-3</c:v>
                </c:pt>
                <c:pt idx="3">
                  <c:v>2.5999999999999999E-3</c:v>
                </c:pt>
                <c:pt idx="4">
                  <c:v>5.2999999999999999E-2</c:v>
                </c:pt>
                <c:pt idx="5">
                  <c:v>2E-3</c:v>
                </c:pt>
                <c:pt idx="6">
                  <c:v>1.2999999999999999E-2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6070796055340262"/>
          <c:y val="0.21912058080503133"/>
          <c:w val="0.22982322367014868"/>
          <c:h val="0.4994161276766361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434018809663944E-2"/>
          <c:y val="3.0190896999098778E-2"/>
          <c:w val="0.88486736092683915"/>
          <c:h val="0.93961820600180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FF66CC">
                    <a:shade val="30000"/>
                    <a:satMod val="115000"/>
                  </a:srgbClr>
                </a:gs>
                <a:gs pos="50000">
                  <a:srgbClr val="FF66CC">
                    <a:shade val="67500"/>
                    <a:satMod val="115000"/>
                  </a:srgbClr>
                </a:gs>
                <a:gs pos="100000">
                  <a:srgbClr val="FF66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2.027085692626133E-4"/>
                  <c:y val="1.130572386543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7193949010782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860</c:v>
                </c:pt>
                <c:pt idx="1">
                  <c:v>443.4</c:v>
                </c:pt>
                <c:pt idx="2">
                  <c:v>147.69999999999999</c:v>
                </c:pt>
                <c:pt idx="3">
                  <c:v>515</c:v>
                </c:pt>
                <c:pt idx="4">
                  <c:v>370.5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FF6801">
                    <a:shade val="30000"/>
                    <a:satMod val="115000"/>
                  </a:srgbClr>
                </a:gs>
                <a:gs pos="50000">
                  <a:srgbClr val="FF6801">
                    <a:shade val="67500"/>
                    <a:satMod val="115000"/>
                  </a:srgbClr>
                </a:gs>
                <a:gs pos="100000">
                  <a:srgbClr val="FF680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08819748319343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1321.7</c:v>
                </c:pt>
                <c:pt idx="1">
                  <c:v>621.70000000000005</c:v>
                </c:pt>
                <c:pt idx="2">
                  <c:v>782.6</c:v>
                </c:pt>
                <c:pt idx="3">
                  <c:v>182.3</c:v>
                </c:pt>
                <c:pt idx="4">
                  <c:v>1988.8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0097FE">
                    <a:shade val="30000"/>
                    <a:satMod val="115000"/>
                  </a:srgbClr>
                </a:gs>
                <a:gs pos="50000">
                  <a:srgbClr val="0097FE">
                    <a:shade val="67500"/>
                    <a:satMod val="115000"/>
                  </a:srgbClr>
                </a:gs>
                <a:gs pos="100000">
                  <a:srgbClr val="0097F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92569359707150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8.417070333375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1511.4</c:v>
                </c:pt>
                <c:pt idx="1">
                  <c:v>690.1</c:v>
                </c:pt>
                <c:pt idx="2">
                  <c:v>748.8</c:v>
                </c:pt>
                <c:pt idx="3">
                  <c:v>104.6</c:v>
                </c:pt>
                <c:pt idx="4">
                  <c:v>451.9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43877864"/>
        <c:axId val="443873160"/>
        <c:axId val="0"/>
      </c:bar3DChart>
      <c:catAx>
        <c:axId val="4438778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43873160"/>
        <c:crosses val="autoZero"/>
        <c:auto val="1"/>
        <c:lblAlgn val="ctr"/>
        <c:lblOffset val="100"/>
        <c:noMultiLvlLbl val="0"/>
      </c:catAx>
      <c:valAx>
        <c:axId val="443873160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43877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848968000845435"/>
          <c:y val="0.37235530285165142"/>
          <c:w val="0.36175135436928851"/>
          <c:h val="7.9412549761898779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неналоговых </a:t>
            </a:r>
            <a:r>
              <a:rPr lang="ru-RU" sz="1200" dirty="0">
                <a:latin typeface="Franklin Gothic Demi" panose="020B0703020102020204" pitchFamily="34" charset="0"/>
              </a:rPr>
              <a:t>доходов </a:t>
            </a:r>
            <a:r>
              <a:rPr lang="ru-RU" sz="1200" dirty="0" smtClean="0">
                <a:latin typeface="Franklin Gothic Demi" panose="020B0703020102020204" pitchFamily="34" charset="0"/>
              </a:rPr>
              <a:t>за</a:t>
            </a:r>
          </a:p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 smtClean="0">
                <a:latin typeface="Franklin Gothic Demi" panose="020B0703020102020204" pitchFamily="34" charset="0"/>
              </a:rPr>
              <a:t> 2023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15672841906454837"/>
          <c:y val="5.3584832037632758E-4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551252682675E-2"/>
          <c:y val="9.8118143389200704E-2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2023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99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98423984636628"/>
                  <c:y val="2.6308512348279457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224236989540849"/>
                  <c:y val="-0.21771465224542225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047093973685463"/>
                  <c:y val="-7.7863977173268008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50868951068929E-2"/>
                  <c:y val="9.2838261873341973E-2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0.19700000000000001</c:v>
                </c:pt>
                <c:pt idx="1">
                  <c:v>0.214</c:v>
                </c:pt>
                <c:pt idx="2">
                  <c:v>0.43099999999999999</c:v>
                </c:pt>
                <c:pt idx="3">
                  <c:v>0.129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357111836058623"/>
          <c:y val="5.3475303216966821E-2"/>
          <c:w val="0.22085523483501834"/>
          <c:h val="0.897345857659226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332.1</c:v>
                </c:pt>
                <c:pt idx="1">
                  <c:v>366.2</c:v>
                </c:pt>
                <c:pt idx="2">
                  <c:v>376.3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249984"/>
        <c:axId val="210252728"/>
        <c:axId val="0"/>
      </c:bar3DChart>
      <c:catAx>
        <c:axId val="2102499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0252728"/>
        <c:crosses val="autoZero"/>
        <c:auto val="1"/>
        <c:lblAlgn val="ctr"/>
        <c:lblOffset val="100"/>
        <c:noMultiLvlLbl val="0"/>
      </c:catAx>
      <c:valAx>
        <c:axId val="2102527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0249984"/>
        <c:crosses val="autoZero"/>
        <c:crossBetween val="between"/>
      </c:valAx>
    </c:plotArea>
    <c:legend>
      <c:legendPos val="r"/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82453497881E-3"/>
                  <c:y val="0.1857290533531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401904342141021E-3"/>
                  <c:y val="0.16773938207478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8265302033834887E-3"/>
                  <c:y val="7.656288514165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0.1595723821691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129155.6</c:v>
                </c:pt>
                <c:pt idx="1">
                  <c:v>111390.3</c:v>
                </c:pt>
                <c:pt idx="2">
                  <c:v>32068.5</c:v>
                </c:pt>
                <c:pt idx="3">
                  <c:v>15388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8184482234214414E-3"/>
                  <c:y val="0.15938938657000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20606020432844E-4"/>
                  <c:y val="0.1518733368250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409861563651397E-3"/>
                  <c:y val="0.13542405848364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66E-2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140495</c:v>
                </c:pt>
                <c:pt idx="1">
                  <c:v>121103.5</c:v>
                </c:pt>
                <c:pt idx="2">
                  <c:v>33649.9</c:v>
                </c:pt>
                <c:pt idx="3">
                  <c:v>160.4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7410597365320062E-4"/>
                  <c:y val="0.16280542199831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276173321360847E-3"/>
                  <c:y val="0.1622500715751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278928935036365E-3"/>
                  <c:y val="8.0485931457351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78513871941408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6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146765</c:v>
                </c:pt>
                <c:pt idx="1">
                  <c:v>138381.6</c:v>
                </c:pt>
                <c:pt idx="2">
                  <c:v>49894.1</c:v>
                </c:pt>
                <c:pt idx="3">
                  <c:v>11400.6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37277064"/>
        <c:axId val="437281768"/>
        <c:axId val="0"/>
      </c:bar3DChart>
      <c:catAx>
        <c:axId val="4372770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37281768"/>
        <c:crosses val="autoZero"/>
        <c:auto val="1"/>
        <c:lblAlgn val="ctr"/>
        <c:lblOffset val="100"/>
        <c:noMultiLvlLbl val="0"/>
      </c:catAx>
      <c:valAx>
        <c:axId val="437281768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7277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39"/>
          <c:y val="0"/>
          <c:w val="0.25572830250190776"/>
          <c:h val="0.1360091934229530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 безвозмездных поступлений  </a:t>
            </a:r>
            <a:r>
              <a:rPr lang="ru-RU" sz="1200" dirty="0">
                <a:latin typeface="Franklin Gothic Demi" panose="020B0703020102020204" pitchFamily="34" charset="0"/>
              </a:rPr>
              <a:t>за </a:t>
            </a:r>
            <a:r>
              <a:rPr lang="ru-RU" sz="1200" dirty="0" smtClean="0">
                <a:latin typeface="Franklin Gothic Demi" panose="020B0703020102020204" pitchFamily="34" charset="0"/>
              </a:rPr>
              <a:t>2023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02233085212754E-2"/>
          <c:y val="0.13944889314292713"/>
          <c:w val="0.73082258414729717"/>
          <c:h val="0.82892812634345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порступлений за 2023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20438840128874569"/>
                  <c:y val="3.216950253390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770055852380063E-2"/>
                  <c:y val="-0.19267106546679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994717758632897E-2"/>
                  <c:y val="-2.553135121738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995020755269619E-2"/>
                  <c:y val="-2.92011713798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0.42399999999999999</c:v>
                </c:pt>
                <c:pt idx="1">
                  <c:v>0.14399999999999999</c:v>
                </c:pt>
                <c:pt idx="2">
                  <c:v>0.39900000000000002</c:v>
                </c:pt>
                <c:pt idx="3">
                  <c:v>3.3000000000000002E-2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6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113901910058547"/>
          <c:y val="4.9469435645361895E-2"/>
        </c:manualLayout>
      </c:layout>
      <c:overlay val="0"/>
      <c:spPr>
        <a:noFill/>
        <a:ln>
          <a:solidFill>
            <a:srgbClr val="3399FF"/>
          </a:solidFill>
        </a:ln>
      </c:spPr>
      <c:txPr>
        <a:bodyPr/>
        <a:lstStyle/>
        <a:p>
          <a:pPr>
            <a:defRPr sz="16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7275550148956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 за 2023 год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FF6600"/>
              </a:solidFill>
            </c:spPr>
          </c:dPt>
          <c:dPt>
            <c:idx val="8"/>
            <c:bubble3D val="0"/>
            <c:spPr>
              <a:solidFill>
                <a:srgbClr val="000000"/>
              </a:solidFill>
            </c:spPr>
          </c:dPt>
          <c:dPt>
            <c:idx val="9"/>
            <c:bubble3D val="0"/>
            <c:spPr>
              <a:solidFill>
                <a:srgbClr val="CC66FF"/>
              </a:solidFill>
            </c:spPr>
          </c:dPt>
          <c:dLbls>
            <c:dLbl>
              <c:idx val="0"/>
              <c:layout>
                <c:manualLayout>
                  <c:x val="-5.0904591366598854E-2"/>
                  <c:y val="-4.645520416430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544973145060392E-2"/>
                  <c:y val="-1.294158198946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109188614896042E-3"/>
                  <c:y val="3.0961329499974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243549441683172E-2"/>
                  <c:y val="3.8048109830615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104744664224981E-3"/>
                  <c:y val="-0.10026223373554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1498657011965992E-2"/>
                  <c:y val="-2.2419426296807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4119635633389007E-3"/>
                  <c:y val="-7.3037616416604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- 10,1%</c:v>
                </c:pt>
                <c:pt idx="1">
                  <c:v>Национальная экономика - 6,0%</c:v>
                </c:pt>
                <c:pt idx="2">
                  <c:v>Жилищно-коммунальное хозяйство - 0,1%</c:v>
                </c:pt>
                <c:pt idx="3">
                  <c:v>Образование - 51,0 %</c:v>
                </c:pt>
                <c:pt idx="4">
                  <c:v>Культура, кинематография - 20,7 %</c:v>
                </c:pt>
                <c:pt idx="5">
                  <c:v>Социальная политика - 5,2%</c:v>
                </c:pt>
                <c:pt idx="6">
                  <c:v>Физическая культура и спорт - 0,5%</c:v>
                </c:pt>
                <c:pt idx="7">
                  <c:v>Обслуживание муниципального долга, 0,02%</c:v>
                </c:pt>
                <c:pt idx="8">
                  <c:v>Межбюджетные трансферты - 6,3%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40034.400000000001</c:v>
                </c:pt>
                <c:pt idx="1">
                  <c:v>24062.7</c:v>
                </c:pt>
                <c:pt idx="2">
                  <c:v>104.7</c:v>
                </c:pt>
                <c:pt idx="3">
                  <c:v>203157.3</c:v>
                </c:pt>
                <c:pt idx="4">
                  <c:v>82492.5</c:v>
                </c:pt>
                <c:pt idx="5">
                  <c:v>20749.8</c:v>
                </c:pt>
                <c:pt idx="6">
                  <c:v>2164.1</c:v>
                </c:pt>
                <c:pt idx="7">
                  <c:v>7.3</c:v>
                </c:pt>
                <c:pt idx="8">
                  <c:v>25214.2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78"/>
          <c:y val="6.5023401958186997E-2"/>
          <c:w val="0.30347234994431238"/>
          <c:h val="0.90937616618096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090886076410456"/>
          <c:y val="1.3566868638527343E-2"/>
        </c:manualLayout>
      </c:layout>
      <c:overlay val="0"/>
      <c:spPr>
        <a:noFill/>
        <a:ln>
          <a:solidFill>
            <a:srgbClr val="0066FF"/>
          </a:solidFill>
        </a:ln>
      </c:spPr>
      <c:txPr>
        <a:bodyPr/>
        <a:lstStyle/>
        <a:p>
          <a:pPr>
            <a:defRPr sz="16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203"/>
          <c:h val="0.88358237973558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за 2023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544973145060392E-2"/>
                  <c:y val="-1.294158198946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8009374186110911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414001358683848E-3"/>
                  <c:y val="0.1240818327878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3967245897996765E-2"/>
                  <c:y val="-0.2105068810018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Совет депутатов - 0,8 %</c:v>
                </c:pt>
                <c:pt idx="1">
                  <c:v>Администрация муниципального образования -  14,7%</c:v>
                </c:pt>
                <c:pt idx="2">
                  <c:v>Финансовое управление - 8,2%</c:v>
                </c:pt>
                <c:pt idx="3">
                  <c:v>Контрольно-ревизионная комиссия - 0,3%</c:v>
                </c:pt>
                <c:pt idx="4">
                  <c:v>Отдел по образованию -  52,7%</c:v>
                </c:pt>
                <c:pt idx="5">
                  <c:v>Отдел по культуре и спорту - 23,3 %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3191.2</c:v>
                </c:pt>
                <c:pt idx="1">
                  <c:v>58374.2</c:v>
                </c:pt>
                <c:pt idx="2">
                  <c:v>32452.2</c:v>
                </c:pt>
                <c:pt idx="3">
                  <c:v>1421.6</c:v>
                </c:pt>
                <c:pt idx="4">
                  <c:v>209929.9</c:v>
                </c:pt>
                <c:pt idx="5">
                  <c:v>92617.9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088506559380483"/>
          <c:y val="0.10346286310068112"/>
          <c:w val="0.27022236600304889"/>
          <c:h val="0.8573698363999442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28781.4</c:v>
                </c:pt>
                <c:pt idx="1">
                  <c:v>204027.1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30079.599999999995</c:v>
                </c:pt>
                <c:pt idx="1">
                  <c:v>203799.6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40034.400000000001</c:v>
                </c:pt>
                <c:pt idx="1">
                  <c:v>357953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88367165553033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808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66"/>
              </a:solidFill>
              <a:ln>
                <a:solidFill>
                  <a:srgbClr val="00808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339966"/>
              </a:solidFill>
              <a:ln>
                <a:solidFill>
                  <a:srgbClr val="00808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FFCC"/>
              </a:solidFill>
              <a:ln>
                <a:solidFill>
                  <a:srgbClr val="00808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36960.800000000003</c:v>
                </c:pt>
                <c:pt idx="1">
                  <c:v>35008.9</c:v>
                </c:pt>
                <c:pt idx="2">
                  <c:v>40034.400000000001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7277456"/>
        <c:axId val="437279024"/>
      </c:barChart>
      <c:catAx>
        <c:axId val="43727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37279024"/>
        <c:crosses val="autoZero"/>
        <c:auto val="1"/>
        <c:lblAlgn val="ctr"/>
        <c:lblOffset val="100"/>
        <c:noMultiLvlLbl val="0"/>
      </c:catAx>
      <c:valAx>
        <c:axId val="4372790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3727745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65722676516025E-2"/>
          <c:y val="0.21093708886147286"/>
          <c:w val="0.930223423812448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36960.800000000003</c:v>
                </c:pt>
                <c:pt idx="1">
                  <c:v>35008.9</c:v>
                </c:pt>
                <c:pt idx="2">
                  <c:v>40034.400000000001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286080"/>
        <c:axId val="437288432"/>
      </c:lineChart>
      <c:catAx>
        <c:axId val="43728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7288432"/>
        <c:crosses val="autoZero"/>
        <c:auto val="1"/>
        <c:lblAlgn val="ctr"/>
        <c:lblOffset val="100"/>
        <c:noMultiLvlLbl val="0"/>
      </c:catAx>
      <c:valAx>
        <c:axId val="437288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7286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357.4</c:v>
                </c:pt>
                <c:pt idx="1">
                  <c:v>422.4</c:v>
                </c:pt>
                <c:pt idx="2">
                  <c:v>564.20000000000005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267232"/>
        <c:axId val="152836792"/>
        <c:axId val="0"/>
      </c:bar3DChart>
      <c:catAx>
        <c:axId val="210267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2836792"/>
        <c:crosses val="autoZero"/>
        <c:auto val="1"/>
        <c:lblAlgn val="ctr"/>
        <c:lblOffset val="100"/>
        <c:noMultiLvlLbl val="0"/>
      </c:catAx>
      <c:valAx>
        <c:axId val="1528367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0267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6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1595.2</c:v>
                </c:pt>
                <c:pt idx="1">
                  <c:v>265363.59999999998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24405.5</c:v>
                </c:pt>
                <c:pt idx="1">
                  <c:v>290000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24062.7</c:v>
                </c:pt>
                <c:pt idx="1">
                  <c:v>373924.3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363028845867E-2"/>
          <c:y val="1.2597806592918247E-2"/>
          <c:w val="0.93192764156809749"/>
          <c:h val="0.873962928850199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33CC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33CC"/>
              </a:solidFill>
              <a:ln>
                <a:solidFill>
                  <a:srgbClr val="3333CC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6600FF"/>
              </a:solidFill>
              <a:ln>
                <a:solidFill>
                  <a:srgbClr val="3333CC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99FF"/>
              </a:solidFill>
              <a:ln>
                <a:solidFill>
                  <a:srgbClr val="3333CC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14028.4</c:v>
                </c:pt>
                <c:pt idx="1">
                  <c:v>24405.5</c:v>
                </c:pt>
                <c:pt idx="2">
                  <c:v>24062.7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7972176"/>
        <c:axId val="747969040"/>
      </c:barChart>
      <c:catAx>
        <c:axId val="74797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747969040"/>
        <c:crosses val="autoZero"/>
        <c:auto val="1"/>
        <c:lblAlgn val="ctr"/>
        <c:lblOffset val="100"/>
        <c:noMultiLvlLbl val="0"/>
      </c:catAx>
      <c:valAx>
        <c:axId val="74796904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74797217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75976464506708E-2"/>
          <c:y val="0"/>
          <c:w val="0.98047993829057523"/>
          <c:h val="0.88188885445476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008000"/>
                </a:solidFill>
              </a:ln>
            </c:spPr>
          </c:marker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14028.4</c:v>
                </c:pt>
                <c:pt idx="1">
                  <c:v>24405.5</c:v>
                </c:pt>
                <c:pt idx="2">
                  <c:v>24062.7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286864"/>
        <c:axId val="234201312"/>
      </c:lineChart>
      <c:catAx>
        <c:axId val="437286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4201312"/>
        <c:crosses val="autoZero"/>
        <c:auto val="1"/>
        <c:lblAlgn val="ctr"/>
        <c:lblOffset val="100"/>
        <c:noMultiLvlLbl val="0"/>
      </c:catAx>
      <c:valAx>
        <c:axId val="2342013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7286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139189.1</c:v>
                </c:pt>
                <c:pt idx="1">
                  <c:v>122400.8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138754.6</c:v>
                </c:pt>
                <c:pt idx="1">
                  <c:v>128204.2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203157.3</c:v>
                </c:pt>
                <c:pt idx="1">
                  <c:v>194829.7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6472589759732E-3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173949.4</c:v>
                </c:pt>
                <c:pt idx="1">
                  <c:v>181127</c:v>
                </c:pt>
                <c:pt idx="2">
                  <c:v>203157.3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1782232"/>
        <c:axId val="511781448"/>
      </c:barChart>
      <c:catAx>
        <c:axId val="511782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511781448"/>
        <c:crosses val="autoZero"/>
        <c:auto val="1"/>
        <c:lblAlgn val="ctr"/>
        <c:lblOffset val="100"/>
        <c:noMultiLvlLbl val="0"/>
      </c:catAx>
      <c:valAx>
        <c:axId val="5117814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511782232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4293209218749"/>
          <c:y val="1.8787495833796242E-2"/>
          <c:w val="0.85544198792726656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173949.4</c:v>
                </c:pt>
                <c:pt idx="1">
                  <c:v>181127</c:v>
                </c:pt>
                <c:pt idx="2">
                  <c:v>203157.3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781840"/>
        <c:axId val="511781056"/>
      </c:lineChart>
      <c:catAx>
        <c:axId val="511781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11781056"/>
        <c:crosses val="autoZero"/>
        <c:auto val="1"/>
        <c:lblAlgn val="ctr"/>
        <c:lblOffset val="100"/>
        <c:noMultiLvlLbl val="0"/>
      </c:catAx>
      <c:valAx>
        <c:axId val="5117810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11781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22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3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36.299999999999997</c:v>
                </c:pt>
                <c:pt idx="1">
                  <c:v>37.299999999999997</c:v>
                </c:pt>
                <c:pt idx="2">
                  <c:v>29.8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834440"/>
        <c:axId val="152830520"/>
        <c:axId val="0"/>
      </c:bar3DChart>
      <c:catAx>
        <c:axId val="1528344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2830520"/>
        <c:crosses val="autoZero"/>
        <c:auto val="1"/>
        <c:lblAlgn val="ctr"/>
        <c:lblOffset val="100"/>
        <c:noMultiLvlLbl val="0"/>
      </c:catAx>
      <c:valAx>
        <c:axId val="15283052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52834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5"/>
          <c:w val="0.20617859399957367"/>
          <c:h val="0.247335365514943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43071.199999999997</c:v>
                </c:pt>
                <c:pt idx="1">
                  <c:v>218568.7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54939.9</c:v>
                </c:pt>
                <c:pt idx="1">
                  <c:v>227690.6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58505.7</c:v>
                </c:pt>
                <c:pt idx="1">
                  <c:v>283720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297522497494E-2"/>
          <c:y val="2.4757261870229842E-2"/>
          <c:w val="0.931927641568097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68971.3</c:v>
                </c:pt>
                <c:pt idx="1">
                  <c:v>58505.7</c:v>
                </c:pt>
                <c:pt idx="2">
                  <c:v>82492.5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4197392"/>
        <c:axId val="234199352"/>
      </c:barChart>
      <c:catAx>
        <c:axId val="23419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0033CC"/>
                </a:solidFill>
                <a:latin typeface="Bookman Old Style" pitchFamily="18" charset="0"/>
              </a:defRPr>
            </a:pPr>
            <a:endParaRPr lang="ru-RU"/>
          </a:p>
        </c:txPr>
        <c:crossAx val="234199352"/>
        <c:crosses val="autoZero"/>
        <c:auto val="1"/>
        <c:lblAlgn val="ctr"/>
        <c:lblOffset val="100"/>
        <c:noMultiLvlLbl val="0"/>
      </c:catAx>
      <c:valAx>
        <c:axId val="23419935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419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95700422478757"/>
          <c:y val="1.8787495833796276E-2"/>
          <c:w val="0.87177247795512658"/>
          <c:h val="0.6549293134096251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68971.3</c:v>
                </c:pt>
                <c:pt idx="1">
                  <c:v>58505.7</c:v>
                </c:pt>
                <c:pt idx="2">
                  <c:v>82492.5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7966296"/>
        <c:axId val="747970216"/>
      </c:lineChart>
      <c:catAx>
        <c:axId val="747966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47970216"/>
        <c:crosses val="autoZero"/>
        <c:auto val="1"/>
        <c:lblAlgn val="ctr"/>
        <c:lblOffset val="100"/>
        <c:noMultiLvlLbl val="0"/>
      </c:catAx>
      <c:valAx>
        <c:axId val="7479702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47966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22017.7</c:v>
                </c:pt>
                <c:pt idx="1">
                  <c:v>236572.2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15162.2</c:v>
                </c:pt>
                <c:pt idx="1">
                  <c:v>318231.5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20749.8</c:v>
                </c:pt>
                <c:pt idx="1">
                  <c:v>377237.3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358431909119E-2"/>
          <c:y val="0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534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7004E-3"/>
                  <c:y val="-0.39575307736088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15162.2</c:v>
                </c:pt>
                <c:pt idx="1">
                  <c:v>16495.2</c:v>
                </c:pt>
                <c:pt idx="2">
                  <c:v>20749.8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7968256"/>
        <c:axId val="747970608"/>
      </c:barChart>
      <c:catAx>
        <c:axId val="74796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747970608"/>
        <c:crosses val="autoZero"/>
        <c:auto val="1"/>
        <c:lblAlgn val="ctr"/>
        <c:lblOffset val="100"/>
        <c:noMultiLvlLbl val="0"/>
      </c:catAx>
      <c:valAx>
        <c:axId val="7479706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4796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04121047482191E-2"/>
          <c:y val="0.2480673443691442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15162.2</c:v>
                </c:pt>
                <c:pt idx="1">
                  <c:v>16495.2</c:v>
                </c:pt>
                <c:pt idx="2">
                  <c:v>20749.7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7961984"/>
        <c:axId val="747971392"/>
      </c:lineChart>
      <c:catAx>
        <c:axId val="747961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47971392"/>
        <c:crosses val="autoZero"/>
        <c:auto val="1"/>
        <c:lblAlgn val="ctr"/>
        <c:lblOffset val="100"/>
        <c:noMultiLvlLbl val="0"/>
      </c:catAx>
      <c:valAx>
        <c:axId val="747971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4796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127.6</c:v>
                </c:pt>
                <c:pt idx="1">
                  <c:v>327.39999999999998</c:v>
                </c:pt>
                <c:pt idx="2">
                  <c:v>184.9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116696"/>
        <c:axId val="213121792"/>
        <c:axId val="0"/>
      </c:bar3DChart>
      <c:catAx>
        <c:axId val="213116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3121792"/>
        <c:crosses val="autoZero"/>
        <c:auto val="1"/>
        <c:lblAlgn val="ctr"/>
        <c:lblOffset val="100"/>
        <c:noMultiLvlLbl val="0"/>
      </c:catAx>
      <c:valAx>
        <c:axId val="2131217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3116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6"/>
          <c:w val="0.20617859399957367"/>
          <c:h val="0.32229231474280701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5220</c:v>
                </c:pt>
                <c:pt idx="1">
                  <c:v>282108.40000000002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5350</c:v>
                </c:pt>
                <c:pt idx="1">
                  <c:v>318231.5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CCFF99"/>
              </a:solidFill>
              <a:ln>
                <a:solidFill>
                  <a:srgbClr val="00B000"/>
                </a:solidFill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5000</c:v>
                </c:pt>
                <c:pt idx="1">
                  <c:v>325730.5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6344589686319E-2"/>
          <c:y val="0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B000"/>
              </a:solidFill>
            </a:ln>
            <a:effectLst>
              <a:glow rad="355600">
                <a:schemeClr val="accent1"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  <a:ln>
                <a:solidFill>
                  <a:srgbClr val="009999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invertIfNegative val="0"/>
            <c:bubble3D val="0"/>
            <c:spPr>
              <a:solidFill>
                <a:srgbClr val="00FF99"/>
              </a:solidFill>
              <a:ln>
                <a:solidFill>
                  <a:srgbClr val="00CC99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invertIfNegative val="0"/>
            <c:bubble3D val="0"/>
            <c:spPr>
              <a:solidFill>
                <a:srgbClr val="66FFCC"/>
              </a:solidFill>
              <a:ln>
                <a:solidFill>
                  <a:srgbClr val="00CC99"/>
                </a:solidFill>
              </a:ln>
              <a:effectLst>
                <a:glow rad="3556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1.170636590490555E-3"/>
                  <c:y val="-0.25757229305440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8016891407354577E-3"/>
                  <c:y val="-0.2650395757079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5820028422813448E-17"/>
                  <c:y val="-0.40081148699734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535.4</c:v>
                </c:pt>
                <c:pt idx="1">
                  <c:v>1058.5999999999999</c:v>
                </c:pt>
                <c:pt idx="2">
                  <c:v>2164.1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234184456"/>
        <c:axId val="234184848"/>
      </c:barChart>
      <c:catAx>
        <c:axId val="234184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B0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4184848"/>
        <c:crosses val="autoZero"/>
        <c:auto val="1"/>
        <c:lblAlgn val="ctr"/>
        <c:lblOffset val="100"/>
        <c:noMultiLvlLbl val="0"/>
      </c:catAx>
      <c:valAx>
        <c:axId val="2341848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184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7982940167141916E-3"/>
          <c:w val="0.9393511832018665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00B000"/>
                  </a:solidFill>
                </a:ln>
              </c:spPr>
            </c:marker>
            <c:bubble3D val="0"/>
            <c:spPr>
              <a:ln>
                <a:solidFill>
                  <a:srgbClr val="00B0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00B000"/>
                  </a:solidFill>
                </a:ln>
              </c:spPr>
            </c:marker>
            <c:bubble3D val="0"/>
            <c:spPr>
              <a:ln>
                <a:solidFill>
                  <a:srgbClr val="00B0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535.4</c:v>
                </c:pt>
                <c:pt idx="1">
                  <c:v>1058.5999999999999</c:v>
                </c:pt>
                <c:pt idx="2">
                  <c:v>2164.1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185240"/>
        <c:axId val="487494776"/>
      </c:lineChart>
      <c:catAx>
        <c:axId val="234185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7494776"/>
        <c:crosses val="autoZero"/>
        <c:auto val="1"/>
        <c:lblAlgn val="ctr"/>
        <c:lblOffset val="100"/>
        <c:noMultiLvlLbl val="0"/>
      </c:catAx>
      <c:valAx>
        <c:axId val="4874947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185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159507529466523E-2"/>
          <c:y val="1.8261474033749364E-2"/>
          <c:w val="0.8051531923450197"/>
          <c:h val="0.822532835857743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879872851593312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45584742191179E-3"/>
                  <c:y val="0.1858614860694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747962376"/>
        <c:axId val="747962768"/>
        <c:axId val="0"/>
      </c:bar3DChart>
      <c:catAx>
        <c:axId val="747962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DDDDFF"/>
          </a:solidFill>
          <a:ln w="9525" cap="flat" cmpd="sng" algn="ctr">
            <a:solidFill>
              <a:srgbClr val="6600F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747962768"/>
        <c:crosses val="autoZero"/>
        <c:auto val="1"/>
        <c:lblAlgn val="ctr"/>
        <c:lblOffset val="100"/>
        <c:noMultiLvlLbl val="0"/>
      </c:catAx>
      <c:valAx>
        <c:axId val="74796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74796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41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092323075214119E-3"/>
                  <c:y val="0.18403752240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789764100285174E-3"/>
                  <c:y val="0.14186225685068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3879.9</c:v>
                </c:pt>
                <c:pt idx="1">
                  <c:v>4473.7</c:v>
                </c:pt>
                <c:pt idx="2">
                  <c:v>4963.5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4.4092323075214362E-3"/>
                  <c:y val="0.24921747825120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184646150428238E-3"/>
                  <c:y val="0.283724513701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487205125356524E-3"/>
                  <c:y val="0.24538336320119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2672.8</c:v>
                </c:pt>
                <c:pt idx="1">
                  <c:v>2600.3000000000002</c:v>
                </c:pt>
                <c:pt idx="2">
                  <c:v>2063.3000000000002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7499872"/>
        <c:axId val="487501440"/>
        <c:axId val="0"/>
      </c:bar3DChart>
      <c:catAx>
        <c:axId val="48749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87501440"/>
        <c:crosses val="autoZero"/>
        <c:auto val="1"/>
        <c:lblAlgn val="ctr"/>
        <c:lblOffset val="100"/>
        <c:noMultiLvlLbl val="0"/>
      </c:catAx>
      <c:valAx>
        <c:axId val="487501440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487499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30570677332146"/>
          <c:y val="0.61415073266090991"/>
          <c:w val="0.29799523902195668"/>
          <c:h val="0.33882104886896741"/>
        </c:manualLayout>
      </c:layout>
      <c:overlay val="0"/>
      <c:spPr>
        <a:ln>
          <a:solidFill>
            <a:srgbClr val="006600"/>
          </a:solidFill>
        </a:ln>
      </c:spPr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>
                <c:manualLayout>
                  <c:x val="7.4732750974938478E-3"/>
                  <c:y val="2.8912998737845156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66FF"/>
                  </a:solidFill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751530047090808E-3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732750974938755E-3"/>
                  <c:y val="-1.156519949513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322105.40000000002</c:v>
                </c:pt>
                <c:pt idx="1">
                  <c:v>333310.2</c:v>
                </c:pt>
                <c:pt idx="2">
                  <c:v>390925.1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565392922443643E-2"/>
                  <c:y val="-0.110891936415079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288,3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6318864758906"/>
                      <c:h val="5.90990800657850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581592936559267E-2"/>
                  <c:y val="-0.10072571626831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915,5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17527807644727"/>
                      <c:h val="5.90990368886215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175777231606567E-2"/>
                  <c:y val="-9.62329322242883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061,9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11288.3</c:v>
                </c:pt>
                <c:pt idx="1">
                  <c:v>8915.5</c:v>
                </c:pt>
                <c:pt idx="2">
                  <c:v>7061.9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81"/>
        <c:shape val="cylinder"/>
        <c:axId val="511770080"/>
        <c:axId val="511769688"/>
        <c:axId val="0"/>
      </c:bar3DChart>
      <c:catAx>
        <c:axId val="51177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511769688"/>
        <c:crosses val="autoZero"/>
        <c:auto val="1"/>
        <c:lblAlgn val="ctr"/>
        <c:lblOffset val="100"/>
        <c:noMultiLvlLbl val="0"/>
      </c:catAx>
      <c:valAx>
        <c:axId val="51176968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51177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51532493191312889"/>
          <c:h val="8.8924894421013922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97285486797772E-2"/>
          <c:y val="5.518928696031826E-2"/>
          <c:w val="0.71701894233973995"/>
          <c:h val="0.94481071303968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FF66"/>
              </a:solidFill>
              <a:ln>
                <a:solidFill>
                  <a:srgbClr val="00FF00"/>
                </a:solidFill>
              </a:ln>
            </c:spPr>
          </c:dPt>
          <c:dPt>
            <c:idx val="1"/>
            <c:bubble3D val="0"/>
            <c:spPr>
              <a:solidFill>
                <a:srgbClr val="33CCCC"/>
              </a:solidFill>
              <a:ln>
                <a:solidFill>
                  <a:srgbClr val="009999"/>
                </a:solidFill>
              </a:ln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4167115506549491"/>
                  <c:y val="-0.11680914596233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20366779290577E-2"/>
                  <c:y val="-0.1623769386247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17665948198195"/>
                      <c:h val="7.07643107880800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054211416733465"/>
                  <c:y val="-1.880151718035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Организация бюджетного процесса</c:v>
                </c:pt>
                <c:pt idx="1">
                  <c:v>Обеспечение устойчивости и сбалансированности бюджетов поселений</c:v>
                </c:pt>
                <c:pt idx="2">
                  <c:v>Управление муниципальным долгом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6649.7</c:v>
                </c:pt>
                <c:pt idx="1">
                  <c:v>24914.2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245076971902895"/>
          <c:y val="0.13065972467705608"/>
          <c:w val="0.32573907874851138"/>
          <c:h val="0.6681785357182537"/>
        </c:manualLayout>
      </c:layout>
      <c:overlay val="0"/>
      <c:txPr>
        <a:bodyPr rot="0"/>
        <a:lstStyle/>
        <a:p>
          <a:pPr>
            <a:defRPr sz="1100"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96184584691533"/>
          <c:y val="3.59817476420748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-5.6233883369684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29361.8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31571.200000000001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0530776"/>
        <c:axId val="490531952"/>
        <c:axId val="0"/>
      </c:bar3DChart>
      <c:catAx>
        <c:axId val="490530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0531952"/>
        <c:crosses val="autoZero"/>
        <c:auto val="1"/>
        <c:lblAlgn val="ctr"/>
        <c:lblOffset val="100"/>
        <c:noMultiLvlLbl val="0"/>
      </c:catAx>
      <c:valAx>
        <c:axId val="4905319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530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8699</c:v>
                </c:pt>
                <c:pt idx="1">
                  <c:v>8057</c:v>
                </c:pt>
                <c:pt idx="2">
                  <c:v>7816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122576"/>
        <c:axId val="213122968"/>
        <c:axId val="0"/>
      </c:bar3DChart>
      <c:catAx>
        <c:axId val="2131225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3122968"/>
        <c:crosses val="autoZero"/>
        <c:auto val="1"/>
        <c:lblAlgn val="ctr"/>
        <c:lblOffset val="100"/>
        <c:noMultiLvlLbl val="0"/>
      </c:catAx>
      <c:valAx>
        <c:axId val="21312296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3122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2"/>
          <c:w val="0.20617859399957367"/>
          <c:h val="0.32229231474280712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16356824550359"/>
          <c:y val="3.380293139678399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1.9693413694774588E-2"/>
                  <c:y val="0.22574718073360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188138.8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39415990816E-2"/>
                  <c:y val="0.2492849098829523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2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sz="1200" b="1" dirty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209284.2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418256"/>
        <c:axId val="224421784"/>
        <c:axId val="0"/>
      </c:bar3DChart>
      <c:catAx>
        <c:axId val="22441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224421784"/>
        <c:crosses val="autoZero"/>
        <c:auto val="1"/>
        <c:lblAlgn val="ctr"/>
        <c:lblOffset val="100"/>
        <c:noMultiLvlLbl val="0"/>
      </c:catAx>
      <c:valAx>
        <c:axId val="224421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4418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07943994678792E-2"/>
          <c:y val="3.1597597874098111E-2"/>
          <c:w val="0.79658501147780136"/>
          <c:h val="0.609688835743396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-1.4963164266019505E-3"/>
                  <c:y val="-0.3110940889608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"Развитие культурно-досуговой деятельности"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Обеспечивающие комплексы процессных мероприятий</c:v>
                </c:pt>
                <c:pt idx="6">
                  <c:v>Региональный проект "Культурная среда"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30525.3</c:v>
                </c:pt>
                <c:pt idx="1">
                  <c:v>14137.5</c:v>
                </c:pt>
                <c:pt idx="2" formatCode="General">
                  <c:v>1115.0999999999999</c:v>
                </c:pt>
                <c:pt idx="3" formatCode="General">
                  <c:v>4811.3</c:v>
                </c:pt>
                <c:pt idx="4" formatCode="General">
                  <c:v>350.4</c:v>
                </c:pt>
                <c:pt idx="5">
                  <c:v>17770.5</c:v>
                </c:pt>
                <c:pt idx="6" formatCode="General">
                  <c:v>22363.5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15841241305084E-2"/>
          <c:y val="0.52843215392101694"/>
          <c:w val="0.77029919359169474"/>
          <c:h val="0.46819386510684396"/>
        </c:manualLayout>
      </c:layout>
      <c:overlay val="0"/>
      <c:spPr>
        <a:solidFill>
          <a:srgbClr val="CCEC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ln>
                <a:noFill/>
              </a:ln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96184584691533"/>
          <c:y val="3.59817476420748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17583097492091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339560"/>
        <c:axId val="154337208"/>
        <c:axId val="0"/>
      </c:bar3DChart>
      <c:catAx>
        <c:axId val="154339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4337208"/>
        <c:crosses val="autoZero"/>
        <c:auto val="1"/>
        <c:lblAlgn val="ctr"/>
        <c:lblOffset val="100"/>
        <c:noMultiLvlLbl val="0"/>
      </c:catAx>
      <c:valAx>
        <c:axId val="154337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339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96184584691533"/>
          <c:y val="3.59817476420748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33827637572433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465032"/>
        <c:axId val="137467384"/>
        <c:axId val="0"/>
      </c:bar3DChart>
      <c:catAx>
        <c:axId val="137465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37467384"/>
        <c:crosses val="autoZero"/>
        <c:auto val="1"/>
        <c:lblAlgn val="ctr"/>
        <c:lblOffset val="100"/>
        <c:noMultiLvlLbl val="0"/>
      </c:catAx>
      <c:valAx>
        <c:axId val="137467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465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05511917115593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33827637572433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1697.1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462288"/>
        <c:axId val="137467776"/>
        <c:axId val="0"/>
      </c:bar3DChart>
      <c:catAx>
        <c:axId val="13746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37467776"/>
        <c:crosses val="autoZero"/>
        <c:auto val="1"/>
        <c:lblAlgn val="ctr"/>
        <c:lblOffset val="100"/>
        <c:noMultiLvlLbl val="0"/>
      </c:catAx>
      <c:valAx>
        <c:axId val="137467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46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0794746210231962E-2"/>
                  <c:y val="0.20367875791578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6816816"/>
        <c:axId val="496805448"/>
        <c:axId val="0"/>
      </c:bar3DChart>
      <c:catAx>
        <c:axId val="496816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6805448"/>
        <c:crosses val="autoZero"/>
        <c:auto val="1"/>
        <c:lblAlgn val="ctr"/>
        <c:lblOffset val="100"/>
        <c:noMultiLvlLbl val="0"/>
      </c:catAx>
      <c:valAx>
        <c:axId val="496805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6816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794746210231962E-2"/>
                  <c:y val="0.20367875791578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8499464"/>
        <c:axId val="518496328"/>
        <c:axId val="0"/>
      </c:bar3DChart>
      <c:catAx>
        <c:axId val="518499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518496328"/>
        <c:crosses val="autoZero"/>
        <c:auto val="1"/>
        <c:lblAlgn val="ctr"/>
        <c:lblOffset val="100"/>
        <c:noMultiLvlLbl val="0"/>
      </c:catAx>
      <c:valAx>
        <c:axId val="5184963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18499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dLbl>
              <c:idx val="0"/>
              <c:layout>
                <c:manualLayout>
                  <c:x val="3.7476036941521795E-2"/>
                  <c:y val="-3.5097342985282422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8498680"/>
        <c:axId val="518501816"/>
        <c:axId val="0"/>
      </c:bar3DChart>
      <c:catAx>
        <c:axId val="518498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518501816"/>
        <c:crosses val="autoZero"/>
        <c:auto val="1"/>
        <c:lblAlgn val="ctr"/>
        <c:lblOffset val="100"/>
        <c:noMultiLvlLbl val="0"/>
      </c:catAx>
      <c:valAx>
        <c:axId val="518501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18498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dLbl>
              <c:idx val="0"/>
              <c:layout>
                <c:manualLayout>
                  <c:x val="3.7476036941521795E-2"/>
                  <c:y val="-3.5097342985282422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0497456"/>
        <c:axId val="490498240"/>
        <c:axId val="0"/>
      </c:bar3DChart>
      <c:catAx>
        <c:axId val="49049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0498240"/>
        <c:crosses val="autoZero"/>
        <c:auto val="1"/>
        <c:lblAlgn val="ctr"/>
        <c:lblOffset val="100"/>
        <c:noMultiLvlLbl val="0"/>
      </c:catAx>
      <c:valAx>
        <c:axId val="4904982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49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10413.9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12685.4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0511568"/>
        <c:axId val="490506864"/>
        <c:axId val="0"/>
      </c:bar3DChart>
      <c:catAx>
        <c:axId val="49051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0506864"/>
        <c:crosses val="autoZero"/>
        <c:auto val="1"/>
        <c:lblAlgn val="ctr"/>
        <c:lblOffset val="100"/>
        <c:noMultiLvlLbl val="0"/>
      </c:catAx>
      <c:valAx>
        <c:axId val="490506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51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296178384551362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721.8</c:v>
                </c:pt>
                <c:pt idx="1">
                  <c:v>856.8</c:v>
                </c:pt>
                <c:pt idx="2">
                  <c:v>892.3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2826320"/>
        <c:axId val="202819264"/>
        <c:axId val="0"/>
      </c:bar3DChart>
      <c:catAx>
        <c:axId val="2028263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2819264"/>
        <c:crosses val="autoZero"/>
        <c:auto val="1"/>
        <c:lblAlgn val="ctr"/>
        <c:lblOffset val="100"/>
        <c:noMultiLvlLbl val="0"/>
      </c:catAx>
      <c:valAx>
        <c:axId val="20281926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0282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3"/>
          <c:w val="0.20617859399957367"/>
          <c:h val="0.322292314742807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0524896"/>
        <c:axId val="490522544"/>
        <c:axId val="0"/>
      </c:bar3DChart>
      <c:catAx>
        <c:axId val="49052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0522544"/>
        <c:crosses val="autoZero"/>
        <c:auto val="1"/>
        <c:lblAlgn val="ctr"/>
        <c:lblOffset val="100"/>
        <c:noMultiLvlLbl val="0"/>
      </c:catAx>
      <c:valAx>
        <c:axId val="4905225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524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8031286284093"/>
          <c:y val="0.28561884936761406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1.6961623000494436E-2"/>
                  <c:y val="-7.0157774867119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1187.9000000000001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7461984"/>
        <c:axId val="497456104"/>
        <c:axId val="0"/>
      </c:bar3DChart>
      <c:catAx>
        <c:axId val="497461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97456104"/>
        <c:crosses val="autoZero"/>
        <c:auto val="1"/>
        <c:lblAlgn val="ctr"/>
        <c:lblOffset val="100"/>
        <c:noMultiLvlLbl val="0"/>
      </c:catAx>
      <c:valAx>
        <c:axId val="497456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746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8C8C8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7981584"/>
        <c:axId val="747974920"/>
        <c:axId val="0"/>
      </c:bar3DChart>
      <c:catAx>
        <c:axId val="747981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747974920"/>
        <c:crosses val="autoZero"/>
        <c:auto val="1"/>
        <c:lblAlgn val="ctr"/>
        <c:lblOffset val="100"/>
        <c:noMultiLvlLbl val="0"/>
      </c:catAx>
      <c:valAx>
        <c:axId val="747974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798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CFFFF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0801024"/>
        <c:axId val="510795536"/>
        <c:axId val="0"/>
      </c:bar3DChart>
      <c:catAx>
        <c:axId val="51080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510795536"/>
        <c:crosses val="autoZero"/>
        <c:auto val="1"/>
        <c:lblAlgn val="ctr"/>
        <c:lblOffset val="100"/>
        <c:noMultiLvlLbl val="0"/>
      </c:catAx>
      <c:valAx>
        <c:axId val="5107955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1080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9729.6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7992952"/>
        <c:axId val="747987464"/>
        <c:axId val="0"/>
      </c:bar3DChart>
      <c:catAx>
        <c:axId val="747992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747987464"/>
        <c:crosses val="autoZero"/>
        <c:auto val="1"/>
        <c:lblAlgn val="ctr"/>
        <c:lblOffset val="100"/>
        <c:noMultiLvlLbl val="0"/>
      </c:catAx>
      <c:valAx>
        <c:axId val="7479874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7992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741708116227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42050</c:v>
                </c:pt>
                <c:pt idx="1">
                  <c:v>49114.7</c:v>
                </c:pt>
                <c:pt idx="2">
                  <c:v>57749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2862152"/>
        <c:axId val="202863328"/>
        <c:axId val="0"/>
      </c:bar3DChart>
      <c:catAx>
        <c:axId val="2028621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2863328"/>
        <c:crosses val="autoZero"/>
        <c:auto val="1"/>
        <c:lblAlgn val="ctr"/>
        <c:lblOffset val="100"/>
        <c:noMultiLvlLbl val="0"/>
      </c:catAx>
      <c:valAx>
        <c:axId val="2028633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02862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9"/>
          <c:w val="0.20617859399957367"/>
          <c:h val="0.3222923147428074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8297328380398206E-3"/>
          <c:y val="0.2179398310426115"/>
        </c:manualLayout>
      </c:layout>
      <c:overlay val="0"/>
      <c:spPr>
        <a:noFill/>
        <a:ln w="127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81"/>
          <c:w val="0.56278326100284914"/>
          <c:h val="0.404532654743294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бюджет МО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4075311862600137"/>
                  <c:y val="-3.53073965702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320908633460481E-3"/>
                  <c:y val="4.04541499650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798764972009552E-2"/>
                  <c:y val="2.5231736576378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041633392353959E-3"/>
                  <c:y val="-2.0818619119938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444669612552476E-2"/>
                  <c:y val="-8.1067835854241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"Ультадекор"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16.100000000000001</c:v>
                </c:pt>
                <c:pt idx="1">
                  <c:v>3</c:v>
                </c:pt>
                <c:pt idx="2">
                  <c:v>5</c:v>
                </c:pt>
                <c:pt idx="3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63"/>
          <c:y val="2.7210702731176404E-2"/>
          <c:w val="0.36982235953660414"/>
          <c:h val="0.9727892972688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gradFill flip="none" rotWithShape="1">
          <a:gsLst>
            <a:gs pos="0">
              <a:srgbClr val="FFFF66">
                <a:shade val="30000"/>
                <a:satMod val="115000"/>
              </a:srgbClr>
            </a:gs>
            <a:gs pos="50000">
              <a:srgbClr val="FFFF66">
                <a:shade val="67500"/>
                <a:satMod val="115000"/>
              </a:srgbClr>
            </a:gs>
            <a:gs pos="100000">
              <a:srgbClr val="FFFF66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108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162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gradFill flip="none" rotWithShape="1">
          <a:gsLst>
            <a:gs pos="0">
              <a:srgbClr val="99FF33">
                <a:shade val="30000"/>
                <a:satMod val="115000"/>
              </a:srgbClr>
            </a:gs>
            <a:gs pos="50000">
              <a:srgbClr val="99FF33">
                <a:shade val="67500"/>
                <a:satMod val="115000"/>
              </a:srgbClr>
            </a:gs>
            <a:gs pos="100000">
              <a:srgbClr val="99FF33">
                <a:shade val="100000"/>
                <a:satMod val="115000"/>
              </a:srgbClr>
            </a:gs>
          </a:gsLst>
          <a:lin ang="162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4BB662C6-1121-4DB6-A183-CBF2D6E149DA}" type="presOf" srcId="{4603DC6C-7EC1-47C8-A84A-3B346902C257}" destId="{C3B215E5-EFF6-49A1-8AE4-4F5263ECB00F}" srcOrd="0" destOrd="0" presId="urn:microsoft.com/office/officeart/2008/layout/AlternatingHexagons"/>
    <dgm:cxn modelId="{37AEC3B2-8E16-4228-A9F8-8D83E79BC22C}" type="presOf" srcId="{C8DE20EF-8EF1-45FC-971F-A8C1C99DF9AE}" destId="{7FBAD070-8E4C-422C-8CB2-0A12B2F0C227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9BF88FCB-3E44-4B09-9898-2A57B726A174}" type="presOf" srcId="{7766BD68-16AE-4410-B516-7446B34E343E}" destId="{699AECFF-FDA4-4EF8-BDF9-C673FE5563E8}" srcOrd="0" destOrd="0" presId="urn:microsoft.com/office/officeart/2008/layout/AlternatingHexagons"/>
    <dgm:cxn modelId="{7697471B-3FBB-41C6-A30A-BF3084E4E804}" type="presOf" srcId="{70A5B45C-FC9D-49B7-9961-DDBF2C7D8526}" destId="{3CF31EB5-310B-4C29-A308-C76A0039882D}" srcOrd="0" destOrd="0" presId="urn:microsoft.com/office/officeart/2008/layout/AlternatingHexagons"/>
    <dgm:cxn modelId="{674211E2-4FA2-457D-8154-86CD09C152F2}" type="presOf" srcId="{6881E2F7-5943-41BE-8A54-E82407C42B28}" destId="{0EAD43CD-C870-4968-8E6F-80318E0E08E1}" srcOrd="0" destOrd="0" presId="urn:microsoft.com/office/officeart/2008/layout/AlternatingHexagons"/>
    <dgm:cxn modelId="{8D43CE03-3A88-4F73-9D75-2139A181CBD9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DDDA2F7A-EE00-4FE7-B424-DD335AAC8E00}" type="presOf" srcId="{E27D79CE-597B-423A-94E0-EDAF35FFD511}" destId="{23C757E7-C092-4716-97AC-1F669182D0AF}" srcOrd="0" destOrd="0" presId="urn:microsoft.com/office/officeart/2008/layout/AlternatingHexagons"/>
    <dgm:cxn modelId="{C4A15FBF-3FDA-4C09-B244-36270C7DD2E7}" type="presParOf" srcId="{23C757E7-C092-4716-97AC-1F669182D0AF}" destId="{7A1F00A2-048E-4F4A-B91D-2981356BBFBF}" srcOrd="0" destOrd="0" presId="urn:microsoft.com/office/officeart/2008/layout/AlternatingHexagons"/>
    <dgm:cxn modelId="{860186D2-7D64-4A56-89ED-6AA74420DA2E}" type="presParOf" srcId="{7A1F00A2-048E-4F4A-B91D-2981356BBFBF}" destId="{699AECFF-FDA4-4EF8-BDF9-C673FE5563E8}" srcOrd="0" destOrd="0" presId="urn:microsoft.com/office/officeart/2008/layout/AlternatingHexagons"/>
    <dgm:cxn modelId="{251D82FD-AEB5-434A-8407-250898D54D59}" type="presParOf" srcId="{7A1F00A2-048E-4F4A-B91D-2981356BBFBF}" destId="{002E6CA7-7525-4B3A-BDEA-2E7EE438876D}" srcOrd="1" destOrd="0" presId="urn:microsoft.com/office/officeart/2008/layout/AlternatingHexagons"/>
    <dgm:cxn modelId="{DF32E9AD-7D1B-4A43-8D79-4A0891C3B6D3}" type="presParOf" srcId="{7A1F00A2-048E-4F4A-B91D-2981356BBFBF}" destId="{9A90458D-2F16-4BDA-93F3-05862C01B8A7}" srcOrd="2" destOrd="0" presId="urn:microsoft.com/office/officeart/2008/layout/AlternatingHexagons"/>
    <dgm:cxn modelId="{EA817D72-EA2F-4055-A631-2F3D3F0CC696}" type="presParOf" srcId="{7A1F00A2-048E-4F4A-B91D-2981356BBFBF}" destId="{AF9F7455-5F80-4D98-8710-8EC0AE8706A2}" srcOrd="3" destOrd="0" presId="urn:microsoft.com/office/officeart/2008/layout/AlternatingHexagons"/>
    <dgm:cxn modelId="{7189303B-C498-432B-9219-5E5B2C41770C}" type="presParOf" srcId="{7A1F00A2-048E-4F4A-B91D-2981356BBFBF}" destId="{3CF31EB5-310B-4C29-A308-C76A0039882D}" srcOrd="4" destOrd="0" presId="urn:microsoft.com/office/officeart/2008/layout/AlternatingHexagons"/>
    <dgm:cxn modelId="{5A926A55-ADD9-4F29-B00C-1DF9888595A5}" type="presParOf" srcId="{23C757E7-C092-4716-97AC-1F669182D0AF}" destId="{FE7E3BEE-8997-42EF-8C52-F3C199F879DA}" srcOrd="1" destOrd="0" presId="urn:microsoft.com/office/officeart/2008/layout/AlternatingHexagons"/>
    <dgm:cxn modelId="{9A67E6CC-3FDE-4E58-86CA-E8D7D0E7A434}" type="presParOf" srcId="{23C757E7-C092-4716-97AC-1F669182D0AF}" destId="{840EDB5D-4B12-4556-B1C5-B88F1D0C5483}" srcOrd="2" destOrd="0" presId="urn:microsoft.com/office/officeart/2008/layout/AlternatingHexagons"/>
    <dgm:cxn modelId="{767611C6-262B-4E6E-8C84-AA6F99EDD991}" type="presParOf" srcId="{840EDB5D-4B12-4556-B1C5-B88F1D0C5483}" destId="{645E9327-EFF8-4681-AA27-642B2006EE5F}" srcOrd="0" destOrd="0" presId="urn:microsoft.com/office/officeart/2008/layout/AlternatingHexagons"/>
    <dgm:cxn modelId="{9BA5A873-47E1-4F64-B81F-9C444719158B}" type="presParOf" srcId="{840EDB5D-4B12-4556-B1C5-B88F1D0C5483}" destId="{F350C8BC-685B-4971-88B8-B9A5CA3EEBC9}" srcOrd="1" destOrd="0" presId="urn:microsoft.com/office/officeart/2008/layout/AlternatingHexagons"/>
    <dgm:cxn modelId="{D8D2A0BA-18FF-4AA8-9CFB-CC97049BBF2A}" type="presParOf" srcId="{840EDB5D-4B12-4556-B1C5-B88F1D0C5483}" destId="{21A06A91-5765-47E3-9551-71CA0F37F9F4}" srcOrd="2" destOrd="0" presId="urn:microsoft.com/office/officeart/2008/layout/AlternatingHexagons"/>
    <dgm:cxn modelId="{BB5027BF-867D-49B1-9B1B-D2D99D785E8D}" type="presParOf" srcId="{840EDB5D-4B12-4556-B1C5-B88F1D0C5483}" destId="{D66CA426-84FD-40F3-87C4-3A3B085FB9D6}" srcOrd="3" destOrd="0" presId="urn:microsoft.com/office/officeart/2008/layout/AlternatingHexagons"/>
    <dgm:cxn modelId="{04071BC4-0339-4D68-A916-C194AA5E8EE4}" type="presParOf" srcId="{840EDB5D-4B12-4556-B1C5-B88F1D0C5483}" destId="{0EAD43CD-C870-4968-8E6F-80318E0E08E1}" srcOrd="4" destOrd="0" presId="urn:microsoft.com/office/officeart/2008/layout/AlternatingHexagons"/>
    <dgm:cxn modelId="{94A0EE49-1ABE-4895-9E07-2B66A5127B87}" type="presParOf" srcId="{23C757E7-C092-4716-97AC-1F669182D0AF}" destId="{73250D12-867B-4876-A221-DC5700F33182}" srcOrd="3" destOrd="0" presId="urn:microsoft.com/office/officeart/2008/layout/AlternatingHexagons"/>
    <dgm:cxn modelId="{9E8E053D-C8A6-4D38-BD0F-BB2676ACAEEB}" type="presParOf" srcId="{23C757E7-C092-4716-97AC-1F669182D0AF}" destId="{EEE2586E-A5EA-4124-98C3-5E4BB5A659FD}" srcOrd="4" destOrd="0" presId="urn:microsoft.com/office/officeart/2008/layout/AlternatingHexagons"/>
    <dgm:cxn modelId="{693B3710-BC00-49C3-8760-B2B75C3F48A5}" type="presParOf" srcId="{EEE2586E-A5EA-4124-98C3-5E4BB5A659FD}" destId="{7FBAD070-8E4C-422C-8CB2-0A12B2F0C227}" srcOrd="0" destOrd="0" presId="urn:microsoft.com/office/officeart/2008/layout/AlternatingHexagons"/>
    <dgm:cxn modelId="{0AD893A2-9F6B-4BA5-B5D5-D9F59A4192FC}" type="presParOf" srcId="{EEE2586E-A5EA-4124-98C3-5E4BB5A659FD}" destId="{A747FBB7-DD11-46DD-975D-DE55298BFCD0}" srcOrd="1" destOrd="0" presId="urn:microsoft.com/office/officeart/2008/layout/AlternatingHexagons"/>
    <dgm:cxn modelId="{2495E7C9-9179-4FCB-ACC6-22200D5C9B90}" type="presParOf" srcId="{EEE2586E-A5EA-4124-98C3-5E4BB5A659FD}" destId="{A0143469-E59C-4FAD-9B60-75F32A6E5CBD}" srcOrd="2" destOrd="0" presId="urn:microsoft.com/office/officeart/2008/layout/AlternatingHexagons"/>
    <dgm:cxn modelId="{C52AFB5F-2A4C-465E-AC15-9C0182FBB1AF}" type="presParOf" srcId="{EEE2586E-A5EA-4124-98C3-5E4BB5A659FD}" destId="{A1DA8110-3833-4CC1-9337-BD3AF6D1643F}" srcOrd="3" destOrd="0" presId="urn:microsoft.com/office/officeart/2008/layout/AlternatingHexagons"/>
    <dgm:cxn modelId="{CEDAC121-57B9-4EA2-A026-1D5F93FDE4CA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FAFE79-1309-437C-9017-5A93B1A769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3F3BF-C622-4ACC-9CC6-5132CEA7FDEB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2023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dirty="0" smtClean="0">
              <a:latin typeface="Sitka Small" panose="02000505000000020004" pitchFamily="2" charset="0"/>
            </a:rPr>
            <a:t>32 413,4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96,7</a:t>
          </a:r>
          <a:r>
            <a:rPr lang="ru-RU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33 528,1 </a:t>
          </a:r>
          <a:r>
            <a:rPr lang="ru-RU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b="1" dirty="0" smtClean="0">
              <a:latin typeface="Sitka Small" panose="02000505000000020004" pitchFamily="2" charset="0"/>
            </a:rPr>
            <a:t>2022</a:t>
          </a:r>
          <a:r>
            <a:rPr lang="ru-RU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b="1" dirty="0" smtClean="0">
              <a:latin typeface="Sitka Small" panose="02000505000000020004" pitchFamily="2" charset="0"/>
            </a:rPr>
            <a:t>6 142,5 </a:t>
          </a:r>
          <a:r>
            <a:rPr lang="ru-RU" dirty="0" smtClean="0">
              <a:latin typeface="Sitka Small" panose="02000505000000020004" pitchFamily="2" charset="0"/>
            </a:rPr>
            <a:t>тыс. рублей.</a:t>
          </a:r>
          <a:endParaRPr lang="ru-RU" dirty="0">
            <a:latin typeface="Sitka Small" panose="02000505000000020004" pitchFamily="2" charset="0"/>
          </a:endParaRPr>
        </a:p>
      </dgm:t>
    </dgm:pt>
    <dgm:pt modelId="{10D96505-4694-435B-AA13-EA72AE01D0FD}" type="parTrans" cxnId="{8691FA0A-FDA3-41E5-A284-85AABE49BA6C}">
      <dgm:prSet/>
      <dgm:spPr/>
      <dgm:t>
        <a:bodyPr/>
        <a:lstStyle/>
        <a:p>
          <a:endParaRPr lang="ru-RU"/>
        </a:p>
      </dgm:t>
    </dgm:pt>
    <dgm:pt modelId="{BE9BA3CA-2EE7-45C1-A6EF-B33BE2852BA3}" type="sibTrans" cxnId="{8691FA0A-FDA3-41E5-A284-85AABE49BA6C}">
      <dgm:prSet/>
      <dgm:spPr/>
      <dgm:t>
        <a:bodyPr/>
        <a:lstStyle/>
        <a:p>
          <a:endParaRPr lang="ru-RU"/>
        </a:p>
      </dgm:t>
    </dgm:pt>
    <dgm:pt modelId="{4776C69A-9CBC-404F-8DCA-D9E2447A10AC}" type="pres">
      <dgm:prSet presAssocID="{32FAFE79-1309-437C-9017-5A93B1A769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11D52-C353-45DC-803B-BD0210FB5D6C}" type="pres">
      <dgm:prSet presAssocID="{0923F3BF-C622-4ACC-9CC6-5132CEA7FD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6225D-650F-4945-9130-6EF7E1B63E44}" type="presOf" srcId="{0923F3BF-C622-4ACC-9CC6-5132CEA7FDEB}" destId="{93111D52-C353-45DC-803B-BD0210FB5D6C}" srcOrd="0" destOrd="0" presId="urn:microsoft.com/office/officeart/2005/8/layout/vList2"/>
    <dgm:cxn modelId="{BC6D4670-513A-4734-B077-71BF5BB1EE6B}" type="presOf" srcId="{32FAFE79-1309-437C-9017-5A93B1A76926}" destId="{4776C69A-9CBC-404F-8DCA-D9E2447A10AC}" srcOrd="0" destOrd="0" presId="urn:microsoft.com/office/officeart/2005/8/layout/vList2"/>
    <dgm:cxn modelId="{8691FA0A-FDA3-41E5-A284-85AABE49BA6C}" srcId="{32FAFE79-1309-437C-9017-5A93B1A76926}" destId="{0923F3BF-C622-4ACC-9CC6-5132CEA7FDEB}" srcOrd="0" destOrd="0" parTransId="{10D96505-4694-435B-AA13-EA72AE01D0FD}" sibTransId="{BE9BA3CA-2EE7-45C1-A6EF-B33BE2852BA3}"/>
    <dgm:cxn modelId="{1A8DEFF9-F0FF-4035-9AFC-641AC8C5C316}" type="presParOf" srcId="{4776C69A-9CBC-404F-8DCA-D9E2447A10AC}" destId="{93111D52-C353-45DC-803B-BD0210FB5D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25 474,7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496,4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(конкурс)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30,0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555,6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 (пенсии)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4 963,6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4E27B108-87DB-4BAC-A5B0-45DE08B92689}" type="presOf" srcId="{4376AF43-8EA0-4189-B4F5-756A66676509}" destId="{F7B79699-6C9E-4222-92C4-820989853EF6}" srcOrd="0" destOrd="0" presId="urn:microsoft.com/office/officeart/2008/layout/VerticalCurvedList"/>
    <dgm:cxn modelId="{FAC005AE-5DD2-451E-8F1B-C268B84DFC7F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1BAD7DA-7F75-49E4-A41B-F1EEAB2B3C25}" type="presOf" srcId="{AC1DF1C8-1819-43F5-8C94-35F4725FA01C}" destId="{5979CBC2-0EE9-4535-A7E0-BF6040AD38B5}" srcOrd="0" destOrd="0" presId="urn:microsoft.com/office/officeart/2008/layout/VerticalCurvedList"/>
    <dgm:cxn modelId="{CAD8702D-1601-4B31-8B6F-BC398F231A26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D5CD2549-3B37-4A5B-8716-AD1A1724B9ED}" type="presOf" srcId="{71EE7BEE-5E7D-4C7A-AEF8-1408C21F15CE}" destId="{C3A74AA2-FF48-47DF-A3C8-3CD6770F42AE}" srcOrd="0" destOrd="0" presId="urn:microsoft.com/office/officeart/2008/layout/VerticalCurvedList"/>
    <dgm:cxn modelId="{287DB244-0A84-445E-9974-E26DE9E7AD0B}" type="presOf" srcId="{9DF0DDA7-E0FF-4DF2-96FC-33B731CB9910}" destId="{6837DB48-D70D-438C-8D10-A5853F390E0A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CB5B10CA-25D9-421A-ACB9-03A46BDC3CDE}" type="presOf" srcId="{81E65851-1FDD-4F11-ADF0-66C6D817BE38}" destId="{8CBB39F1-8E67-4419-A29C-14F00A783B16}" srcOrd="0" destOrd="0" presId="urn:microsoft.com/office/officeart/2008/layout/VerticalCurvedList"/>
    <dgm:cxn modelId="{6E0C6AD5-9889-4EDE-9B38-53B7C9FC55B1}" type="presOf" srcId="{4EFB4BC5-0CB0-4860-AE3E-40B93C03ADAA}" destId="{C331A558-E48E-47D4-910F-5DCF2C04B607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DD4A41D9-CFB0-4280-88E2-32D491CE9395}" type="presOf" srcId="{8A3A9D39-9891-4042-B27F-C8A433642566}" destId="{262F9EDB-960B-4F3F-BACE-D0C94E1B1159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169460-7136-4E30-B2E0-CDF2CA0CCF9E}" type="presParOf" srcId="{0436DA89-A853-4627-A083-1739EEEF6E06}" destId="{B5C51162-0C10-4B47-9AA5-5F9C13B00093}" srcOrd="0" destOrd="0" presId="urn:microsoft.com/office/officeart/2008/layout/VerticalCurvedList"/>
    <dgm:cxn modelId="{167B493C-3767-4F1A-BC3E-A1345BF48791}" type="presParOf" srcId="{B5C51162-0C10-4B47-9AA5-5F9C13B00093}" destId="{E1E61BAD-BED1-4D8A-90D4-BAE07F332A16}" srcOrd="0" destOrd="0" presId="urn:microsoft.com/office/officeart/2008/layout/VerticalCurvedList"/>
    <dgm:cxn modelId="{967B3D88-B92F-4162-BB4F-A926492E27DB}" type="presParOf" srcId="{E1E61BAD-BED1-4D8A-90D4-BAE07F332A16}" destId="{4B2E72F6-C480-4DB1-9B6F-57BDD76DA4A2}" srcOrd="0" destOrd="0" presId="urn:microsoft.com/office/officeart/2008/layout/VerticalCurvedList"/>
    <dgm:cxn modelId="{BC5D5A87-251C-436B-A26F-37B4B7FF3707}" type="presParOf" srcId="{E1E61BAD-BED1-4D8A-90D4-BAE07F332A16}" destId="{C3A74AA2-FF48-47DF-A3C8-3CD6770F42AE}" srcOrd="1" destOrd="0" presId="urn:microsoft.com/office/officeart/2008/layout/VerticalCurvedList"/>
    <dgm:cxn modelId="{2A0E40E8-1F25-49A7-B357-68E5078F92BC}" type="presParOf" srcId="{E1E61BAD-BED1-4D8A-90D4-BAE07F332A16}" destId="{CD51E50C-CCC6-4294-BB05-8281AC6B0206}" srcOrd="2" destOrd="0" presId="urn:microsoft.com/office/officeart/2008/layout/VerticalCurvedList"/>
    <dgm:cxn modelId="{10A64E9C-4E08-44D1-A2F2-467970ADE229}" type="presParOf" srcId="{E1E61BAD-BED1-4D8A-90D4-BAE07F332A16}" destId="{CAF5E078-4AEA-4373-9B88-DAA4E643181C}" srcOrd="3" destOrd="0" presId="urn:microsoft.com/office/officeart/2008/layout/VerticalCurvedList"/>
    <dgm:cxn modelId="{0BE2B06F-ABBE-4CC9-BE5F-1750CCEA97A4}" type="presParOf" srcId="{B5C51162-0C10-4B47-9AA5-5F9C13B00093}" destId="{F7B79699-6C9E-4222-92C4-820989853EF6}" srcOrd="1" destOrd="0" presId="urn:microsoft.com/office/officeart/2008/layout/VerticalCurvedList"/>
    <dgm:cxn modelId="{9AC8CF5D-6FF1-48C6-B0D2-C2E3865F95C6}" type="presParOf" srcId="{B5C51162-0C10-4B47-9AA5-5F9C13B00093}" destId="{135B7EAE-CDED-4E79-8A1E-6DC1E94DBBDC}" srcOrd="2" destOrd="0" presId="urn:microsoft.com/office/officeart/2008/layout/VerticalCurvedList"/>
    <dgm:cxn modelId="{0FACFC74-D230-4CD5-BEF5-4A2DB20EF995}" type="presParOf" srcId="{135B7EAE-CDED-4E79-8A1E-6DC1E94DBBDC}" destId="{4B24DBC4-281B-4427-8AC6-38D1BD950105}" srcOrd="0" destOrd="0" presId="urn:microsoft.com/office/officeart/2008/layout/VerticalCurvedList"/>
    <dgm:cxn modelId="{57B1C61A-EF9D-4E2B-99CA-E65592496454}" type="presParOf" srcId="{B5C51162-0C10-4B47-9AA5-5F9C13B00093}" destId="{52584468-E839-4401-BB3F-A0FE05FF005B}" srcOrd="3" destOrd="0" presId="urn:microsoft.com/office/officeart/2008/layout/VerticalCurvedList"/>
    <dgm:cxn modelId="{B1F0AF64-DF7A-40CB-9D0C-089AD38F1F8F}" type="presParOf" srcId="{B5C51162-0C10-4B47-9AA5-5F9C13B00093}" destId="{6C48ABAB-0992-4FBE-B23F-3A8F1359BF9D}" srcOrd="4" destOrd="0" presId="urn:microsoft.com/office/officeart/2008/layout/VerticalCurvedList"/>
    <dgm:cxn modelId="{A1BFDE62-2D5B-46A2-8E36-7E69E1FCEF81}" type="presParOf" srcId="{6C48ABAB-0992-4FBE-B23F-3A8F1359BF9D}" destId="{80251128-A1F5-40E1-9DDB-013A01EE5DA4}" srcOrd="0" destOrd="0" presId="urn:microsoft.com/office/officeart/2008/layout/VerticalCurvedList"/>
    <dgm:cxn modelId="{94BF7825-8F4E-4235-A00B-F66C9C76434F}" type="presParOf" srcId="{B5C51162-0C10-4B47-9AA5-5F9C13B00093}" destId="{5979CBC2-0EE9-4535-A7E0-BF6040AD38B5}" srcOrd="5" destOrd="0" presId="urn:microsoft.com/office/officeart/2008/layout/VerticalCurvedList"/>
    <dgm:cxn modelId="{783FC82C-A2A3-403B-BDF4-96BA818298F8}" type="presParOf" srcId="{B5C51162-0C10-4B47-9AA5-5F9C13B00093}" destId="{CD55839D-27D4-473B-8077-2E062ED3ECE8}" srcOrd="6" destOrd="0" presId="urn:microsoft.com/office/officeart/2008/layout/VerticalCurvedList"/>
    <dgm:cxn modelId="{345949EF-C4B6-4624-815B-70EB2691C8CB}" type="presParOf" srcId="{CD55839D-27D4-473B-8077-2E062ED3ECE8}" destId="{400EB121-59E7-4F3C-AAEC-8B8E786BC37E}" srcOrd="0" destOrd="0" presId="urn:microsoft.com/office/officeart/2008/layout/VerticalCurvedList"/>
    <dgm:cxn modelId="{62226D4D-759B-444A-B2C8-C58541FE7E83}" type="presParOf" srcId="{B5C51162-0C10-4B47-9AA5-5F9C13B00093}" destId="{6837DB48-D70D-438C-8D10-A5853F390E0A}" srcOrd="7" destOrd="0" presId="urn:microsoft.com/office/officeart/2008/layout/VerticalCurvedList"/>
    <dgm:cxn modelId="{9438017E-A505-41A9-B683-E1DFF5DF0BED}" type="presParOf" srcId="{B5C51162-0C10-4B47-9AA5-5F9C13B00093}" destId="{7E739400-C06E-476D-A588-BD2796D1BC92}" srcOrd="8" destOrd="0" presId="urn:microsoft.com/office/officeart/2008/layout/VerticalCurvedList"/>
    <dgm:cxn modelId="{F579D2F5-B8A6-4FA8-B6E6-54BF5DCE45CA}" type="presParOf" srcId="{7E739400-C06E-476D-A588-BD2796D1BC92}" destId="{93EF5291-800E-4F28-8287-2191C2C9315D}" srcOrd="0" destOrd="0" presId="urn:microsoft.com/office/officeart/2008/layout/VerticalCurvedList"/>
    <dgm:cxn modelId="{DC44E899-7BCA-42E6-B8D1-B6C26DCD7AF1}" type="presParOf" srcId="{B5C51162-0C10-4B47-9AA5-5F9C13B00093}" destId="{262F9EDB-960B-4F3F-BACE-D0C94E1B1159}" srcOrd="9" destOrd="0" presId="urn:microsoft.com/office/officeart/2008/layout/VerticalCurvedList"/>
    <dgm:cxn modelId="{04EA5236-9239-47D5-929C-0283C3A8EF71}" type="presParOf" srcId="{B5C51162-0C10-4B47-9AA5-5F9C13B00093}" destId="{6E524A4B-D17D-4B0D-8C97-4F3C4D129EE0}" srcOrd="10" destOrd="0" presId="urn:microsoft.com/office/officeart/2008/layout/VerticalCurvedList"/>
    <dgm:cxn modelId="{99EC89FC-F6D8-4262-BA13-8A8D368312A0}" type="presParOf" srcId="{6E524A4B-D17D-4B0D-8C97-4F3C4D129EE0}" destId="{2F8040AC-C318-4B86-9B65-C05202548638}" srcOrd="0" destOrd="0" presId="urn:microsoft.com/office/officeart/2008/layout/VerticalCurvedList"/>
    <dgm:cxn modelId="{92954C97-43F0-445F-B7A8-90B3DAA80667}" type="presParOf" srcId="{B5C51162-0C10-4B47-9AA5-5F9C13B00093}" destId="{8CBB39F1-8E67-4419-A29C-14F00A783B16}" srcOrd="11" destOrd="0" presId="urn:microsoft.com/office/officeart/2008/layout/VerticalCurvedList"/>
    <dgm:cxn modelId="{CC0ED8F8-DE9D-45D1-BFC6-376EC7EA0673}" type="presParOf" srcId="{B5C51162-0C10-4B47-9AA5-5F9C13B00093}" destId="{8D26E580-F4D3-4263-9C73-F248337C3113}" srcOrd="12" destOrd="0" presId="urn:microsoft.com/office/officeart/2008/layout/VerticalCurvedList"/>
    <dgm:cxn modelId="{60A24598-5EE0-4200-A5F5-9A37A02DF481}" type="presParOf" srcId="{8D26E580-F4D3-4263-9C73-F248337C3113}" destId="{9A04AD90-3895-4ACF-8499-71288C37341A}" srcOrd="0" destOrd="0" presId="urn:microsoft.com/office/officeart/2008/layout/VerticalCurvedList"/>
    <dgm:cxn modelId="{A5108637-3990-4894-B993-F5BF4214075B}" type="presParOf" srcId="{B5C51162-0C10-4B47-9AA5-5F9C13B00093}" destId="{C331A558-E48E-47D4-910F-5DCF2C04B607}" srcOrd="13" destOrd="0" presId="urn:microsoft.com/office/officeart/2008/layout/VerticalCurvedList"/>
    <dgm:cxn modelId="{B61842DB-9C39-49D6-ACFD-C810E3352C5F}" type="presParOf" srcId="{B5C51162-0C10-4B47-9AA5-5F9C13B00093}" destId="{2FF52826-56AF-4831-823A-E13D29DD9B7E}" srcOrd="14" destOrd="0" presId="urn:microsoft.com/office/officeart/2008/layout/VerticalCurvedList"/>
    <dgm:cxn modelId="{C28E5141-518E-40D0-AA30-95991755A1C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30C5AD8-2354-40C1-ACE4-6F8090E89C32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9FC6FA8-48AE-439F-B5EB-499F8043B96B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В 2023 </a:t>
          </a:r>
          <a:r>
            <a:rPr lang="ru-RU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31 571,2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99,7 %</a:t>
          </a:r>
          <a:r>
            <a:rPr lang="ru-RU" dirty="0" smtClean="0">
              <a:latin typeface="Sitka Small" panose="02000505000000020004" pitchFamily="2" charset="0"/>
            </a:rPr>
            <a:t> к годовому плану (</a:t>
          </a:r>
          <a:r>
            <a:rPr lang="ru-RU" b="1" dirty="0" smtClean="0">
              <a:latin typeface="Sitka Small" panose="02000505000000020004" pitchFamily="2" charset="0"/>
            </a:rPr>
            <a:t>31 673,6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FD8B4FC4-E10B-4C5D-BE1A-30728B879E53}" type="parTrans" cxnId="{8E88257A-460B-4ED2-86AB-DEA7FBBD4C47}">
      <dgm:prSet/>
      <dgm:spPr/>
      <dgm:t>
        <a:bodyPr/>
        <a:lstStyle/>
        <a:p>
          <a:endParaRPr lang="ru-RU"/>
        </a:p>
      </dgm:t>
    </dgm:pt>
    <dgm:pt modelId="{499C0488-B825-4356-BD3B-7324EF4DC4E3}" type="sibTrans" cxnId="{8E88257A-460B-4ED2-86AB-DEA7FBBD4C47}">
      <dgm:prSet/>
      <dgm:spPr/>
      <dgm:t>
        <a:bodyPr/>
        <a:lstStyle/>
        <a:p>
          <a:endParaRPr lang="ru-RU"/>
        </a:p>
      </dgm:t>
    </dgm:pt>
    <dgm:pt modelId="{EDCB8743-95D2-4A90-8321-89CB1FE5EAD6}" type="pres">
      <dgm:prSet presAssocID="{430C5AD8-2354-40C1-ACE4-6F8090E89C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D0F93-CD85-4C8E-BD79-AA3C95324ED8}" type="pres">
      <dgm:prSet presAssocID="{39FC6FA8-48AE-439F-B5EB-499F8043B9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42CC4-12FC-46A7-B0E9-CB7259BD103A}" type="presOf" srcId="{430C5AD8-2354-40C1-ACE4-6F8090E89C32}" destId="{EDCB8743-95D2-4A90-8321-89CB1FE5EAD6}" srcOrd="0" destOrd="0" presId="urn:microsoft.com/office/officeart/2005/8/layout/vList2"/>
    <dgm:cxn modelId="{B5390199-A34E-4858-85DB-05D4556A68A9}" type="presOf" srcId="{39FC6FA8-48AE-439F-B5EB-499F8043B96B}" destId="{76BD0F93-CD85-4C8E-BD79-AA3C95324ED8}" srcOrd="0" destOrd="0" presId="urn:microsoft.com/office/officeart/2005/8/layout/vList2"/>
    <dgm:cxn modelId="{8E88257A-460B-4ED2-86AB-DEA7FBBD4C47}" srcId="{430C5AD8-2354-40C1-ACE4-6F8090E89C32}" destId="{39FC6FA8-48AE-439F-B5EB-499F8043B96B}" srcOrd="0" destOrd="0" parTransId="{FD8B4FC4-E10B-4C5D-BE1A-30728B879E53}" sibTransId="{499C0488-B825-4356-BD3B-7324EF4DC4E3}"/>
    <dgm:cxn modelId="{87E9F868-CED6-4061-BB75-F0B9BA631A31}" type="presParOf" srcId="{EDCB8743-95D2-4A90-8321-89CB1FE5EAD6}" destId="{76BD0F93-CD85-4C8E-BD79-AA3C95324E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05AAE0-6098-4065-865B-0EE8AA0C8E51}" type="doc">
      <dgm:prSet loTypeId="urn:microsoft.com/office/officeart/2005/8/layout/vList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735342-10DA-4225-BCAB-5188046FC6D7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dirty="0">
            <a:solidFill>
              <a:schemeClr val="bg1"/>
            </a:solidFill>
          </a:endParaRPr>
        </a:p>
      </dgm:t>
    </dgm:pt>
    <dgm:pt modelId="{B4A39B66-9D7E-4B29-A585-B533AC7C4F18}" type="parTrans" cxnId="{2121FE01-EE53-4CEA-9DE5-FF2C67EA502B}">
      <dgm:prSet/>
      <dgm:spPr/>
      <dgm:t>
        <a:bodyPr/>
        <a:lstStyle/>
        <a:p>
          <a:endParaRPr lang="ru-RU"/>
        </a:p>
      </dgm:t>
    </dgm:pt>
    <dgm:pt modelId="{A024931A-515B-4AAC-83A2-BE482D994BDF}" type="sibTrans" cxnId="{2121FE01-EE53-4CEA-9DE5-FF2C67EA502B}">
      <dgm:prSet/>
      <dgm:spPr/>
      <dgm:t>
        <a:bodyPr/>
        <a:lstStyle/>
        <a:p>
          <a:endParaRPr lang="ru-RU"/>
        </a:p>
      </dgm:t>
    </dgm:pt>
    <dgm:pt modelId="{ED0929EB-55B6-45E7-8E8E-B7643E7D61B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30 361,6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AEA1F0C6-6957-4EC1-9F81-A8912B5F2EB3}" type="parTrans" cxnId="{30161CEA-A4BD-4F2D-A5B1-F1FC523FB4A7}">
      <dgm:prSet/>
      <dgm:spPr/>
      <dgm:t>
        <a:bodyPr/>
        <a:lstStyle/>
        <a:p>
          <a:endParaRPr lang="ru-RU"/>
        </a:p>
      </dgm:t>
    </dgm:pt>
    <dgm:pt modelId="{8F302CF2-3531-41F8-B802-CA1FBBAA419E}" type="sibTrans" cxnId="{30161CEA-A4BD-4F2D-A5B1-F1FC523FB4A7}">
      <dgm:prSet/>
      <dgm:spPr/>
      <dgm:t>
        <a:bodyPr/>
        <a:lstStyle/>
        <a:p>
          <a:endParaRPr lang="ru-RU"/>
        </a:p>
      </dgm:t>
    </dgm:pt>
    <dgm:pt modelId="{CB1F1690-2B95-44DC-B65D-333BBF7117B9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1 156,1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dirty="0" smtClean="0">
              <a:latin typeface="Sitka Small" panose="02000505000000020004" pitchFamily="2" charset="0"/>
            </a:rPr>
            <a:t>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255AD10-A63C-4B9B-9B3A-F104ACC0670B}" type="parTrans" cxnId="{F74A9656-A2E0-4A45-A8F6-7D224178D346}">
      <dgm:prSet/>
      <dgm:spPr/>
      <dgm:t>
        <a:bodyPr/>
        <a:lstStyle/>
        <a:p>
          <a:endParaRPr lang="ru-RU"/>
        </a:p>
      </dgm:t>
    </dgm:pt>
    <dgm:pt modelId="{E8D3A8F1-B86B-4EAD-849E-16A955E3E587}" type="sibTrans" cxnId="{F74A9656-A2E0-4A45-A8F6-7D224178D346}">
      <dgm:prSet/>
      <dgm:spPr/>
      <dgm:t>
        <a:bodyPr/>
        <a:lstStyle/>
        <a:p>
          <a:endParaRPr lang="ru-RU"/>
        </a:p>
      </dgm:t>
    </dgm:pt>
    <dgm:pt modelId="{46A1364D-E833-47B1-A3F6-BC3E68D5599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53,5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FF8EA41-EAAA-482D-8DE2-410A9E333B9B}" type="parTrans" cxnId="{471A1A1C-4209-4049-AF37-508A2343B733}">
      <dgm:prSet/>
      <dgm:spPr/>
      <dgm:t>
        <a:bodyPr/>
        <a:lstStyle/>
        <a:p>
          <a:endParaRPr lang="ru-RU"/>
        </a:p>
      </dgm:t>
    </dgm:pt>
    <dgm:pt modelId="{518B3D87-2BC7-478B-B8A7-FD17B799010C}" type="sibTrans" cxnId="{471A1A1C-4209-4049-AF37-508A2343B733}">
      <dgm:prSet/>
      <dgm:spPr/>
      <dgm:t>
        <a:bodyPr/>
        <a:lstStyle/>
        <a:p>
          <a:endParaRPr lang="ru-RU"/>
        </a:p>
      </dgm:t>
    </dgm:pt>
    <dgm:pt modelId="{38017869-FF2C-4E14-ABC9-A4CADB5E2026}" type="pres">
      <dgm:prSet presAssocID="{1A05AAE0-6098-4065-865B-0EE8AA0C8E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59E9A-AAF0-4C3D-91EC-357D74F3FFE1}" type="pres">
      <dgm:prSet presAssocID="{EE735342-10DA-4225-BCAB-5188046FC6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B2E54-25D3-4EF3-89E6-36C7B43A0C16}" type="pres">
      <dgm:prSet presAssocID="{A024931A-515B-4AAC-83A2-BE482D994BDF}" presName="spacer" presStyleCnt="0"/>
      <dgm:spPr/>
    </dgm:pt>
    <dgm:pt modelId="{52F7BFDD-FA0F-4231-814D-5AE68CF250C0}" type="pres">
      <dgm:prSet presAssocID="{ED0929EB-55B6-45E7-8E8E-B7643E7D61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E5D0-4330-49B2-9566-3739C6D6E16D}" type="pres">
      <dgm:prSet presAssocID="{8F302CF2-3531-41F8-B802-CA1FBBAA419E}" presName="spacer" presStyleCnt="0"/>
      <dgm:spPr/>
    </dgm:pt>
    <dgm:pt modelId="{2FBD2C29-96C9-43B5-8E37-B36AB1E30577}" type="pres">
      <dgm:prSet presAssocID="{CB1F1690-2B95-44DC-B65D-333BBF7117B9}" presName="parentText" presStyleLbl="node1" presStyleIdx="2" presStyleCnt="4" custLinFactY="3212" custLinFactNeighborX="-49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2228D-1736-4704-8914-C4E6204BC637}" type="pres">
      <dgm:prSet presAssocID="{E8D3A8F1-B86B-4EAD-849E-16A955E3E587}" presName="spacer" presStyleCnt="0"/>
      <dgm:spPr/>
    </dgm:pt>
    <dgm:pt modelId="{3EC60290-8495-4FF1-971F-C19BE940ECDE}" type="pres">
      <dgm:prSet presAssocID="{46A1364D-E833-47B1-A3F6-BC3E68D5599B}" presName="parentText" presStyleLbl="node1" presStyleIdx="3" presStyleCnt="4" custScaleX="99152" custScaleY="108626" custLinFactY="11219" custLinFactNeighborX="3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9CD372-976F-4A7E-8517-84AB96F885C9}" type="presOf" srcId="{CB1F1690-2B95-44DC-B65D-333BBF7117B9}" destId="{2FBD2C29-96C9-43B5-8E37-B36AB1E30577}" srcOrd="0" destOrd="0" presId="urn:microsoft.com/office/officeart/2005/8/layout/vList2"/>
    <dgm:cxn modelId="{6A415051-DAE2-47FC-A93E-19D8570109DC}" type="presOf" srcId="{1A05AAE0-6098-4065-865B-0EE8AA0C8E51}" destId="{38017869-FF2C-4E14-ABC9-A4CADB5E2026}" srcOrd="0" destOrd="0" presId="urn:microsoft.com/office/officeart/2005/8/layout/vList2"/>
    <dgm:cxn modelId="{F74A9656-A2E0-4A45-A8F6-7D224178D346}" srcId="{1A05AAE0-6098-4065-865B-0EE8AA0C8E51}" destId="{CB1F1690-2B95-44DC-B65D-333BBF7117B9}" srcOrd="2" destOrd="0" parTransId="{3255AD10-A63C-4B9B-9B3A-F104ACC0670B}" sibTransId="{E8D3A8F1-B86B-4EAD-849E-16A955E3E587}"/>
    <dgm:cxn modelId="{43F10E6D-ED12-4996-8FC9-E548ABC25442}" type="presOf" srcId="{46A1364D-E833-47B1-A3F6-BC3E68D5599B}" destId="{3EC60290-8495-4FF1-971F-C19BE940ECDE}" srcOrd="0" destOrd="0" presId="urn:microsoft.com/office/officeart/2005/8/layout/vList2"/>
    <dgm:cxn modelId="{30161CEA-A4BD-4F2D-A5B1-F1FC523FB4A7}" srcId="{1A05AAE0-6098-4065-865B-0EE8AA0C8E51}" destId="{ED0929EB-55B6-45E7-8E8E-B7643E7D61BB}" srcOrd="1" destOrd="0" parTransId="{AEA1F0C6-6957-4EC1-9F81-A8912B5F2EB3}" sibTransId="{8F302CF2-3531-41F8-B802-CA1FBBAA419E}"/>
    <dgm:cxn modelId="{72761B89-31CB-4E7C-9488-33D3F1361D94}" type="presOf" srcId="{ED0929EB-55B6-45E7-8E8E-B7643E7D61BB}" destId="{52F7BFDD-FA0F-4231-814D-5AE68CF250C0}" srcOrd="0" destOrd="0" presId="urn:microsoft.com/office/officeart/2005/8/layout/vList2"/>
    <dgm:cxn modelId="{2121FE01-EE53-4CEA-9DE5-FF2C67EA502B}" srcId="{1A05AAE0-6098-4065-865B-0EE8AA0C8E51}" destId="{EE735342-10DA-4225-BCAB-5188046FC6D7}" srcOrd="0" destOrd="0" parTransId="{B4A39B66-9D7E-4B29-A585-B533AC7C4F18}" sibTransId="{A024931A-515B-4AAC-83A2-BE482D994BDF}"/>
    <dgm:cxn modelId="{304D137C-5964-4957-8C07-4D4EE4761D5C}" type="presOf" srcId="{EE735342-10DA-4225-BCAB-5188046FC6D7}" destId="{FE759E9A-AAF0-4C3D-91EC-357D74F3FFE1}" srcOrd="0" destOrd="0" presId="urn:microsoft.com/office/officeart/2005/8/layout/vList2"/>
    <dgm:cxn modelId="{471A1A1C-4209-4049-AF37-508A2343B733}" srcId="{1A05AAE0-6098-4065-865B-0EE8AA0C8E51}" destId="{46A1364D-E833-47B1-A3F6-BC3E68D5599B}" srcOrd="3" destOrd="0" parTransId="{1FF8EA41-EAAA-482D-8DE2-410A9E333B9B}" sibTransId="{518B3D87-2BC7-478B-B8A7-FD17B799010C}"/>
    <dgm:cxn modelId="{CC9170F6-237E-448A-AC48-81B1B1E418B4}" type="presParOf" srcId="{38017869-FF2C-4E14-ABC9-A4CADB5E2026}" destId="{FE759E9A-AAF0-4C3D-91EC-357D74F3FFE1}" srcOrd="0" destOrd="0" presId="urn:microsoft.com/office/officeart/2005/8/layout/vList2"/>
    <dgm:cxn modelId="{595AFAFA-9795-466F-8D33-E8CF01DCE694}" type="presParOf" srcId="{38017869-FF2C-4E14-ABC9-A4CADB5E2026}" destId="{DA9B2E54-25D3-4EF3-89E6-36C7B43A0C16}" srcOrd="1" destOrd="0" presId="urn:microsoft.com/office/officeart/2005/8/layout/vList2"/>
    <dgm:cxn modelId="{CAB3CE91-A159-4D32-98B3-3AC7DE710D57}" type="presParOf" srcId="{38017869-FF2C-4E14-ABC9-A4CADB5E2026}" destId="{52F7BFDD-FA0F-4231-814D-5AE68CF250C0}" srcOrd="2" destOrd="0" presId="urn:microsoft.com/office/officeart/2005/8/layout/vList2"/>
    <dgm:cxn modelId="{0DB4F943-659C-4212-A23B-35EBFFF6E28F}" type="presParOf" srcId="{38017869-FF2C-4E14-ABC9-A4CADB5E2026}" destId="{4909E5D0-4330-49B2-9566-3739C6D6E16D}" srcOrd="3" destOrd="0" presId="urn:microsoft.com/office/officeart/2005/8/layout/vList2"/>
    <dgm:cxn modelId="{E45FCF2B-64F1-4DCD-AAEF-21007274B35A}" type="presParOf" srcId="{38017869-FF2C-4E14-ABC9-A4CADB5E2026}" destId="{2FBD2C29-96C9-43B5-8E37-B36AB1E30577}" srcOrd="4" destOrd="0" presId="urn:microsoft.com/office/officeart/2005/8/layout/vList2"/>
    <dgm:cxn modelId="{629876A5-57C8-4EEF-8868-259EE1CA428E}" type="presParOf" srcId="{38017869-FF2C-4E14-ABC9-A4CADB5E2026}" destId="{D882228D-1736-4704-8914-C4E6204BC637}" srcOrd="5" destOrd="0" presId="urn:microsoft.com/office/officeart/2005/8/layout/vList2"/>
    <dgm:cxn modelId="{08381627-B36B-4804-9336-FCFA68D3A80E}" type="presParOf" srcId="{38017869-FF2C-4E14-ABC9-A4CADB5E2026}" destId="{3EC60290-8495-4FF1-971F-C19BE940EC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A84E2E5-84CA-4F87-8D0A-22DCD38E33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029BE89-A602-40EE-9F9F-E5BC8F55CA28}">
      <dgm:prSet/>
      <dgm:spPr/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dirty="0">
            <a:latin typeface="Sitka Small" panose="02000505000000020004" pitchFamily="2" charset="0"/>
          </a:endParaRPr>
        </a:p>
      </dgm:t>
    </dgm:pt>
    <dgm:pt modelId="{54534AD1-B48E-480D-AB7F-AB6690D05FCB}" type="parTrans" cxnId="{6B2544EB-ED8E-42EB-930C-0DE95A2F6F53}">
      <dgm:prSet/>
      <dgm:spPr/>
      <dgm:t>
        <a:bodyPr/>
        <a:lstStyle/>
        <a:p>
          <a:endParaRPr lang="ru-RU"/>
        </a:p>
      </dgm:t>
    </dgm:pt>
    <dgm:pt modelId="{237AFF64-FBA9-4F7F-A5F9-FAB8B75B4140}" type="sibTrans" cxnId="{6B2544EB-ED8E-42EB-930C-0DE95A2F6F53}">
      <dgm:prSet/>
      <dgm:spPr/>
      <dgm:t>
        <a:bodyPr/>
        <a:lstStyle/>
        <a:p>
          <a:endParaRPr lang="ru-RU"/>
        </a:p>
      </dgm:t>
    </dgm:pt>
    <dgm:pt modelId="{A554D83B-8394-4CE4-A1D0-56769370176A}" type="pres">
      <dgm:prSet presAssocID="{9A84E2E5-84CA-4F87-8D0A-22DCD38E33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A531AA-752A-4922-AD51-A79B26F1890C}" type="pres">
      <dgm:prSet presAssocID="{C029BE89-A602-40EE-9F9F-E5BC8F55CA2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544EB-ED8E-42EB-930C-0DE95A2F6F53}" srcId="{9A84E2E5-84CA-4F87-8D0A-22DCD38E3381}" destId="{C029BE89-A602-40EE-9F9F-E5BC8F55CA28}" srcOrd="0" destOrd="0" parTransId="{54534AD1-B48E-480D-AB7F-AB6690D05FCB}" sibTransId="{237AFF64-FBA9-4F7F-A5F9-FAB8B75B4140}"/>
    <dgm:cxn modelId="{6E9834EA-D906-4689-A0A9-ED8674FA6ECC}" type="presOf" srcId="{C029BE89-A602-40EE-9F9F-E5BC8F55CA28}" destId="{96A531AA-752A-4922-AD51-A79B26F1890C}" srcOrd="0" destOrd="0" presId="urn:microsoft.com/office/officeart/2005/8/layout/vList2"/>
    <dgm:cxn modelId="{73925B9C-5A47-44BC-BC83-127238687DE0}" type="presOf" srcId="{9A84E2E5-84CA-4F87-8D0A-22DCD38E3381}" destId="{A554D83B-8394-4CE4-A1D0-56769370176A}" srcOrd="0" destOrd="0" presId="urn:microsoft.com/office/officeart/2005/8/layout/vList2"/>
    <dgm:cxn modelId="{2FEA2C69-9F6F-4E87-AF06-C193B592A720}" type="presParOf" srcId="{A554D83B-8394-4CE4-A1D0-56769370176A}" destId="{96A531AA-752A-4922-AD51-A79B26F18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7 900,2    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32 301,8     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137 669,1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«Региональный проект «Современная 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6 424,7      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10 102,0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9 541,0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17DEDCFE-5B16-4131-8C1E-525665F8758E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B1287FC-7B5C-4647-B849-83D8CE684618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87753CE8-5F18-4E16-AA4B-DF3D92A685F9}" type="presOf" srcId="{71EE7BEE-5E7D-4C7A-AEF8-1408C21F15CE}" destId="{C3A74AA2-FF48-47DF-A3C8-3CD6770F42AE}" srcOrd="0" destOrd="0" presId="urn:microsoft.com/office/officeart/2008/layout/VerticalCurvedList"/>
    <dgm:cxn modelId="{98F6BB6C-8009-4BB0-AD23-815CD47DA06E}" type="presOf" srcId="{A3445568-2506-42AC-BBB5-DB5ED086F057}" destId="{52584468-E839-4401-BB3F-A0FE05FF005B}" srcOrd="0" destOrd="0" presId="urn:microsoft.com/office/officeart/2008/layout/VerticalCurvedList"/>
    <dgm:cxn modelId="{9E162BF9-3E3A-4905-B77F-681605C4E203}" type="presOf" srcId="{81E65851-1FDD-4F11-ADF0-66C6D817BE38}" destId="{8CBB39F1-8E67-4419-A29C-14F00A783B16}" srcOrd="0" destOrd="0" presId="urn:microsoft.com/office/officeart/2008/layout/VerticalCurvedList"/>
    <dgm:cxn modelId="{340713BC-FA94-469B-8372-42D826E7A6F3}" type="presOf" srcId="{4EFB4BC5-0CB0-4860-AE3E-40B93C03ADAA}" destId="{C331A558-E48E-47D4-910F-5DCF2C04B607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944DF81-10EE-43A4-A17E-48B7C80528D9}" type="presOf" srcId="{8A3A9D39-9891-4042-B27F-C8A433642566}" destId="{262F9EDB-960B-4F3F-BACE-D0C94E1B1159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0AAB3C44-65CE-4F2B-B5F6-1CBD39A1A7B2}" type="presOf" srcId="{4376AF43-8EA0-4189-B4F5-756A66676509}" destId="{F7B79699-6C9E-4222-92C4-820989853EF6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26DC506-9BD4-45E9-8D2C-9540D9C50EE6}" type="presOf" srcId="{9DF0DDA7-E0FF-4DF2-96FC-33B731CB9910}" destId="{6837DB48-D70D-438C-8D10-A5853F390E0A}" srcOrd="0" destOrd="0" presId="urn:microsoft.com/office/officeart/2008/layout/VerticalCurvedList"/>
    <dgm:cxn modelId="{D7732F7F-3E39-498E-8B6C-05183E87BAC3}" type="presParOf" srcId="{0436DA89-A853-4627-A083-1739EEEF6E06}" destId="{B5C51162-0C10-4B47-9AA5-5F9C13B00093}" srcOrd="0" destOrd="0" presId="urn:microsoft.com/office/officeart/2008/layout/VerticalCurvedList"/>
    <dgm:cxn modelId="{A212F551-2C03-4C0E-B531-1E8114038098}" type="presParOf" srcId="{B5C51162-0C10-4B47-9AA5-5F9C13B00093}" destId="{E1E61BAD-BED1-4D8A-90D4-BAE07F332A16}" srcOrd="0" destOrd="0" presId="urn:microsoft.com/office/officeart/2008/layout/VerticalCurvedList"/>
    <dgm:cxn modelId="{E238AF76-9183-4FEB-969E-886AB49CF593}" type="presParOf" srcId="{E1E61BAD-BED1-4D8A-90D4-BAE07F332A16}" destId="{4B2E72F6-C480-4DB1-9B6F-57BDD76DA4A2}" srcOrd="0" destOrd="0" presId="urn:microsoft.com/office/officeart/2008/layout/VerticalCurvedList"/>
    <dgm:cxn modelId="{E2119986-6E85-4E47-806E-42CB3CD8B90D}" type="presParOf" srcId="{E1E61BAD-BED1-4D8A-90D4-BAE07F332A16}" destId="{C3A74AA2-FF48-47DF-A3C8-3CD6770F42AE}" srcOrd="1" destOrd="0" presId="urn:microsoft.com/office/officeart/2008/layout/VerticalCurvedList"/>
    <dgm:cxn modelId="{0992F313-3D4D-4815-B487-EFD4FD5484AE}" type="presParOf" srcId="{E1E61BAD-BED1-4D8A-90D4-BAE07F332A16}" destId="{CD51E50C-CCC6-4294-BB05-8281AC6B0206}" srcOrd="2" destOrd="0" presId="urn:microsoft.com/office/officeart/2008/layout/VerticalCurvedList"/>
    <dgm:cxn modelId="{B1223A6A-0B97-459D-9D2F-75FA71018721}" type="presParOf" srcId="{E1E61BAD-BED1-4D8A-90D4-BAE07F332A16}" destId="{CAF5E078-4AEA-4373-9B88-DAA4E643181C}" srcOrd="3" destOrd="0" presId="urn:microsoft.com/office/officeart/2008/layout/VerticalCurvedList"/>
    <dgm:cxn modelId="{5469993A-C40F-47F8-A2A2-2DF684CB4F42}" type="presParOf" srcId="{B5C51162-0C10-4B47-9AA5-5F9C13B00093}" destId="{F7B79699-6C9E-4222-92C4-820989853EF6}" srcOrd="1" destOrd="0" presId="urn:microsoft.com/office/officeart/2008/layout/VerticalCurvedList"/>
    <dgm:cxn modelId="{21CF12C8-B43A-4502-8C37-64E038A6CAA5}" type="presParOf" srcId="{B5C51162-0C10-4B47-9AA5-5F9C13B00093}" destId="{135B7EAE-CDED-4E79-8A1E-6DC1E94DBBDC}" srcOrd="2" destOrd="0" presId="urn:microsoft.com/office/officeart/2008/layout/VerticalCurvedList"/>
    <dgm:cxn modelId="{21AC60F6-886E-472A-A930-9CD718C73B42}" type="presParOf" srcId="{135B7EAE-CDED-4E79-8A1E-6DC1E94DBBDC}" destId="{4B24DBC4-281B-4427-8AC6-38D1BD950105}" srcOrd="0" destOrd="0" presId="urn:microsoft.com/office/officeart/2008/layout/VerticalCurvedList"/>
    <dgm:cxn modelId="{382A4243-AC60-4FE5-ACB9-F39A231D495E}" type="presParOf" srcId="{B5C51162-0C10-4B47-9AA5-5F9C13B00093}" destId="{52584468-E839-4401-BB3F-A0FE05FF005B}" srcOrd="3" destOrd="0" presId="urn:microsoft.com/office/officeart/2008/layout/VerticalCurvedList"/>
    <dgm:cxn modelId="{23BC8D3A-852C-4A17-AD8B-1AEBBEA6C380}" type="presParOf" srcId="{B5C51162-0C10-4B47-9AA5-5F9C13B00093}" destId="{6C48ABAB-0992-4FBE-B23F-3A8F1359BF9D}" srcOrd="4" destOrd="0" presId="urn:microsoft.com/office/officeart/2008/layout/VerticalCurvedList"/>
    <dgm:cxn modelId="{FC150BD1-241C-4C65-8527-5E9250855D0E}" type="presParOf" srcId="{6C48ABAB-0992-4FBE-B23F-3A8F1359BF9D}" destId="{80251128-A1F5-40E1-9DDB-013A01EE5DA4}" srcOrd="0" destOrd="0" presId="urn:microsoft.com/office/officeart/2008/layout/VerticalCurvedList"/>
    <dgm:cxn modelId="{82902A0C-52DD-4AAF-A946-6902EE7A36BE}" type="presParOf" srcId="{B5C51162-0C10-4B47-9AA5-5F9C13B00093}" destId="{5979CBC2-0EE9-4535-A7E0-BF6040AD38B5}" srcOrd="5" destOrd="0" presId="urn:microsoft.com/office/officeart/2008/layout/VerticalCurvedList"/>
    <dgm:cxn modelId="{ABA26EA6-5FB6-4417-8F7C-0370819ACD1F}" type="presParOf" srcId="{B5C51162-0C10-4B47-9AA5-5F9C13B00093}" destId="{CD55839D-27D4-473B-8077-2E062ED3ECE8}" srcOrd="6" destOrd="0" presId="urn:microsoft.com/office/officeart/2008/layout/VerticalCurvedList"/>
    <dgm:cxn modelId="{F701C218-611C-45C9-836E-566F3CA2D9C6}" type="presParOf" srcId="{CD55839D-27D4-473B-8077-2E062ED3ECE8}" destId="{400EB121-59E7-4F3C-AAEC-8B8E786BC37E}" srcOrd="0" destOrd="0" presId="urn:microsoft.com/office/officeart/2008/layout/VerticalCurvedList"/>
    <dgm:cxn modelId="{6CFE49B4-5E0E-45FD-926A-55AB9185784E}" type="presParOf" srcId="{B5C51162-0C10-4B47-9AA5-5F9C13B00093}" destId="{6837DB48-D70D-438C-8D10-A5853F390E0A}" srcOrd="7" destOrd="0" presId="urn:microsoft.com/office/officeart/2008/layout/VerticalCurvedList"/>
    <dgm:cxn modelId="{192A58A7-7D84-4FA9-84AF-C326037BDDBE}" type="presParOf" srcId="{B5C51162-0C10-4B47-9AA5-5F9C13B00093}" destId="{7E739400-C06E-476D-A588-BD2796D1BC92}" srcOrd="8" destOrd="0" presId="urn:microsoft.com/office/officeart/2008/layout/VerticalCurvedList"/>
    <dgm:cxn modelId="{F234A744-9EF2-4ABC-9478-7A5D6D51FE30}" type="presParOf" srcId="{7E739400-C06E-476D-A588-BD2796D1BC92}" destId="{93EF5291-800E-4F28-8287-2191C2C9315D}" srcOrd="0" destOrd="0" presId="urn:microsoft.com/office/officeart/2008/layout/VerticalCurvedList"/>
    <dgm:cxn modelId="{FBB780F7-CE54-4A60-AE75-247549572A46}" type="presParOf" srcId="{B5C51162-0C10-4B47-9AA5-5F9C13B00093}" destId="{262F9EDB-960B-4F3F-BACE-D0C94E1B1159}" srcOrd="9" destOrd="0" presId="urn:microsoft.com/office/officeart/2008/layout/VerticalCurvedList"/>
    <dgm:cxn modelId="{046C1D6B-E6E6-4E2D-9CF6-B76409DD0C21}" type="presParOf" srcId="{B5C51162-0C10-4B47-9AA5-5F9C13B00093}" destId="{6E524A4B-D17D-4B0D-8C97-4F3C4D129EE0}" srcOrd="10" destOrd="0" presId="urn:microsoft.com/office/officeart/2008/layout/VerticalCurvedList"/>
    <dgm:cxn modelId="{7AA712E2-779C-4495-96EA-4224166FE7DE}" type="presParOf" srcId="{6E524A4B-D17D-4B0D-8C97-4F3C4D129EE0}" destId="{2F8040AC-C318-4B86-9B65-C05202548638}" srcOrd="0" destOrd="0" presId="urn:microsoft.com/office/officeart/2008/layout/VerticalCurvedList"/>
    <dgm:cxn modelId="{2A4CBC4E-BD51-4606-8731-1DD06717CB8A}" type="presParOf" srcId="{B5C51162-0C10-4B47-9AA5-5F9C13B00093}" destId="{8CBB39F1-8E67-4419-A29C-14F00A783B16}" srcOrd="11" destOrd="0" presId="urn:microsoft.com/office/officeart/2008/layout/VerticalCurvedList"/>
    <dgm:cxn modelId="{B8851343-35C3-4EBE-B032-CF33D08F90D2}" type="presParOf" srcId="{B5C51162-0C10-4B47-9AA5-5F9C13B00093}" destId="{8D26E580-F4D3-4263-9C73-F248337C3113}" srcOrd="12" destOrd="0" presId="urn:microsoft.com/office/officeart/2008/layout/VerticalCurvedList"/>
    <dgm:cxn modelId="{2D325F83-6C00-48D4-9132-6DD81DFB43B6}" type="presParOf" srcId="{8D26E580-F4D3-4263-9C73-F248337C3113}" destId="{9A04AD90-3895-4ACF-8499-71288C37341A}" srcOrd="0" destOrd="0" presId="urn:microsoft.com/office/officeart/2008/layout/VerticalCurvedList"/>
    <dgm:cxn modelId="{6788F3B9-0FD3-41C1-BB42-ED8AFF85ED77}" type="presParOf" srcId="{B5C51162-0C10-4B47-9AA5-5F9C13B00093}" destId="{C331A558-E48E-47D4-910F-5DCF2C04B607}" srcOrd="13" destOrd="0" presId="urn:microsoft.com/office/officeart/2008/layout/VerticalCurvedList"/>
    <dgm:cxn modelId="{8B99411C-C5E6-4824-9511-1F6A907A0D61}" type="presParOf" srcId="{B5C51162-0C10-4B47-9AA5-5F9C13B00093}" destId="{2FF52826-56AF-4831-823A-E13D29DD9B7E}" srcOrd="14" destOrd="0" presId="urn:microsoft.com/office/officeart/2008/layout/VerticalCurvedList"/>
    <dgm:cxn modelId="{674F97D6-DE5A-4823-9F76-842E46EC3B8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A003092-9B4E-4333-A3A8-8909FF4A9CB5}" type="doc">
      <dgm:prSet loTypeId="urn:microsoft.com/office/officeart/2005/8/layout/cycle4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677C8E3-0DB9-4698-A035-5F17823C59F4}">
      <dgm:prSet phldrT="[Текст]" custT="1"/>
      <dgm:spPr/>
      <dgm:t>
        <a:bodyPr/>
        <a:lstStyle/>
        <a:p>
          <a:r>
            <a:rPr lang="ru-RU" sz="2000" dirty="0" err="1" smtClean="0"/>
            <a:t>Игоревская</a:t>
          </a:r>
          <a:r>
            <a:rPr lang="ru-RU" sz="2000" dirty="0" smtClean="0"/>
            <a:t> школа</a:t>
          </a:r>
          <a:endParaRPr lang="ru-RU" sz="2000" dirty="0"/>
        </a:p>
      </dgm:t>
    </dgm:pt>
    <dgm:pt modelId="{862454A2-1EEB-4BC4-9B49-D3E0C1D0C293}" type="parTrans" cxnId="{FE5EF29D-6A9F-477D-BAE4-5C63095DCF80}">
      <dgm:prSet/>
      <dgm:spPr/>
      <dgm:t>
        <a:bodyPr/>
        <a:lstStyle/>
        <a:p>
          <a:endParaRPr lang="ru-RU"/>
        </a:p>
      </dgm:t>
    </dgm:pt>
    <dgm:pt modelId="{C10D1CA3-3033-4553-83F0-E80BC7C2AD1E}" type="sibTrans" cxnId="{FE5EF29D-6A9F-477D-BAE4-5C63095DCF80}">
      <dgm:prSet/>
      <dgm:spPr/>
      <dgm:t>
        <a:bodyPr/>
        <a:lstStyle/>
        <a:p>
          <a:endParaRPr lang="ru-RU"/>
        </a:p>
      </dgm:t>
    </dgm:pt>
    <dgm:pt modelId="{73B1FE19-3291-4B5E-8278-BDF24AC1A558}">
      <dgm:prSet phldrT="[Текст]" custT="1"/>
      <dgm:spPr/>
      <dgm:t>
        <a:bodyPr/>
        <a:lstStyle/>
        <a:p>
          <a:r>
            <a:rPr lang="ru-RU" sz="2000" dirty="0" smtClean="0">
              <a:latin typeface="Bahnschrift SemiCondensed" panose="020B0502040204020203" pitchFamily="34" charset="0"/>
            </a:rPr>
            <a:t>Ремонт третьего этажа здания школы – </a:t>
          </a:r>
          <a:r>
            <a:rPr lang="ru-RU" sz="20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2 772,1 </a:t>
          </a:r>
          <a:r>
            <a:rPr lang="ru-RU" sz="2000" dirty="0" smtClean="0">
              <a:latin typeface="Bahnschrift SemiCondensed" panose="020B0502040204020203" pitchFamily="34" charset="0"/>
            </a:rPr>
            <a:t>тыс. рублей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E5D8C6A0-F5EB-4461-8649-9720B954FCAE}" type="parTrans" cxnId="{3FEFE01D-D343-4122-A2BF-0B1EE703CF56}">
      <dgm:prSet/>
      <dgm:spPr/>
      <dgm:t>
        <a:bodyPr/>
        <a:lstStyle/>
        <a:p>
          <a:endParaRPr lang="ru-RU"/>
        </a:p>
      </dgm:t>
    </dgm:pt>
    <dgm:pt modelId="{57D94DE8-653F-45B5-B5C2-FEE62558E118}" type="sibTrans" cxnId="{3FEFE01D-D343-4122-A2BF-0B1EE703CF56}">
      <dgm:prSet/>
      <dgm:spPr/>
      <dgm:t>
        <a:bodyPr/>
        <a:lstStyle/>
        <a:p>
          <a:endParaRPr lang="ru-RU"/>
        </a:p>
      </dgm:t>
    </dgm:pt>
    <dgm:pt modelId="{626C573C-7BAF-49E6-807B-EB542BD6013A}">
      <dgm:prSet phldrT="[Текст]"/>
      <dgm:spPr/>
      <dgm:t>
        <a:bodyPr/>
        <a:lstStyle/>
        <a:p>
          <a:r>
            <a:rPr lang="ru-RU" dirty="0" err="1" smtClean="0"/>
            <a:t>Агибаловская</a:t>
          </a:r>
          <a:r>
            <a:rPr lang="ru-RU" dirty="0" smtClean="0"/>
            <a:t> школа</a:t>
          </a:r>
          <a:endParaRPr lang="ru-RU" dirty="0"/>
        </a:p>
      </dgm:t>
    </dgm:pt>
    <dgm:pt modelId="{AE63D12B-9D78-4F51-AB87-627870A6791C}" type="parTrans" cxnId="{EB937A00-478D-4B43-BCAF-3DEBF9B7FD91}">
      <dgm:prSet/>
      <dgm:spPr/>
      <dgm:t>
        <a:bodyPr/>
        <a:lstStyle/>
        <a:p>
          <a:endParaRPr lang="ru-RU"/>
        </a:p>
      </dgm:t>
    </dgm:pt>
    <dgm:pt modelId="{3133613F-7A04-4756-A3C8-1C6D43D9E886}" type="sibTrans" cxnId="{EB937A00-478D-4B43-BCAF-3DEBF9B7FD91}">
      <dgm:prSet/>
      <dgm:spPr/>
      <dgm:t>
        <a:bodyPr/>
        <a:lstStyle/>
        <a:p>
          <a:endParaRPr lang="ru-RU"/>
        </a:p>
      </dgm:t>
    </dgm:pt>
    <dgm:pt modelId="{F4D4892D-211A-467E-BA74-8AF7516F316B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Ремонт кабинетов под центр «Точка роста», приобретение мебели и оборудования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2 553,0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B568709D-B5B3-43CD-A61F-48CC8C86227D}" type="parTrans" cxnId="{8CCDAEEA-EB31-426B-8B32-3D701C8ABEEE}">
      <dgm:prSet/>
      <dgm:spPr/>
      <dgm:t>
        <a:bodyPr/>
        <a:lstStyle/>
        <a:p>
          <a:endParaRPr lang="ru-RU"/>
        </a:p>
      </dgm:t>
    </dgm:pt>
    <dgm:pt modelId="{2C149F02-7065-4658-B085-FD2102ED2AD7}" type="sibTrans" cxnId="{8CCDAEEA-EB31-426B-8B32-3D701C8ABEEE}">
      <dgm:prSet/>
      <dgm:spPr/>
      <dgm:t>
        <a:bodyPr/>
        <a:lstStyle/>
        <a:p>
          <a:endParaRPr lang="ru-RU"/>
        </a:p>
      </dgm:t>
    </dgm:pt>
    <dgm:pt modelId="{AF4FE4DD-B3AA-485E-B953-B4C84D776B67}">
      <dgm:prSet phldrT="[Текст]"/>
      <dgm:spPr/>
      <dgm:t>
        <a:bodyPr/>
        <a:lstStyle/>
        <a:p>
          <a:r>
            <a:rPr lang="ru-RU" dirty="0" smtClean="0"/>
            <a:t>Школа им. </a:t>
          </a:r>
          <a:r>
            <a:rPr lang="ru-RU" dirty="0" err="1" smtClean="0"/>
            <a:t>М.Горького</a:t>
          </a:r>
          <a:endParaRPr lang="ru-RU" dirty="0"/>
        </a:p>
      </dgm:t>
    </dgm:pt>
    <dgm:pt modelId="{438C6435-1C40-4C72-9CA9-2FB6A63A4AB3}" type="parTrans" cxnId="{5065ECC5-A508-40CE-BF24-8B6B2C31DD63}">
      <dgm:prSet/>
      <dgm:spPr/>
      <dgm:t>
        <a:bodyPr/>
        <a:lstStyle/>
        <a:p>
          <a:endParaRPr lang="ru-RU"/>
        </a:p>
      </dgm:t>
    </dgm:pt>
    <dgm:pt modelId="{AD9563BF-1AA5-45FD-BB7B-864419C2C2A9}" type="sibTrans" cxnId="{5065ECC5-A508-40CE-BF24-8B6B2C31DD63}">
      <dgm:prSet/>
      <dgm:spPr/>
      <dgm:t>
        <a:bodyPr/>
        <a:lstStyle/>
        <a:p>
          <a:endParaRPr lang="ru-RU"/>
        </a:p>
      </dgm:t>
    </dgm:pt>
    <dgm:pt modelId="{CEC59323-9D57-4118-9CFB-10F76D642217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Замена оконных  блоков и установка спортивной площадки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2 988,1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760BA394-D25D-4E3A-AEB3-486BBEF15974}" type="parTrans" cxnId="{0C763C64-A202-4A26-9C90-8CE9E35D7F0F}">
      <dgm:prSet/>
      <dgm:spPr/>
      <dgm:t>
        <a:bodyPr/>
        <a:lstStyle/>
        <a:p>
          <a:endParaRPr lang="ru-RU"/>
        </a:p>
      </dgm:t>
    </dgm:pt>
    <dgm:pt modelId="{8AB92C19-2DEA-4767-A4F6-FA87E874C836}" type="sibTrans" cxnId="{0C763C64-A202-4A26-9C90-8CE9E35D7F0F}">
      <dgm:prSet/>
      <dgm:spPr/>
      <dgm:t>
        <a:bodyPr/>
        <a:lstStyle/>
        <a:p>
          <a:endParaRPr lang="ru-RU"/>
        </a:p>
      </dgm:t>
    </dgm:pt>
    <dgm:pt modelId="{147263EE-54EE-4652-B652-8FAB4E25D4C5}">
      <dgm:prSet phldrT="[Текст]"/>
      <dgm:spPr/>
      <dgm:t>
        <a:bodyPr/>
        <a:lstStyle/>
        <a:p>
          <a:r>
            <a:rPr lang="ru-RU" dirty="0" err="1" smtClean="0"/>
            <a:t>Тупиковская</a:t>
          </a:r>
          <a:r>
            <a:rPr lang="ru-RU" dirty="0" smtClean="0"/>
            <a:t> школа</a:t>
          </a:r>
          <a:endParaRPr lang="ru-RU" dirty="0"/>
        </a:p>
      </dgm:t>
    </dgm:pt>
    <dgm:pt modelId="{E4E5C3D1-3CC5-4265-9156-7D424D563F4B}" type="parTrans" cxnId="{B6124DB1-8816-44D0-A47F-6B5CEE757FD6}">
      <dgm:prSet/>
      <dgm:spPr/>
      <dgm:t>
        <a:bodyPr/>
        <a:lstStyle/>
        <a:p>
          <a:endParaRPr lang="ru-RU"/>
        </a:p>
      </dgm:t>
    </dgm:pt>
    <dgm:pt modelId="{90B7AA60-D0AD-4146-9F1B-4A3955C88A48}" type="sibTrans" cxnId="{B6124DB1-8816-44D0-A47F-6B5CEE757FD6}">
      <dgm:prSet/>
      <dgm:spPr/>
      <dgm:t>
        <a:bodyPr/>
        <a:lstStyle/>
        <a:p>
          <a:endParaRPr lang="ru-RU"/>
        </a:p>
      </dgm:t>
    </dgm:pt>
    <dgm:pt modelId="{4D68E0EA-E072-4D8E-9B95-1B99984A6A10}">
      <dgm:prSet phldrT="[Текст]" custT="1"/>
      <dgm:spPr/>
      <dgm:t>
        <a:bodyPr/>
        <a:lstStyle/>
        <a:p>
          <a:r>
            <a:rPr lang="ru-RU" sz="1800" dirty="0" smtClean="0">
              <a:latin typeface="Bahnschrift SemiCondensed" panose="020B0502040204020203" pitchFamily="34" charset="0"/>
            </a:rPr>
            <a:t>Ремонт туалетов, пола и обустройство колодца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797,7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1B27063A-7373-4CEA-9DA2-7660627D7DB6}" type="parTrans" cxnId="{0C7090A5-0A0B-4095-9FA8-0CEAF884A5B1}">
      <dgm:prSet/>
      <dgm:spPr/>
      <dgm:t>
        <a:bodyPr/>
        <a:lstStyle/>
        <a:p>
          <a:endParaRPr lang="ru-RU"/>
        </a:p>
      </dgm:t>
    </dgm:pt>
    <dgm:pt modelId="{401D1AF4-BC9D-433D-9C06-EC59D87CDC41}" type="sibTrans" cxnId="{0C7090A5-0A0B-4095-9FA8-0CEAF884A5B1}">
      <dgm:prSet/>
      <dgm:spPr/>
      <dgm:t>
        <a:bodyPr/>
        <a:lstStyle/>
        <a:p>
          <a:endParaRPr lang="ru-RU"/>
        </a:p>
      </dgm:t>
    </dgm:pt>
    <dgm:pt modelId="{762EA832-FB99-4CF1-8FE0-08CDAC9E0038}" type="pres">
      <dgm:prSet presAssocID="{0A003092-9B4E-4333-A3A8-8909FF4A9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31D5AB-B662-4B75-A1A3-26931DDDFCAC}" type="pres">
      <dgm:prSet presAssocID="{0A003092-9B4E-4333-A3A8-8909FF4A9CB5}" presName="children" presStyleCnt="0"/>
      <dgm:spPr/>
    </dgm:pt>
    <dgm:pt modelId="{7B714881-B257-4DC3-8AE2-242B3353FA76}" type="pres">
      <dgm:prSet presAssocID="{0A003092-9B4E-4333-A3A8-8909FF4A9CB5}" presName="child1group" presStyleCnt="0"/>
      <dgm:spPr/>
    </dgm:pt>
    <dgm:pt modelId="{240C6FF1-3B8C-44A6-9DB7-05BD634FDD9B}" type="pres">
      <dgm:prSet presAssocID="{0A003092-9B4E-4333-A3A8-8909FF4A9CB5}" presName="child1" presStyleLbl="bgAcc1" presStyleIdx="0" presStyleCnt="4" custScaleX="120757"/>
      <dgm:spPr/>
      <dgm:t>
        <a:bodyPr/>
        <a:lstStyle/>
        <a:p>
          <a:endParaRPr lang="ru-RU"/>
        </a:p>
      </dgm:t>
    </dgm:pt>
    <dgm:pt modelId="{1CB4FD32-A6BA-42D6-AD0C-8FCD80CC18E4}" type="pres">
      <dgm:prSet presAssocID="{0A003092-9B4E-4333-A3A8-8909FF4A9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349AF-F983-4515-86E1-A5BFBBDD3118}" type="pres">
      <dgm:prSet presAssocID="{0A003092-9B4E-4333-A3A8-8909FF4A9CB5}" presName="child2group" presStyleCnt="0"/>
      <dgm:spPr/>
    </dgm:pt>
    <dgm:pt modelId="{4479A1F5-1443-40BE-BA67-C36909DD8A8F}" type="pres">
      <dgm:prSet presAssocID="{0A003092-9B4E-4333-A3A8-8909FF4A9CB5}" presName="child2" presStyleLbl="bgAcc1" presStyleIdx="1" presStyleCnt="4" custScaleX="115839" custLinFactNeighborX="4703" custLinFactNeighborY="0"/>
      <dgm:spPr/>
      <dgm:t>
        <a:bodyPr/>
        <a:lstStyle/>
        <a:p>
          <a:endParaRPr lang="ru-RU"/>
        </a:p>
      </dgm:t>
    </dgm:pt>
    <dgm:pt modelId="{6EFBD89C-2D83-4CB6-9DEC-AC4C244B949F}" type="pres">
      <dgm:prSet presAssocID="{0A003092-9B4E-4333-A3A8-8909FF4A9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8E664-CDEB-48E2-8C4F-7D063855691C}" type="pres">
      <dgm:prSet presAssocID="{0A003092-9B4E-4333-A3A8-8909FF4A9CB5}" presName="child3group" presStyleCnt="0"/>
      <dgm:spPr/>
    </dgm:pt>
    <dgm:pt modelId="{7F26279C-B860-4D12-96F0-6FEF65CCF332}" type="pres">
      <dgm:prSet presAssocID="{0A003092-9B4E-4333-A3A8-8909FF4A9CB5}" presName="child3" presStyleLbl="bgAcc1" presStyleIdx="2" presStyleCnt="4" custScaleX="119971"/>
      <dgm:spPr/>
      <dgm:t>
        <a:bodyPr/>
        <a:lstStyle/>
        <a:p>
          <a:endParaRPr lang="ru-RU"/>
        </a:p>
      </dgm:t>
    </dgm:pt>
    <dgm:pt modelId="{AB5448B4-2AA7-4B5D-97F0-058E30D392AC}" type="pres">
      <dgm:prSet presAssocID="{0A003092-9B4E-4333-A3A8-8909FF4A9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5493D-7D00-422A-9AB5-5245BE7D58BD}" type="pres">
      <dgm:prSet presAssocID="{0A003092-9B4E-4333-A3A8-8909FF4A9CB5}" presName="child4group" presStyleCnt="0"/>
      <dgm:spPr/>
    </dgm:pt>
    <dgm:pt modelId="{B8C91C24-5817-43DA-98E2-B91AEBACA72B}" type="pres">
      <dgm:prSet presAssocID="{0A003092-9B4E-4333-A3A8-8909FF4A9CB5}" presName="child4" presStyleLbl="bgAcc1" presStyleIdx="3" presStyleCnt="4" custScaleX="117630"/>
      <dgm:spPr/>
      <dgm:t>
        <a:bodyPr/>
        <a:lstStyle/>
        <a:p>
          <a:endParaRPr lang="ru-RU"/>
        </a:p>
      </dgm:t>
    </dgm:pt>
    <dgm:pt modelId="{B4D37C5E-6E75-4201-A4E8-069912A87798}" type="pres">
      <dgm:prSet presAssocID="{0A003092-9B4E-4333-A3A8-8909FF4A9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280D7-BC20-4939-B64C-E1FE0208F19B}" type="pres">
      <dgm:prSet presAssocID="{0A003092-9B4E-4333-A3A8-8909FF4A9CB5}" presName="childPlaceholder" presStyleCnt="0"/>
      <dgm:spPr/>
    </dgm:pt>
    <dgm:pt modelId="{05083FC4-069A-435E-A8E0-A156BC4A1EE3}" type="pres">
      <dgm:prSet presAssocID="{0A003092-9B4E-4333-A3A8-8909FF4A9CB5}" presName="circle" presStyleCnt="0"/>
      <dgm:spPr/>
    </dgm:pt>
    <dgm:pt modelId="{6486CB92-D069-4EFF-B0A0-6BC1A852B2D3}" type="pres">
      <dgm:prSet presAssocID="{0A003092-9B4E-4333-A3A8-8909FF4A9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EFC1-5F03-45C8-80DE-6E7EBC63593A}" type="pres">
      <dgm:prSet presAssocID="{0A003092-9B4E-4333-A3A8-8909FF4A9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76BC1-836F-4285-B7DA-9F48424536C6}" type="pres">
      <dgm:prSet presAssocID="{0A003092-9B4E-4333-A3A8-8909FF4A9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3DBBC-02B1-4562-A0B2-243ED28C485C}" type="pres">
      <dgm:prSet presAssocID="{0A003092-9B4E-4333-A3A8-8909FF4A9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45A47-EA9B-42E4-9F18-D99D07A68E30}" type="pres">
      <dgm:prSet presAssocID="{0A003092-9B4E-4333-A3A8-8909FF4A9CB5}" presName="quadrantPlaceholder" presStyleCnt="0"/>
      <dgm:spPr/>
    </dgm:pt>
    <dgm:pt modelId="{28F3A4FA-69B8-4E19-B80D-839D7BA5BEFE}" type="pres">
      <dgm:prSet presAssocID="{0A003092-9B4E-4333-A3A8-8909FF4A9CB5}" presName="center1" presStyleLbl="fgShp" presStyleIdx="0" presStyleCnt="2"/>
      <dgm:spPr/>
    </dgm:pt>
    <dgm:pt modelId="{643F8A2B-C9B1-48EC-B258-8DCF52346AFF}" type="pres">
      <dgm:prSet presAssocID="{0A003092-9B4E-4333-A3A8-8909FF4A9CB5}" presName="center2" presStyleLbl="fgShp" presStyleIdx="1" presStyleCnt="2"/>
      <dgm:spPr/>
    </dgm:pt>
  </dgm:ptLst>
  <dgm:cxnLst>
    <dgm:cxn modelId="{EB937A00-478D-4B43-BCAF-3DEBF9B7FD91}" srcId="{0A003092-9B4E-4333-A3A8-8909FF4A9CB5}" destId="{626C573C-7BAF-49E6-807B-EB542BD6013A}" srcOrd="1" destOrd="0" parTransId="{AE63D12B-9D78-4F51-AB87-627870A6791C}" sibTransId="{3133613F-7A04-4756-A3C8-1C6D43D9E886}"/>
    <dgm:cxn modelId="{0C7090A5-0A0B-4095-9FA8-0CEAF884A5B1}" srcId="{147263EE-54EE-4652-B652-8FAB4E25D4C5}" destId="{4D68E0EA-E072-4D8E-9B95-1B99984A6A10}" srcOrd="0" destOrd="0" parTransId="{1B27063A-7373-4CEA-9DA2-7660627D7DB6}" sibTransId="{401D1AF4-BC9D-433D-9C06-EC59D87CDC41}"/>
    <dgm:cxn modelId="{EA395504-E9ED-4949-94E9-105821B36B21}" type="presOf" srcId="{CEC59323-9D57-4118-9CFB-10F76D642217}" destId="{7F26279C-B860-4D12-96F0-6FEF65CCF332}" srcOrd="0" destOrd="0" presId="urn:microsoft.com/office/officeart/2005/8/layout/cycle4"/>
    <dgm:cxn modelId="{C6AD7701-581B-49FB-AF32-52AA311CF769}" type="presOf" srcId="{CEC59323-9D57-4118-9CFB-10F76D642217}" destId="{AB5448B4-2AA7-4B5D-97F0-058E30D392AC}" srcOrd="1" destOrd="0" presId="urn:microsoft.com/office/officeart/2005/8/layout/cycle4"/>
    <dgm:cxn modelId="{097CB092-1D63-4A0C-B7ED-98F630A8B3BE}" type="presOf" srcId="{73B1FE19-3291-4B5E-8278-BDF24AC1A558}" destId="{240C6FF1-3B8C-44A6-9DB7-05BD634FDD9B}" srcOrd="0" destOrd="0" presId="urn:microsoft.com/office/officeart/2005/8/layout/cycle4"/>
    <dgm:cxn modelId="{FE5EF29D-6A9F-477D-BAE4-5C63095DCF80}" srcId="{0A003092-9B4E-4333-A3A8-8909FF4A9CB5}" destId="{3677C8E3-0DB9-4698-A035-5F17823C59F4}" srcOrd="0" destOrd="0" parTransId="{862454A2-1EEB-4BC4-9B49-D3E0C1D0C293}" sibTransId="{C10D1CA3-3033-4553-83F0-E80BC7C2AD1E}"/>
    <dgm:cxn modelId="{70966485-3643-49C9-83AC-7D07B26AC8CD}" type="presOf" srcId="{3677C8E3-0DB9-4698-A035-5F17823C59F4}" destId="{6486CB92-D069-4EFF-B0A0-6BC1A852B2D3}" srcOrd="0" destOrd="0" presId="urn:microsoft.com/office/officeart/2005/8/layout/cycle4"/>
    <dgm:cxn modelId="{5065ECC5-A508-40CE-BF24-8B6B2C31DD63}" srcId="{0A003092-9B4E-4333-A3A8-8909FF4A9CB5}" destId="{AF4FE4DD-B3AA-485E-B953-B4C84D776B67}" srcOrd="2" destOrd="0" parTransId="{438C6435-1C40-4C72-9CA9-2FB6A63A4AB3}" sibTransId="{AD9563BF-1AA5-45FD-BB7B-864419C2C2A9}"/>
    <dgm:cxn modelId="{97E4BD87-9DD5-4966-9558-421028FF9856}" type="presOf" srcId="{147263EE-54EE-4652-B652-8FAB4E25D4C5}" destId="{0083DBBC-02B1-4562-A0B2-243ED28C485C}" srcOrd="0" destOrd="0" presId="urn:microsoft.com/office/officeart/2005/8/layout/cycle4"/>
    <dgm:cxn modelId="{CABA254E-54D3-4A55-BCAA-7E06A153D353}" type="presOf" srcId="{AF4FE4DD-B3AA-485E-B953-B4C84D776B67}" destId="{3DD76BC1-836F-4285-B7DA-9F48424536C6}" srcOrd="0" destOrd="0" presId="urn:microsoft.com/office/officeart/2005/8/layout/cycle4"/>
    <dgm:cxn modelId="{B6C25BB3-33CA-4136-AD07-60BF2D77DE87}" type="presOf" srcId="{0A003092-9B4E-4333-A3A8-8909FF4A9CB5}" destId="{762EA832-FB99-4CF1-8FE0-08CDAC9E0038}" srcOrd="0" destOrd="0" presId="urn:microsoft.com/office/officeart/2005/8/layout/cycle4"/>
    <dgm:cxn modelId="{2F290D24-21BF-439C-816D-49097D803884}" type="presOf" srcId="{4D68E0EA-E072-4D8E-9B95-1B99984A6A10}" destId="{B8C91C24-5817-43DA-98E2-B91AEBACA72B}" srcOrd="0" destOrd="0" presId="urn:microsoft.com/office/officeart/2005/8/layout/cycle4"/>
    <dgm:cxn modelId="{748CC833-348B-4C2B-A2C4-1C1843B10D84}" type="presOf" srcId="{F4D4892D-211A-467E-BA74-8AF7516F316B}" destId="{4479A1F5-1443-40BE-BA67-C36909DD8A8F}" srcOrd="0" destOrd="0" presId="urn:microsoft.com/office/officeart/2005/8/layout/cycle4"/>
    <dgm:cxn modelId="{0C763C64-A202-4A26-9C90-8CE9E35D7F0F}" srcId="{AF4FE4DD-B3AA-485E-B953-B4C84D776B67}" destId="{CEC59323-9D57-4118-9CFB-10F76D642217}" srcOrd="0" destOrd="0" parTransId="{760BA394-D25D-4E3A-AEB3-486BBEF15974}" sibTransId="{8AB92C19-2DEA-4767-A4F6-FA87E874C836}"/>
    <dgm:cxn modelId="{B6124DB1-8816-44D0-A47F-6B5CEE757FD6}" srcId="{0A003092-9B4E-4333-A3A8-8909FF4A9CB5}" destId="{147263EE-54EE-4652-B652-8FAB4E25D4C5}" srcOrd="3" destOrd="0" parTransId="{E4E5C3D1-3CC5-4265-9156-7D424D563F4B}" sibTransId="{90B7AA60-D0AD-4146-9F1B-4A3955C88A48}"/>
    <dgm:cxn modelId="{3FEFE01D-D343-4122-A2BF-0B1EE703CF56}" srcId="{3677C8E3-0DB9-4698-A035-5F17823C59F4}" destId="{73B1FE19-3291-4B5E-8278-BDF24AC1A558}" srcOrd="0" destOrd="0" parTransId="{E5D8C6A0-F5EB-4461-8649-9720B954FCAE}" sibTransId="{57D94DE8-653F-45B5-B5C2-FEE62558E118}"/>
    <dgm:cxn modelId="{2D31AA3D-AE33-4B48-8289-D4F99CBE16CA}" type="presOf" srcId="{4D68E0EA-E072-4D8E-9B95-1B99984A6A10}" destId="{B4D37C5E-6E75-4201-A4E8-069912A87798}" srcOrd="1" destOrd="0" presId="urn:microsoft.com/office/officeart/2005/8/layout/cycle4"/>
    <dgm:cxn modelId="{12880D18-EAE4-462B-A458-E2CCF4136880}" type="presOf" srcId="{73B1FE19-3291-4B5E-8278-BDF24AC1A558}" destId="{1CB4FD32-A6BA-42D6-AD0C-8FCD80CC18E4}" srcOrd="1" destOrd="0" presId="urn:microsoft.com/office/officeart/2005/8/layout/cycle4"/>
    <dgm:cxn modelId="{8CCDAEEA-EB31-426B-8B32-3D701C8ABEEE}" srcId="{626C573C-7BAF-49E6-807B-EB542BD6013A}" destId="{F4D4892D-211A-467E-BA74-8AF7516F316B}" srcOrd="0" destOrd="0" parTransId="{B568709D-B5B3-43CD-A61F-48CC8C86227D}" sibTransId="{2C149F02-7065-4658-B085-FD2102ED2AD7}"/>
    <dgm:cxn modelId="{CCE4E4B1-2CFE-4231-AFDF-331B259FBDB0}" type="presOf" srcId="{F4D4892D-211A-467E-BA74-8AF7516F316B}" destId="{6EFBD89C-2D83-4CB6-9DEC-AC4C244B949F}" srcOrd="1" destOrd="0" presId="urn:microsoft.com/office/officeart/2005/8/layout/cycle4"/>
    <dgm:cxn modelId="{5E131CA9-1605-4518-917F-3ED05FD21A04}" type="presOf" srcId="{626C573C-7BAF-49E6-807B-EB542BD6013A}" destId="{C721EFC1-5F03-45C8-80DE-6E7EBC63593A}" srcOrd="0" destOrd="0" presId="urn:microsoft.com/office/officeart/2005/8/layout/cycle4"/>
    <dgm:cxn modelId="{9F2F1809-00D0-4D2C-A305-45512762E993}" type="presParOf" srcId="{762EA832-FB99-4CF1-8FE0-08CDAC9E0038}" destId="{4531D5AB-B662-4B75-A1A3-26931DDDFCAC}" srcOrd="0" destOrd="0" presId="urn:microsoft.com/office/officeart/2005/8/layout/cycle4"/>
    <dgm:cxn modelId="{3D9B7C61-5AC3-44F6-89F6-203CDC73A43F}" type="presParOf" srcId="{4531D5AB-B662-4B75-A1A3-26931DDDFCAC}" destId="{7B714881-B257-4DC3-8AE2-242B3353FA76}" srcOrd="0" destOrd="0" presId="urn:microsoft.com/office/officeart/2005/8/layout/cycle4"/>
    <dgm:cxn modelId="{71078B75-5C0B-4364-AEBD-879188A09F91}" type="presParOf" srcId="{7B714881-B257-4DC3-8AE2-242B3353FA76}" destId="{240C6FF1-3B8C-44A6-9DB7-05BD634FDD9B}" srcOrd="0" destOrd="0" presId="urn:microsoft.com/office/officeart/2005/8/layout/cycle4"/>
    <dgm:cxn modelId="{0109D98C-7641-45D8-9000-5F04372CCDE5}" type="presParOf" srcId="{7B714881-B257-4DC3-8AE2-242B3353FA76}" destId="{1CB4FD32-A6BA-42D6-AD0C-8FCD80CC18E4}" srcOrd="1" destOrd="0" presId="urn:microsoft.com/office/officeart/2005/8/layout/cycle4"/>
    <dgm:cxn modelId="{6B19F0AA-9183-4CA6-811C-BF3DF10E38BC}" type="presParOf" srcId="{4531D5AB-B662-4B75-A1A3-26931DDDFCAC}" destId="{F30349AF-F983-4515-86E1-A5BFBBDD3118}" srcOrd="1" destOrd="0" presId="urn:microsoft.com/office/officeart/2005/8/layout/cycle4"/>
    <dgm:cxn modelId="{B075D414-91A5-4DEB-8827-7BAE25212127}" type="presParOf" srcId="{F30349AF-F983-4515-86E1-A5BFBBDD3118}" destId="{4479A1F5-1443-40BE-BA67-C36909DD8A8F}" srcOrd="0" destOrd="0" presId="urn:microsoft.com/office/officeart/2005/8/layout/cycle4"/>
    <dgm:cxn modelId="{2B894528-8581-4B61-9DFC-30816E77AFAE}" type="presParOf" srcId="{F30349AF-F983-4515-86E1-A5BFBBDD3118}" destId="{6EFBD89C-2D83-4CB6-9DEC-AC4C244B949F}" srcOrd="1" destOrd="0" presId="urn:microsoft.com/office/officeart/2005/8/layout/cycle4"/>
    <dgm:cxn modelId="{FADDAA82-C794-4213-99C2-9F4E5357154C}" type="presParOf" srcId="{4531D5AB-B662-4B75-A1A3-26931DDDFCAC}" destId="{A978E664-CDEB-48E2-8C4F-7D063855691C}" srcOrd="2" destOrd="0" presId="urn:microsoft.com/office/officeart/2005/8/layout/cycle4"/>
    <dgm:cxn modelId="{BFFE3CC0-D17F-4B1A-BF0B-C04E649985EC}" type="presParOf" srcId="{A978E664-CDEB-48E2-8C4F-7D063855691C}" destId="{7F26279C-B860-4D12-96F0-6FEF65CCF332}" srcOrd="0" destOrd="0" presId="urn:microsoft.com/office/officeart/2005/8/layout/cycle4"/>
    <dgm:cxn modelId="{A6552589-DDCF-4D71-B015-115F8A4D0EA9}" type="presParOf" srcId="{A978E664-CDEB-48E2-8C4F-7D063855691C}" destId="{AB5448B4-2AA7-4B5D-97F0-058E30D392AC}" srcOrd="1" destOrd="0" presId="urn:microsoft.com/office/officeart/2005/8/layout/cycle4"/>
    <dgm:cxn modelId="{28AB6F39-A1A7-4193-B381-DDE34BF02834}" type="presParOf" srcId="{4531D5AB-B662-4B75-A1A3-26931DDDFCAC}" destId="{49D5493D-7D00-422A-9AB5-5245BE7D58BD}" srcOrd="3" destOrd="0" presId="urn:microsoft.com/office/officeart/2005/8/layout/cycle4"/>
    <dgm:cxn modelId="{D58645AF-642D-48A8-8C73-5DABB5050999}" type="presParOf" srcId="{49D5493D-7D00-422A-9AB5-5245BE7D58BD}" destId="{B8C91C24-5817-43DA-98E2-B91AEBACA72B}" srcOrd="0" destOrd="0" presId="urn:microsoft.com/office/officeart/2005/8/layout/cycle4"/>
    <dgm:cxn modelId="{F518F3EE-580B-470F-B459-50B47FC140C8}" type="presParOf" srcId="{49D5493D-7D00-422A-9AB5-5245BE7D58BD}" destId="{B4D37C5E-6E75-4201-A4E8-069912A87798}" srcOrd="1" destOrd="0" presId="urn:microsoft.com/office/officeart/2005/8/layout/cycle4"/>
    <dgm:cxn modelId="{B51162E2-E481-433D-8C90-F5B1FC9D1B62}" type="presParOf" srcId="{4531D5AB-B662-4B75-A1A3-26931DDDFCAC}" destId="{45F280D7-BC20-4939-B64C-E1FE0208F19B}" srcOrd="4" destOrd="0" presId="urn:microsoft.com/office/officeart/2005/8/layout/cycle4"/>
    <dgm:cxn modelId="{89CCC796-29A2-48FB-9D0A-D804C5473522}" type="presParOf" srcId="{762EA832-FB99-4CF1-8FE0-08CDAC9E0038}" destId="{05083FC4-069A-435E-A8E0-A156BC4A1EE3}" srcOrd="1" destOrd="0" presId="urn:microsoft.com/office/officeart/2005/8/layout/cycle4"/>
    <dgm:cxn modelId="{532CACE7-0C67-4A27-9728-970EA2572693}" type="presParOf" srcId="{05083FC4-069A-435E-A8E0-A156BC4A1EE3}" destId="{6486CB92-D069-4EFF-B0A0-6BC1A852B2D3}" srcOrd="0" destOrd="0" presId="urn:microsoft.com/office/officeart/2005/8/layout/cycle4"/>
    <dgm:cxn modelId="{D6CD9FFB-D2DD-462B-A985-4AD360F8B1EB}" type="presParOf" srcId="{05083FC4-069A-435E-A8E0-A156BC4A1EE3}" destId="{C721EFC1-5F03-45C8-80DE-6E7EBC63593A}" srcOrd="1" destOrd="0" presId="urn:microsoft.com/office/officeart/2005/8/layout/cycle4"/>
    <dgm:cxn modelId="{C8C72318-79B7-4281-9EBA-6CDFFC0A45F9}" type="presParOf" srcId="{05083FC4-069A-435E-A8E0-A156BC4A1EE3}" destId="{3DD76BC1-836F-4285-B7DA-9F48424536C6}" srcOrd="2" destOrd="0" presId="urn:microsoft.com/office/officeart/2005/8/layout/cycle4"/>
    <dgm:cxn modelId="{F5A4F45C-D380-4B79-8E80-18DE4ABDAABD}" type="presParOf" srcId="{05083FC4-069A-435E-A8E0-A156BC4A1EE3}" destId="{0083DBBC-02B1-4562-A0B2-243ED28C485C}" srcOrd="3" destOrd="0" presId="urn:microsoft.com/office/officeart/2005/8/layout/cycle4"/>
    <dgm:cxn modelId="{98017982-4A2A-4D73-9E83-85E325C82407}" type="presParOf" srcId="{05083FC4-069A-435E-A8E0-A156BC4A1EE3}" destId="{51F45A47-EA9B-42E4-9F18-D99D07A68E30}" srcOrd="4" destOrd="0" presId="urn:microsoft.com/office/officeart/2005/8/layout/cycle4"/>
    <dgm:cxn modelId="{7442B05A-2A2E-4AA2-8E54-F41F13308838}" type="presParOf" srcId="{762EA832-FB99-4CF1-8FE0-08CDAC9E0038}" destId="{28F3A4FA-69B8-4E19-B80D-839D7BA5BEFE}" srcOrd="2" destOrd="0" presId="urn:microsoft.com/office/officeart/2005/8/layout/cycle4"/>
    <dgm:cxn modelId="{70773103-9C80-46CB-B5A6-4964FE150767}" type="presParOf" srcId="{762EA832-FB99-4CF1-8FE0-08CDAC9E0038}" destId="{643F8A2B-C9B1-48EC-B258-8DCF52346AF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E2F2B4-E081-40D0-9312-16245465F19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1ED5D4B-65E4-4449-9CB4-B37D6A1A937A}">
      <dgm:prSet custT="1"/>
      <dgm:spPr/>
      <dgm:t>
        <a:bodyPr/>
        <a:lstStyle/>
        <a:p>
          <a:pPr rtl="0"/>
          <a:r>
            <a:rPr lang="ru-RU" sz="1100" dirty="0" smtClean="0"/>
            <a:t>-</a:t>
          </a:r>
          <a:r>
            <a:rPr lang="ru-RU" sz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dirty="0" smtClean="0"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latin typeface="Sitka Small" panose="02000505000000020004" pitchFamily="2" charset="0"/>
            </a:rPr>
            <a:t>68 366,7 </a:t>
          </a:r>
          <a:r>
            <a:rPr lang="ru-RU" sz="1200" dirty="0" smtClean="0">
              <a:latin typeface="Sitka Small" panose="02000505000000020004" pitchFamily="2" charset="0"/>
            </a:rPr>
            <a:t>тыс. руб.;</a:t>
          </a:r>
          <a:endParaRPr lang="ru-RU" sz="1200" dirty="0">
            <a:latin typeface="Sitka Small" panose="02000505000000020004" pitchFamily="2" charset="0"/>
          </a:endParaRPr>
        </a:p>
      </dgm:t>
    </dgm:pt>
    <dgm:pt modelId="{14C144A9-87F9-4A3E-B23C-5737C5E60C60}" type="parTrans" cxnId="{01A9E607-5FF3-48D1-880F-8A328F4C61C2}">
      <dgm:prSet/>
      <dgm:spPr/>
      <dgm:t>
        <a:bodyPr/>
        <a:lstStyle/>
        <a:p>
          <a:endParaRPr lang="ru-RU"/>
        </a:p>
      </dgm:t>
    </dgm:pt>
    <dgm:pt modelId="{22939E06-B622-4AB5-BECB-A85BED89C409}" type="sibTrans" cxnId="{01A9E607-5FF3-48D1-880F-8A328F4C61C2}">
      <dgm:prSet/>
      <dgm:spPr/>
      <dgm:t>
        <a:bodyPr/>
        <a:lstStyle/>
        <a:p>
          <a:endParaRPr lang="ru-RU"/>
        </a:p>
      </dgm:t>
    </dgm:pt>
    <dgm:pt modelId="{5EAE56CF-CFFC-428C-9953-1EAE028F8393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2 042,4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A791DF0-A6C8-476D-8D4D-0C7AC9B40713}" type="parTrans" cxnId="{2DCC5064-887D-4D32-8199-EDC07F0BEED7}">
      <dgm:prSet/>
      <dgm:spPr/>
      <dgm:t>
        <a:bodyPr/>
        <a:lstStyle/>
        <a:p>
          <a:endParaRPr lang="ru-RU"/>
        </a:p>
      </dgm:t>
    </dgm:pt>
    <dgm:pt modelId="{6E94CC37-64AA-49D5-9F2D-779DD4CDBDBE}" type="sibTrans" cxnId="{2DCC5064-887D-4D32-8199-EDC07F0BEED7}">
      <dgm:prSet/>
      <dgm:spPr/>
      <dgm:t>
        <a:bodyPr/>
        <a:lstStyle/>
        <a:p>
          <a:endParaRPr lang="ru-RU"/>
        </a:p>
      </dgm:t>
    </dgm:pt>
    <dgm:pt modelId="{2C7FE31F-72BC-4A49-95F9-B15125ADD962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20 797,7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9FE481EE-10DF-4938-AC7C-282D9E9FBA15}" type="parTrans" cxnId="{1E9B39D5-D154-4933-B70E-065299A64F62}">
      <dgm:prSet/>
      <dgm:spPr/>
      <dgm:t>
        <a:bodyPr/>
        <a:lstStyle/>
        <a:p>
          <a:endParaRPr lang="ru-RU"/>
        </a:p>
      </dgm:t>
    </dgm:pt>
    <dgm:pt modelId="{33F3151A-A0B9-4C2C-A5A7-87DB59704590}" type="sibTrans" cxnId="{1E9B39D5-D154-4933-B70E-065299A64F62}">
      <dgm:prSet/>
      <dgm:spPr/>
      <dgm:t>
        <a:bodyPr/>
        <a:lstStyle/>
        <a:p>
          <a:endParaRPr lang="ru-RU"/>
        </a:p>
      </dgm:t>
    </dgm:pt>
    <dgm:pt modelId="{0CA7D27D-D7CB-4947-A685-653DE5CFB25C}" type="pres">
      <dgm:prSet presAssocID="{1BE2F2B4-E081-40D0-9312-16245465F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4D24D-E8FA-45C2-92BD-B6E7B240D4DE}" type="pres">
      <dgm:prSet presAssocID="{11ED5D4B-65E4-4449-9CB4-B37D6A1A937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9692-B770-47B2-AA89-F9EB12EA6816}" type="pres">
      <dgm:prSet presAssocID="{22939E06-B622-4AB5-BECB-A85BED89C409}" presName="spacer" presStyleCnt="0"/>
      <dgm:spPr/>
    </dgm:pt>
    <dgm:pt modelId="{EB195666-0C04-4B03-8A9E-A79B84258DC3}" type="pres">
      <dgm:prSet presAssocID="{5EAE56CF-CFFC-428C-9953-1EAE028F83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794D0-14BD-41E2-97AF-F6761F8FA555}" type="pres">
      <dgm:prSet presAssocID="{6E94CC37-64AA-49D5-9F2D-779DD4CDBDBE}" presName="spacer" presStyleCnt="0"/>
      <dgm:spPr/>
    </dgm:pt>
    <dgm:pt modelId="{287F886B-9E3A-476B-AE8E-D575CED8ED6E}" type="pres">
      <dgm:prSet presAssocID="{2C7FE31F-72BC-4A49-95F9-B15125ADD9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D32AE-A91E-4A5F-AA9F-0E2AEF336320}" type="presOf" srcId="{1BE2F2B4-E081-40D0-9312-16245465F198}" destId="{0CA7D27D-D7CB-4947-A685-653DE5CFB25C}" srcOrd="0" destOrd="0" presId="urn:microsoft.com/office/officeart/2005/8/layout/vList2"/>
    <dgm:cxn modelId="{2DCC5064-887D-4D32-8199-EDC07F0BEED7}" srcId="{1BE2F2B4-E081-40D0-9312-16245465F198}" destId="{5EAE56CF-CFFC-428C-9953-1EAE028F8393}" srcOrd="1" destOrd="0" parTransId="{3A791DF0-A6C8-476D-8D4D-0C7AC9B40713}" sibTransId="{6E94CC37-64AA-49D5-9F2D-779DD4CDBDBE}"/>
    <dgm:cxn modelId="{345B76A3-F04A-40DC-99B5-4F0915CC4D54}" type="presOf" srcId="{2C7FE31F-72BC-4A49-95F9-B15125ADD962}" destId="{287F886B-9E3A-476B-AE8E-D575CED8ED6E}" srcOrd="0" destOrd="0" presId="urn:microsoft.com/office/officeart/2005/8/layout/vList2"/>
    <dgm:cxn modelId="{583E0A61-4606-4164-B7D4-609E0E5C8148}" type="presOf" srcId="{5EAE56CF-CFFC-428C-9953-1EAE028F8393}" destId="{EB195666-0C04-4B03-8A9E-A79B84258DC3}" srcOrd="0" destOrd="0" presId="urn:microsoft.com/office/officeart/2005/8/layout/vList2"/>
    <dgm:cxn modelId="{1E9B39D5-D154-4933-B70E-065299A64F62}" srcId="{1BE2F2B4-E081-40D0-9312-16245465F198}" destId="{2C7FE31F-72BC-4A49-95F9-B15125ADD962}" srcOrd="2" destOrd="0" parTransId="{9FE481EE-10DF-4938-AC7C-282D9E9FBA15}" sibTransId="{33F3151A-A0B9-4C2C-A5A7-87DB59704590}"/>
    <dgm:cxn modelId="{65486C35-B10F-45F6-95FC-4B8CE65D1385}" type="presOf" srcId="{11ED5D4B-65E4-4449-9CB4-B37D6A1A937A}" destId="{D554D24D-E8FA-45C2-92BD-B6E7B240D4DE}" srcOrd="0" destOrd="0" presId="urn:microsoft.com/office/officeart/2005/8/layout/vList2"/>
    <dgm:cxn modelId="{01A9E607-5FF3-48D1-880F-8A328F4C61C2}" srcId="{1BE2F2B4-E081-40D0-9312-16245465F198}" destId="{11ED5D4B-65E4-4449-9CB4-B37D6A1A937A}" srcOrd="0" destOrd="0" parTransId="{14C144A9-87F9-4A3E-B23C-5737C5E60C60}" sibTransId="{22939E06-B622-4AB5-BECB-A85BED89C409}"/>
    <dgm:cxn modelId="{64827A2C-C9A0-43E0-BFD6-9280FE10AEB7}" type="presParOf" srcId="{0CA7D27D-D7CB-4947-A685-653DE5CFB25C}" destId="{D554D24D-E8FA-45C2-92BD-B6E7B240D4DE}" srcOrd="0" destOrd="0" presId="urn:microsoft.com/office/officeart/2005/8/layout/vList2"/>
    <dgm:cxn modelId="{FDE013CC-60DA-46A6-B389-0956C008207F}" type="presParOf" srcId="{0CA7D27D-D7CB-4947-A685-653DE5CFB25C}" destId="{31BB9692-B770-47B2-AA89-F9EB12EA6816}" srcOrd="1" destOrd="0" presId="urn:microsoft.com/office/officeart/2005/8/layout/vList2"/>
    <dgm:cxn modelId="{3EDEE3BB-1929-4910-9F42-EC556992920E}" type="presParOf" srcId="{0CA7D27D-D7CB-4947-A685-653DE5CFB25C}" destId="{EB195666-0C04-4B03-8A9E-A79B84258DC3}" srcOrd="2" destOrd="0" presId="urn:microsoft.com/office/officeart/2005/8/layout/vList2"/>
    <dgm:cxn modelId="{2DA505FB-AFA1-44BF-90E7-57392514F631}" type="presParOf" srcId="{0CA7D27D-D7CB-4947-A685-653DE5CFB25C}" destId="{EF0794D0-14BD-41E2-97AF-F6761F8FA555}" srcOrd="3" destOrd="0" presId="urn:microsoft.com/office/officeart/2005/8/layout/vList2"/>
    <dgm:cxn modelId="{28981FC8-40F1-4211-ACA5-B868811CE110}" type="presParOf" srcId="{0CA7D27D-D7CB-4947-A685-653DE5CFB25C}" destId="{287F886B-9E3A-476B-AE8E-D575CED8ED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6016BC1-F865-4D06-86F2-80C470C8C2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65AFF-3925-49E7-A267-8925222936F6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2023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91 206,8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98,3 </a:t>
          </a:r>
          <a:r>
            <a:rPr lang="ru-RU" dirty="0" smtClean="0">
              <a:latin typeface="Sitka Small" panose="02000505000000020004" pitchFamily="2" charset="0"/>
            </a:rPr>
            <a:t>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92 781,6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9101B849-7C81-48FC-AC40-33E07EB1BC10}" type="parTrans" cxnId="{22BE18D9-FF5F-4E2F-BA3C-45A7DC8CA40F}">
      <dgm:prSet/>
      <dgm:spPr/>
      <dgm:t>
        <a:bodyPr/>
        <a:lstStyle/>
        <a:p>
          <a:endParaRPr lang="ru-RU"/>
        </a:p>
      </dgm:t>
    </dgm:pt>
    <dgm:pt modelId="{4D1302FF-69B6-43E6-BA66-BF8266271CF8}" type="sibTrans" cxnId="{22BE18D9-FF5F-4E2F-BA3C-45A7DC8CA40F}">
      <dgm:prSet/>
      <dgm:spPr/>
      <dgm:t>
        <a:bodyPr/>
        <a:lstStyle/>
        <a:p>
          <a:endParaRPr lang="ru-RU"/>
        </a:p>
      </dgm:t>
    </dgm:pt>
    <dgm:pt modelId="{284DA754-6465-45EA-BE2C-91CE4E26C4E5}" type="pres">
      <dgm:prSet presAssocID="{06016BC1-F865-4D06-86F2-80C470C8C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93446-3F2C-4B32-8D3E-2CB2366D0492}" type="pres">
      <dgm:prSet presAssocID="{6D365AFF-3925-49E7-A267-8925222936F6}" presName="parentText" presStyleLbl="node1" presStyleIdx="0" presStyleCnt="1" custLinFactNeighborY="-91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187DC-4AD7-47F6-8390-DA0FA1408371}" type="presOf" srcId="{6D365AFF-3925-49E7-A267-8925222936F6}" destId="{59093446-3F2C-4B32-8D3E-2CB2366D0492}" srcOrd="0" destOrd="0" presId="urn:microsoft.com/office/officeart/2005/8/layout/vList2"/>
    <dgm:cxn modelId="{9DB2DDC5-0C32-4958-B06D-72F02844F3AC}" type="presOf" srcId="{06016BC1-F865-4D06-86F2-80C470C8C273}" destId="{284DA754-6465-45EA-BE2C-91CE4E26C4E5}" srcOrd="0" destOrd="0" presId="urn:microsoft.com/office/officeart/2005/8/layout/vList2"/>
    <dgm:cxn modelId="{22BE18D9-FF5F-4E2F-BA3C-45A7DC8CA40F}" srcId="{06016BC1-F865-4D06-86F2-80C470C8C273}" destId="{6D365AFF-3925-49E7-A267-8925222936F6}" srcOrd="0" destOrd="0" parTransId="{9101B849-7C81-48FC-AC40-33E07EB1BC10}" sibTransId="{4D1302FF-69B6-43E6-BA66-BF8266271CF8}"/>
    <dgm:cxn modelId="{96C6AB7E-2CF8-4830-9DF9-79117F2B064F}" type="presParOf" srcId="{284DA754-6465-45EA-BE2C-91CE4E26C4E5}" destId="{59093446-3F2C-4B32-8D3E-2CB2366D0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84B94B-7B58-4578-94FA-9D433C05CD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0FB6B-2176-46F7-AC96-B82BA2D36C3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dirty="0">
            <a:latin typeface="Sitka Small" panose="02000505000000020004" pitchFamily="2" charset="0"/>
          </a:endParaRPr>
        </a:p>
      </dgm:t>
    </dgm:pt>
    <dgm:pt modelId="{35DAC28B-D908-487A-8551-0D4A2268FE91}" type="parTrans" cxnId="{5B7E8F75-988C-47C4-A7A5-F056FE85B89E}">
      <dgm:prSet/>
      <dgm:spPr/>
      <dgm:t>
        <a:bodyPr/>
        <a:lstStyle/>
        <a:p>
          <a:endParaRPr lang="ru-RU"/>
        </a:p>
      </dgm:t>
    </dgm:pt>
    <dgm:pt modelId="{F71B1689-4B5F-4537-B557-82608AF31970}" type="sibTrans" cxnId="{5B7E8F75-988C-47C4-A7A5-F056FE85B89E}">
      <dgm:prSet/>
      <dgm:spPr/>
      <dgm:t>
        <a:bodyPr/>
        <a:lstStyle/>
        <a:p>
          <a:endParaRPr lang="ru-RU"/>
        </a:p>
      </dgm:t>
    </dgm:pt>
    <dgm:pt modelId="{16449FB9-BFBC-49B0-A1EC-32C6286EE2BE}" type="pres">
      <dgm:prSet presAssocID="{3B84B94B-7B58-4578-94FA-9D433C05CD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4DB98C-386D-4060-9C98-23FC9F743A38}" type="pres">
      <dgm:prSet presAssocID="{A610FB6B-2176-46F7-AC96-B82BA2D36C36}" presName="parentText" presStyleLbl="node1" presStyleIdx="0" presStyleCnt="1" custLinFactNeighborX="1287" custLinFactNeighborY="-20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8F75-988C-47C4-A7A5-F056FE85B89E}" srcId="{3B84B94B-7B58-4578-94FA-9D433C05CD4D}" destId="{A610FB6B-2176-46F7-AC96-B82BA2D36C36}" srcOrd="0" destOrd="0" parTransId="{35DAC28B-D908-487A-8551-0D4A2268FE91}" sibTransId="{F71B1689-4B5F-4537-B557-82608AF31970}"/>
    <dgm:cxn modelId="{6B497064-3A9D-49F2-807A-E9F13C1E136E}" type="presOf" srcId="{3B84B94B-7B58-4578-94FA-9D433C05CD4D}" destId="{16449FB9-BFBC-49B0-A1EC-32C6286EE2BE}" srcOrd="0" destOrd="0" presId="urn:microsoft.com/office/officeart/2005/8/layout/vList2"/>
    <dgm:cxn modelId="{F3A43B3A-37B1-4338-991A-B356B907FF28}" type="presOf" srcId="{A610FB6B-2176-46F7-AC96-B82BA2D36C36}" destId="{F14DB98C-386D-4060-9C98-23FC9F743A38}" srcOrd="0" destOrd="0" presId="urn:microsoft.com/office/officeart/2005/8/layout/vList2"/>
    <dgm:cxn modelId="{A210E144-CF6B-479B-AE0F-81E484EE2EF4}" type="presParOf" srcId="{16449FB9-BFBC-49B0-A1EC-32C6286EE2BE}" destId="{F14DB98C-386D-4060-9C98-23FC9F743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EA920-7B34-4EA4-AA76-57BE6EC12375}" type="doc">
      <dgm:prSet loTypeId="urn:microsoft.com/office/officeart/2005/8/layout/hProcess7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0BB29DF-5451-4872-A84D-1D1F31C39CDC}">
      <dgm:prSet phldrT="[Текст]" custT="1"/>
      <dgm:spPr/>
      <dgm:t>
        <a:bodyPr/>
        <a:lstStyle/>
        <a:p>
          <a:r>
            <a:rPr lang="ru-RU" sz="1800" b="1" dirty="0" smtClean="0"/>
            <a:t>10 413,4</a:t>
          </a:r>
        </a:p>
        <a:p>
          <a:r>
            <a:rPr lang="ru-RU" sz="1800" b="1" dirty="0" smtClean="0"/>
            <a:t> тыс. руб.:</a:t>
          </a:r>
        </a:p>
        <a:p>
          <a:r>
            <a:rPr lang="ru-RU" sz="1600" dirty="0" smtClean="0"/>
            <a:t>Книги</a:t>
          </a:r>
        </a:p>
        <a:p>
          <a:r>
            <a:rPr lang="ru-RU" sz="1600" dirty="0" smtClean="0"/>
            <a:t>Оборудование</a:t>
          </a:r>
        </a:p>
        <a:p>
          <a:r>
            <a:rPr lang="ru-RU" sz="1600" dirty="0" smtClean="0"/>
            <a:t>Замена окон</a:t>
          </a:r>
        </a:p>
        <a:p>
          <a:r>
            <a:rPr lang="ru-RU" sz="1600" dirty="0" smtClean="0"/>
            <a:t>Замена ламп</a:t>
          </a:r>
        </a:p>
        <a:p>
          <a:r>
            <a:rPr lang="ru-RU" sz="1600" dirty="0" smtClean="0"/>
            <a:t>Текущий ремонт</a:t>
          </a:r>
          <a:endParaRPr lang="ru-RU" sz="1600" dirty="0"/>
        </a:p>
      </dgm:t>
    </dgm:pt>
    <dgm:pt modelId="{F2C8BAEF-67F4-46D0-A1CA-213073F01135}" type="parTrans" cxnId="{3522800E-42D7-4DC3-99AE-613C724BFD0A}">
      <dgm:prSet/>
      <dgm:spPr/>
      <dgm:t>
        <a:bodyPr/>
        <a:lstStyle/>
        <a:p>
          <a:endParaRPr lang="ru-RU"/>
        </a:p>
      </dgm:t>
    </dgm:pt>
    <dgm:pt modelId="{51794F3E-FD45-4915-8318-64ACCC1C234C}" type="sibTrans" cxnId="{3522800E-42D7-4DC3-99AE-613C724BFD0A}">
      <dgm:prSet/>
      <dgm:spPr/>
      <dgm:t>
        <a:bodyPr/>
        <a:lstStyle/>
        <a:p>
          <a:endParaRPr lang="ru-RU"/>
        </a:p>
      </dgm:t>
    </dgm:pt>
    <dgm:pt modelId="{18327469-9EB5-4E02-8406-8207E9150D2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>
                  <a:lumMod val="75000"/>
                </a:schemeClr>
              </a:solidFill>
            </a:rPr>
            <a:t>Местный бюджет</a:t>
          </a:r>
          <a:endParaRPr lang="ru-RU" sz="1600" dirty="0">
            <a:solidFill>
              <a:schemeClr val="accent2">
                <a:lumMod val="75000"/>
              </a:schemeClr>
            </a:solidFill>
          </a:endParaRPr>
        </a:p>
      </dgm:t>
    </dgm:pt>
    <dgm:pt modelId="{CC072E71-5840-4BE2-BEED-8C5D341C8F0D}" type="parTrans" cxnId="{E4B40F66-D5ED-475A-A9E6-6E3699241966}">
      <dgm:prSet/>
      <dgm:spPr/>
      <dgm:t>
        <a:bodyPr/>
        <a:lstStyle/>
        <a:p>
          <a:endParaRPr lang="ru-RU"/>
        </a:p>
      </dgm:t>
    </dgm:pt>
    <dgm:pt modelId="{08FA664B-1FAE-4BE6-ACC5-A049D92C02C0}" type="sibTrans" cxnId="{E4B40F66-D5ED-475A-A9E6-6E3699241966}">
      <dgm:prSet/>
      <dgm:spPr/>
      <dgm:t>
        <a:bodyPr/>
        <a:lstStyle/>
        <a:p>
          <a:endParaRPr lang="ru-RU"/>
        </a:p>
      </dgm:t>
    </dgm:pt>
    <dgm:pt modelId="{964A5EFD-24E9-4D37-96E3-EBED11B04DC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2">
                  <a:lumMod val="75000"/>
                </a:schemeClr>
              </a:solidFill>
            </a:rPr>
            <a:t>1 429,9</a:t>
          </a:r>
        </a:p>
        <a:p>
          <a:r>
            <a:rPr lang="ru-RU" sz="1800" b="1" dirty="0" smtClean="0">
              <a:solidFill>
                <a:schemeClr val="accent2">
                  <a:lumMod val="75000"/>
                </a:schemeClr>
              </a:solidFill>
            </a:rPr>
            <a:t>тыс. руб.:</a:t>
          </a:r>
          <a:endParaRPr lang="ru-RU" sz="1800" b="0" dirty="0" smtClean="0">
            <a:solidFill>
              <a:schemeClr val="accent2">
                <a:lumMod val="75000"/>
              </a:schemeClr>
            </a:solidFill>
          </a:endParaRPr>
        </a:p>
        <a:p>
          <a:r>
            <a:rPr lang="ru-RU" sz="1800" b="0" dirty="0" smtClean="0">
              <a:solidFill>
                <a:schemeClr val="accent2">
                  <a:lumMod val="75000"/>
                </a:schemeClr>
              </a:solidFill>
            </a:rPr>
            <a:t>Ремонт фасада</a:t>
          </a:r>
        </a:p>
        <a:p>
          <a:r>
            <a:rPr lang="ru-RU" sz="1800" b="0" dirty="0" smtClean="0">
              <a:solidFill>
                <a:schemeClr val="accent2">
                  <a:lumMod val="75000"/>
                </a:schemeClr>
              </a:solidFill>
            </a:rPr>
            <a:t>Замена проводки</a:t>
          </a:r>
        </a:p>
        <a:p>
          <a:r>
            <a:rPr lang="ru-RU" sz="1800" b="0" dirty="0" smtClean="0">
              <a:solidFill>
                <a:schemeClr val="accent2">
                  <a:lumMod val="75000"/>
                </a:schemeClr>
              </a:solidFill>
            </a:rPr>
            <a:t>Ремонт входного тамбура</a:t>
          </a:r>
          <a:endParaRPr lang="ru-RU" sz="1800" b="1" dirty="0">
            <a:solidFill>
              <a:schemeClr val="accent2">
                <a:lumMod val="75000"/>
              </a:schemeClr>
            </a:solidFill>
          </a:endParaRPr>
        </a:p>
      </dgm:t>
    </dgm:pt>
    <dgm:pt modelId="{B0203814-D7FE-4A09-94B2-144173681E77}" type="parTrans" cxnId="{25A9F294-AA48-4B02-AEA4-D6E017060015}">
      <dgm:prSet/>
      <dgm:spPr/>
      <dgm:t>
        <a:bodyPr/>
        <a:lstStyle/>
        <a:p>
          <a:endParaRPr lang="ru-RU"/>
        </a:p>
      </dgm:t>
    </dgm:pt>
    <dgm:pt modelId="{F1230A8A-C0FC-457B-B1D4-4F60766A0BB2}" type="sibTrans" cxnId="{25A9F294-AA48-4B02-AEA4-D6E017060015}">
      <dgm:prSet/>
      <dgm:spPr/>
      <dgm:t>
        <a:bodyPr/>
        <a:lstStyle/>
        <a:p>
          <a:endParaRPr lang="ru-RU"/>
        </a:p>
      </dgm:t>
    </dgm:pt>
    <dgm:pt modelId="{1ED6ED1D-190E-49D7-9808-C86BF0D10EE5}">
      <dgm:prSet phldrT="[Текст]" custT="1"/>
      <dgm:spPr/>
      <dgm:t>
        <a:bodyPr/>
        <a:lstStyle/>
        <a:p>
          <a:r>
            <a:rPr lang="ru-RU" sz="1600" dirty="0" smtClean="0"/>
            <a:t>Областной бюджет</a:t>
          </a:r>
          <a:endParaRPr lang="ru-RU" sz="1600" dirty="0"/>
        </a:p>
      </dgm:t>
    </dgm:pt>
    <dgm:pt modelId="{76AE2249-42CF-4D69-8D87-57260934D800}" type="sibTrans" cxnId="{710C2CF1-BDFD-42E2-97BA-C80BA530A52C}">
      <dgm:prSet/>
      <dgm:spPr/>
      <dgm:t>
        <a:bodyPr/>
        <a:lstStyle/>
        <a:p>
          <a:endParaRPr lang="ru-RU"/>
        </a:p>
      </dgm:t>
    </dgm:pt>
    <dgm:pt modelId="{2FDC348B-ED82-43CA-965A-AE342B33C670}" type="parTrans" cxnId="{710C2CF1-BDFD-42E2-97BA-C80BA530A52C}">
      <dgm:prSet/>
      <dgm:spPr/>
      <dgm:t>
        <a:bodyPr/>
        <a:lstStyle/>
        <a:p>
          <a:endParaRPr lang="ru-RU"/>
        </a:p>
      </dgm:t>
    </dgm:pt>
    <dgm:pt modelId="{B1FC29BB-6A78-481C-892F-87247CF3F191}" type="pres">
      <dgm:prSet presAssocID="{6D1EA920-7B34-4EA4-AA76-57BE6EC123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0F610C-BF97-4A60-A5B2-FE56704EFF06}" type="pres">
      <dgm:prSet presAssocID="{1ED6ED1D-190E-49D7-9808-C86BF0D10EE5}" presName="compositeNode" presStyleCnt="0">
        <dgm:presLayoutVars>
          <dgm:bulletEnabled val="1"/>
        </dgm:presLayoutVars>
      </dgm:prSet>
      <dgm:spPr/>
    </dgm:pt>
    <dgm:pt modelId="{7019D87A-4457-4833-96AA-64C4559EE891}" type="pres">
      <dgm:prSet presAssocID="{1ED6ED1D-190E-49D7-9808-C86BF0D10EE5}" presName="bgRect" presStyleLbl="node1" presStyleIdx="0" presStyleCnt="2"/>
      <dgm:spPr/>
      <dgm:t>
        <a:bodyPr/>
        <a:lstStyle/>
        <a:p>
          <a:endParaRPr lang="ru-RU"/>
        </a:p>
      </dgm:t>
    </dgm:pt>
    <dgm:pt modelId="{A10B81AA-CA61-45C0-87EA-9FB301C5D2C5}" type="pres">
      <dgm:prSet presAssocID="{1ED6ED1D-190E-49D7-9808-C86BF0D10EE5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82892-EC63-4509-B189-ADAD968A44C7}" type="pres">
      <dgm:prSet presAssocID="{1ED6ED1D-190E-49D7-9808-C86BF0D10EE5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12562-6FC3-4B60-81CF-6E78CC3F5C39}" type="pres">
      <dgm:prSet presAssocID="{76AE2249-42CF-4D69-8D87-57260934D800}" presName="hSp" presStyleCnt="0"/>
      <dgm:spPr/>
    </dgm:pt>
    <dgm:pt modelId="{60AC0BE2-2039-4CB9-A347-ED32E3D6BDF6}" type="pres">
      <dgm:prSet presAssocID="{76AE2249-42CF-4D69-8D87-57260934D800}" presName="vProcSp" presStyleCnt="0"/>
      <dgm:spPr/>
    </dgm:pt>
    <dgm:pt modelId="{5D324D4B-5E45-4E59-92E2-F0E3FA0641AA}" type="pres">
      <dgm:prSet presAssocID="{76AE2249-42CF-4D69-8D87-57260934D800}" presName="vSp1" presStyleCnt="0"/>
      <dgm:spPr/>
    </dgm:pt>
    <dgm:pt modelId="{AF17958C-5779-48E6-B687-DBF1F61E369B}" type="pres">
      <dgm:prSet presAssocID="{76AE2249-42CF-4D69-8D87-57260934D800}" presName="simulatedConn" presStyleLbl="solidFgAcc1" presStyleIdx="0" presStyleCnt="1"/>
      <dgm:spPr/>
    </dgm:pt>
    <dgm:pt modelId="{7EC62F66-157A-4F9D-96EB-E22BAA016F3D}" type="pres">
      <dgm:prSet presAssocID="{76AE2249-42CF-4D69-8D87-57260934D800}" presName="vSp2" presStyleCnt="0"/>
      <dgm:spPr/>
    </dgm:pt>
    <dgm:pt modelId="{255887CF-0467-4837-BB40-D1A92495E116}" type="pres">
      <dgm:prSet presAssocID="{76AE2249-42CF-4D69-8D87-57260934D800}" presName="sibTrans" presStyleCnt="0"/>
      <dgm:spPr/>
    </dgm:pt>
    <dgm:pt modelId="{335B56F4-05CD-4927-BE9A-002DF181CD8B}" type="pres">
      <dgm:prSet presAssocID="{18327469-9EB5-4E02-8406-8207E9150D25}" presName="compositeNode" presStyleCnt="0">
        <dgm:presLayoutVars>
          <dgm:bulletEnabled val="1"/>
        </dgm:presLayoutVars>
      </dgm:prSet>
      <dgm:spPr/>
    </dgm:pt>
    <dgm:pt modelId="{7EA9230F-93B0-41B9-98BF-27AEDF14F755}" type="pres">
      <dgm:prSet presAssocID="{18327469-9EB5-4E02-8406-8207E9150D25}" presName="bgRect" presStyleLbl="node1" presStyleIdx="1" presStyleCnt="2"/>
      <dgm:spPr/>
      <dgm:t>
        <a:bodyPr/>
        <a:lstStyle/>
        <a:p>
          <a:endParaRPr lang="ru-RU"/>
        </a:p>
      </dgm:t>
    </dgm:pt>
    <dgm:pt modelId="{0D246EBA-4437-4BFA-9D08-4D2F3727EEA1}" type="pres">
      <dgm:prSet presAssocID="{18327469-9EB5-4E02-8406-8207E9150D25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2937-54C6-4C8C-889B-ACE737682223}" type="pres">
      <dgm:prSet presAssocID="{18327469-9EB5-4E02-8406-8207E9150D25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B6DACF-A9F8-403F-B91B-AEF0624F079B}" type="presOf" srcId="{18327469-9EB5-4E02-8406-8207E9150D25}" destId="{7EA9230F-93B0-41B9-98BF-27AEDF14F755}" srcOrd="0" destOrd="0" presId="urn:microsoft.com/office/officeart/2005/8/layout/hProcess7"/>
    <dgm:cxn modelId="{25A9F294-AA48-4B02-AEA4-D6E017060015}" srcId="{18327469-9EB5-4E02-8406-8207E9150D25}" destId="{964A5EFD-24E9-4D37-96E3-EBED11B04DC4}" srcOrd="0" destOrd="0" parTransId="{B0203814-D7FE-4A09-94B2-144173681E77}" sibTransId="{F1230A8A-C0FC-457B-B1D4-4F60766A0BB2}"/>
    <dgm:cxn modelId="{EB34F0C6-2FF4-4E43-9B9B-D46DC2021F77}" type="presOf" srcId="{964A5EFD-24E9-4D37-96E3-EBED11B04DC4}" destId="{45FF2937-54C6-4C8C-889B-ACE737682223}" srcOrd="0" destOrd="0" presId="urn:microsoft.com/office/officeart/2005/8/layout/hProcess7"/>
    <dgm:cxn modelId="{8833E2DD-0A7B-4089-B712-AC6AA06F577F}" type="presOf" srcId="{6D1EA920-7B34-4EA4-AA76-57BE6EC12375}" destId="{B1FC29BB-6A78-481C-892F-87247CF3F191}" srcOrd="0" destOrd="0" presId="urn:microsoft.com/office/officeart/2005/8/layout/hProcess7"/>
    <dgm:cxn modelId="{710C2CF1-BDFD-42E2-97BA-C80BA530A52C}" srcId="{6D1EA920-7B34-4EA4-AA76-57BE6EC12375}" destId="{1ED6ED1D-190E-49D7-9808-C86BF0D10EE5}" srcOrd="0" destOrd="0" parTransId="{2FDC348B-ED82-43CA-965A-AE342B33C670}" sibTransId="{76AE2249-42CF-4D69-8D87-57260934D800}"/>
    <dgm:cxn modelId="{D6734701-CE0E-48FB-B2D2-DBBC9B7C7796}" type="presOf" srcId="{30BB29DF-5451-4872-A84D-1D1F31C39CDC}" destId="{CCD82892-EC63-4509-B189-ADAD968A44C7}" srcOrd="0" destOrd="0" presId="urn:microsoft.com/office/officeart/2005/8/layout/hProcess7"/>
    <dgm:cxn modelId="{485C1FAB-80F1-4C33-A6A9-1B8AD2B0C34D}" type="presOf" srcId="{18327469-9EB5-4E02-8406-8207E9150D25}" destId="{0D246EBA-4437-4BFA-9D08-4D2F3727EEA1}" srcOrd="1" destOrd="0" presId="urn:microsoft.com/office/officeart/2005/8/layout/hProcess7"/>
    <dgm:cxn modelId="{E4B40F66-D5ED-475A-A9E6-6E3699241966}" srcId="{6D1EA920-7B34-4EA4-AA76-57BE6EC12375}" destId="{18327469-9EB5-4E02-8406-8207E9150D25}" srcOrd="1" destOrd="0" parTransId="{CC072E71-5840-4BE2-BEED-8C5D341C8F0D}" sibTransId="{08FA664B-1FAE-4BE6-ACC5-A049D92C02C0}"/>
    <dgm:cxn modelId="{8777E0EE-5BE3-4DB4-BFD3-D14A7019337A}" type="presOf" srcId="{1ED6ED1D-190E-49D7-9808-C86BF0D10EE5}" destId="{7019D87A-4457-4833-96AA-64C4559EE891}" srcOrd="0" destOrd="0" presId="urn:microsoft.com/office/officeart/2005/8/layout/hProcess7"/>
    <dgm:cxn modelId="{3522800E-42D7-4DC3-99AE-613C724BFD0A}" srcId="{1ED6ED1D-190E-49D7-9808-C86BF0D10EE5}" destId="{30BB29DF-5451-4872-A84D-1D1F31C39CDC}" srcOrd="0" destOrd="0" parTransId="{F2C8BAEF-67F4-46D0-A1CA-213073F01135}" sibTransId="{51794F3E-FD45-4915-8318-64ACCC1C234C}"/>
    <dgm:cxn modelId="{D56F6710-89CC-4349-8855-C0DD27C6FADE}" type="presOf" srcId="{1ED6ED1D-190E-49D7-9808-C86BF0D10EE5}" destId="{A10B81AA-CA61-45C0-87EA-9FB301C5D2C5}" srcOrd="1" destOrd="0" presId="urn:microsoft.com/office/officeart/2005/8/layout/hProcess7"/>
    <dgm:cxn modelId="{C667C36C-421A-486E-858A-07E0005107B4}" type="presParOf" srcId="{B1FC29BB-6A78-481C-892F-87247CF3F191}" destId="{120F610C-BF97-4A60-A5B2-FE56704EFF06}" srcOrd="0" destOrd="0" presId="urn:microsoft.com/office/officeart/2005/8/layout/hProcess7"/>
    <dgm:cxn modelId="{CF4857A4-41F3-4C2C-BA22-EFA145C02108}" type="presParOf" srcId="{120F610C-BF97-4A60-A5B2-FE56704EFF06}" destId="{7019D87A-4457-4833-96AA-64C4559EE891}" srcOrd="0" destOrd="0" presId="urn:microsoft.com/office/officeart/2005/8/layout/hProcess7"/>
    <dgm:cxn modelId="{02FC8E20-4814-4A8B-BA63-D733039EB21B}" type="presParOf" srcId="{120F610C-BF97-4A60-A5B2-FE56704EFF06}" destId="{A10B81AA-CA61-45C0-87EA-9FB301C5D2C5}" srcOrd="1" destOrd="0" presId="urn:microsoft.com/office/officeart/2005/8/layout/hProcess7"/>
    <dgm:cxn modelId="{2BF35848-7671-43A7-B2C9-831F3C4D18CB}" type="presParOf" srcId="{120F610C-BF97-4A60-A5B2-FE56704EFF06}" destId="{CCD82892-EC63-4509-B189-ADAD968A44C7}" srcOrd="2" destOrd="0" presId="urn:microsoft.com/office/officeart/2005/8/layout/hProcess7"/>
    <dgm:cxn modelId="{AC2362DD-7B4F-4FB5-9E22-C10F9625D356}" type="presParOf" srcId="{B1FC29BB-6A78-481C-892F-87247CF3F191}" destId="{9F512562-6FC3-4B60-81CF-6E78CC3F5C39}" srcOrd="1" destOrd="0" presId="urn:microsoft.com/office/officeart/2005/8/layout/hProcess7"/>
    <dgm:cxn modelId="{ABFF6F6C-37B2-4297-9CA6-1DA6924A06DA}" type="presParOf" srcId="{B1FC29BB-6A78-481C-892F-87247CF3F191}" destId="{60AC0BE2-2039-4CB9-A347-ED32E3D6BDF6}" srcOrd="2" destOrd="0" presId="urn:microsoft.com/office/officeart/2005/8/layout/hProcess7"/>
    <dgm:cxn modelId="{3B4236EC-3B2A-42B2-9BB8-8F0CA4D817EB}" type="presParOf" srcId="{60AC0BE2-2039-4CB9-A347-ED32E3D6BDF6}" destId="{5D324D4B-5E45-4E59-92E2-F0E3FA0641AA}" srcOrd="0" destOrd="0" presId="urn:microsoft.com/office/officeart/2005/8/layout/hProcess7"/>
    <dgm:cxn modelId="{17CB4A8A-6FE9-41A4-8284-A57F47153B31}" type="presParOf" srcId="{60AC0BE2-2039-4CB9-A347-ED32E3D6BDF6}" destId="{AF17958C-5779-48E6-B687-DBF1F61E369B}" srcOrd="1" destOrd="0" presId="urn:microsoft.com/office/officeart/2005/8/layout/hProcess7"/>
    <dgm:cxn modelId="{19528494-0BDC-4E33-A1FC-DB9A66F68376}" type="presParOf" srcId="{60AC0BE2-2039-4CB9-A347-ED32E3D6BDF6}" destId="{7EC62F66-157A-4F9D-96EB-E22BAA016F3D}" srcOrd="2" destOrd="0" presId="urn:microsoft.com/office/officeart/2005/8/layout/hProcess7"/>
    <dgm:cxn modelId="{5375B4A0-4698-4E14-ABDD-D3290F0E837E}" type="presParOf" srcId="{B1FC29BB-6A78-481C-892F-87247CF3F191}" destId="{255887CF-0467-4837-BB40-D1A92495E116}" srcOrd="3" destOrd="0" presId="urn:microsoft.com/office/officeart/2005/8/layout/hProcess7"/>
    <dgm:cxn modelId="{61CA04DD-BD01-4EA1-94EF-56E42709501F}" type="presParOf" srcId="{B1FC29BB-6A78-481C-892F-87247CF3F191}" destId="{335B56F4-05CD-4927-BE9A-002DF181CD8B}" srcOrd="4" destOrd="0" presId="urn:microsoft.com/office/officeart/2005/8/layout/hProcess7"/>
    <dgm:cxn modelId="{E3A7E70E-6C2B-43FC-93E2-43749828B418}" type="presParOf" srcId="{335B56F4-05CD-4927-BE9A-002DF181CD8B}" destId="{7EA9230F-93B0-41B9-98BF-27AEDF14F755}" srcOrd="0" destOrd="0" presId="urn:microsoft.com/office/officeart/2005/8/layout/hProcess7"/>
    <dgm:cxn modelId="{96D8B721-3DFF-4EAF-907D-F5CB2E9B727D}" type="presParOf" srcId="{335B56F4-05CD-4927-BE9A-002DF181CD8B}" destId="{0D246EBA-4437-4BFA-9D08-4D2F3727EEA1}" srcOrd="1" destOrd="0" presId="urn:microsoft.com/office/officeart/2005/8/layout/hProcess7"/>
    <dgm:cxn modelId="{F235B93C-9052-4BEF-AC09-822D20B46120}" type="presParOf" srcId="{335B56F4-05CD-4927-BE9A-002DF181CD8B}" destId="{45FF2937-54C6-4C8C-889B-ACE73768222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-4999" custLinFactNeighborY="-28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F1B64-7EFE-46A4-8088-3CF6DB1C17C4}" type="presOf" srcId="{DF2D1168-C179-4476-8718-FA6B6972800F}" destId="{AC398A1F-0C51-4A34-9E6F-17B7C83BCBF7}" srcOrd="0" destOrd="0" presId="urn:microsoft.com/office/officeart/2005/8/layout/process1"/>
    <dgm:cxn modelId="{322F36B5-73C1-4EB0-8064-533604394184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77786313-9E92-4A90-BA31-99D2E8824A2E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 custLinFactNeighborY="6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F3A6C171-8B11-4828-A39B-E24552F7BD7E}" type="presOf" srcId="{73019EEB-7B3C-4907-86B6-4C19B3CB158A}" destId="{55DFD5C7-582B-4500-87D8-27EDE1A921D7}" srcOrd="0" destOrd="0" presId="urn:microsoft.com/office/officeart/2005/8/layout/vList2"/>
    <dgm:cxn modelId="{373F4638-7E0C-4114-9ED0-1ACC7A134281}" type="presOf" srcId="{1B917082-36C9-47BA-A66F-C49980565326}" destId="{1AC12EC1-0B94-421F-9EFC-643D177A3567}" srcOrd="0" destOrd="0" presId="urn:microsoft.com/office/officeart/2005/8/layout/vList2"/>
    <dgm:cxn modelId="{9DAA7C39-5F5D-4CEA-B214-F48E4137933A}" type="presParOf" srcId="{1AC12EC1-0B94-421F-9EFC-643D177A3567}" destId="{55DFD5C7-582B-4500-87D8-27EDE1A921D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2023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46,1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99,8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46,2</a:t>
          </a:r>
          <a:r>
            <a:rPr lang="ru-RU" sz="1600" dirty="0" smtClean="0">
              <a:latin typeface="Sitka Small" panose="02000505000000020004" pitchFamily="2" charset="0"/>
            </a:rPr>
            <a:t> тыс. рублей) на установку энергосберегающих светильников.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NeighborX="807" custLinFactNeighborY="78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74BB5-E786-4CEA-8FDF-B3D700A4908B}" type="presOf" srcId="{CEFB5E53-F1BB-4A73-A0FD-B3C3AE0558F2}" destId="{7BA06D5E-C783-4E3A-9FAC-70222BF1E2F5}" srcOrd="0" destOrd="0" presId="urn:microsoft.com/office/officeart/2005/8/layout/vList2"/>
    <dgm:cxn modelId="{4EABD1A2-423E-4D5C-AE5D-0E3D85C821E7}" type="presOf" srcId="{2DEFA8E7-02C9-4A55-B781-324F34F95CF9}" destId="{12DB7482-09C5-468C-A52E-8BA0FEA54AC7}" srcOrd="0" destOrd="0" presId="urn:microsoft.com/office/officeart/2005/8/layout/vList2"/>
    <dgm:cxn modelId="{4462AB32-FDC0-48DC-8FA1-B4C657D5C85F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16B7CF1F-F8CA-4EAB-AFA6-B92B26D99327}" type="presParOf" srcId="{23BABC86-F4BB-4761-B0A9-6B7A7511AE65}" destId="{7BA06D5E-C783-4E3A-9FAC-70222BF1E2F5}" srcOrd="0" destOrd="0" presId="urn:microsoft.com/office/officeart/2005/8/layout/vList2"/>
    <dgm:cxn modelId="{08592136-CB3C-46AB-B5A5-09866BBDCC60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4137" custLinFactNeighborY="46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8234A-96DF-42E8-B033-34C114B8734E}" type="presOf" srcId="{DF2D1168-C179-4476-8718-FA6B6972800F}" destId="{AC398A1F-0C51-4A34-9E6F-17B7C83BCBF7}" srcOrd="0" destOrd="0" presId="urn:microsoft.com/office/officeart/2005/8/layout/process1"/>
    <dgm:cxn modelId="{C337B81A-FF6E-4A30-8580-0E76E4EC6117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C2A6FB90-472C-468A-AC8A-D7D33C59D973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73019EEB-7B3C-4907-86B6-4C19B3CB158A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15A82-D16A-49C5-B336-35AA73E397CE}" type="presOf" srcId="{1B917082-36C9-47BA-A66F-C49980565326}" destId="{1AC12EC1-0B94-421F-9EFC-643D177A3567}" srcOrd="0" destOrd="0" presId="urn:microsoft.com/office/officeart/2005/8/layout/vList2"/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83192CF4-DA93-460A-A871-5C54CB886B74}" type="presOf" srcId="{73019EEB-7B3C-4907-86B6-4C19B3CB158A}" destId="{55DFD5C7-582B-4500-87D8-27EDE1A921D7}" srcOrd="0" destOrd="0" presId="urn:microsoft.com/office/officeart/2005/8/layout/vList2"/>
    <dgm:cxn modelId="{8CC62E5C-C994-4B52-A755-E6069D6C4193}" type="presParOf" srcId="{1AC12EC1-0B94-421F-9EFC-643D177A3567}" destId="{55DFD5C7-582B-4500-87D8-27EDE1A921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2023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6,5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72,3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9,0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обеспечение деятельности народной дружины.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Y="-31557" custLinFactNeighborX="-5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F8685-1E73-427E-85F4-486C3DC21984}" type="presOf" srcId="{2DEFA8E7-02C9-4A55-B781-324F34F95CF9}" destId="{12DB7482-09C5-468C-A52E-8BA0FEA54AC7}" srcOrd="0" destOrd="0" presId="urn:microsoft.com/office/officeart/2005/8/layout/vList2"/>
    <dgm:cxn modelId="{AD65F004-5AB9-47A6-BB12-DB04B5678BF2}" type="presOf" srcId="{CEFB5E53-F1BB-4A73-A0FD-B3C3AE0558F2}" destId="{7BA06D5E-C783-4E3A-9FAC-70222BF1E2F5}" srcOrd="0" destOrd="0" presId="urn:microsoft.com/office/officeart/2005/8/layout/vList2"/>
    <dgm:cxn modelId="{16A836FA-7D22-4101-A065-3A6C4EFF6D39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F85685B7-239A-4D1B-9619-6B10518817B8}" type="presParOf" srcId="{23BABC86-F4BB-4761-B0A9-6B7A7511AE65}" destId="{7BA06D5E-C783-4E3A-9FAC-70222BF1E2F5}" srcOrd="0" destOrd="0" presId="urn:microsoft.com/office/officeart/2005/8/layout/vList2"/>
    <dgm:cxn modelId="{F18CFF49-24EE-4A2F-8AB6-4733D2DADC25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980B74C-D512-4121-9BD4-A84FD1FD9A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729C6FF-7745-4CB0-9531-25A3426DB99B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dirty="0">
            <a:latin typeface="Sitka Small" panose="02000505000000020004" pitchFamily="2" charset="0"/>
          </a:endParaRPr>
        </a:p>
      </dgm:t>
    </dgm:pt>
    <dgm:pt modelId="{C5A36403-26DF-47F8-A9F5-F2E012962A30}" type="parTrans" cxnId="{78DD3917-A1DE-48EC-BBDB-F74C81262A3E}">
      <dgm:prSet/>
      <dgm:spPr/>
      <dgm:t>
        <a:bodyPr/>
        <a:lstStyle/>
        <a:p>
          <a:endParaRPr lang="ru-RU"/>
        </a:p>
      </dgm:t>
    </dgm:pt>
    <dgm:pt modelId="{DCE9BEA9-B576-4B6F-97AA-1A44BB44CA4E}" type="sibTrans" cxnId="{78DD3917-A1DE-48EC-BBDB-F74C81262A3E}">
      <dgm:prSet/>
      <dgm:spPr/>
      <dgm:t>
        <a:bodyPr/>
        <a:lstStyle/>
        <a:p>
          <a:endParaRPr lang="ru-RU"/>
        </a:p>
      </dgm:t>
    </dgm:pt>
    <dgm:pt modelId="{16DAEF40-52B6-43A5-8005-E326175CFED4}" type="pres">
      <dgm:prSet presAssocID="{C980B74C-D512-4121-9BD4-A84FD1FD9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1B99B-5C3E-4A41-95A4-B1151479FC34}" type="pres">
      <dgm:prSet presAssocID="{4729C6FF-7745-4CB0-9531-25A3426DB99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D3917-A1DE-48EC-BBDB-F74C81262A3E}" srcId="{C980B74C-D512-4121-9BD4-A84FD1FD9ADD}" destId="{4729C6FF-7745-4CB0-9531-25A3426DB99B}" srcOrd="0" destOrd="0" parTransId="{C5A36403-26DF-47F8-A9F5-F2E012962A30}" sibTransId="{DCE9BEA9-B576-4B6F-97AA-1A44BB44CA4E}"/>
    <dgm:cxn modelId="{374EF1FE-2533-443D-BC35-3FD3840A2A91}" type="presOf" srcId="{C980B74C-D512-4121-9BD4-A84FD1FD9ADD}" destId="{16DAEF40-52B6-43A5-8005-E326175CFED4}" srcOrd="0" destOrd="0" presId="urn:microsoft.com/office/officeart/2005/8/layout/vList2"/>
    <dgm:cxn modelId="{E849B9BC-1DD9-4C96-BCA4-450F113D773E}" type="presOf" srcId="{4729C6FF-7745-4CB0-9531-25A3426DB99B}" destId="{9591B99B-5C3E-4A41-95A4-B1151479FC34}" srcOrd="0" destOrd="0" presId="urn:microsoft.com/office/officeart/2005/8/layout/vList2"/>
    <dgm:cxn modelId="{99B46928-6DB0-4B50-82BF-12CEB04C2B71}" type="presParOf" srcId="{16DAEF40-52B6-43A5-8005-E326175CFED4}" destId="{9591B99B-5C3E-4A41-95A4-B1151479F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ECC5700-49BD-4D8A-94AF-027B761D543B}" type="doc">
      <dgm:prSet loTypeId="urn:microsoft.com/office/officeart/2005/8/layout/process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0C3C42D-950E-4FCE-9886-72ACFE1A7033}">
      <dgm:prSet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В </a:t>
          </a:r>
          <a:r>
            <a:rPr lang="ru-RU" sz="1200" b="1" dirty="0" smtClean="0">
              <a:latin typeface="Sitka Small" panose="02000505000000020004" pitchFamily="2" charset="0"/>
            </a:rPr>
            <a:t>2023</a:t>
          </a:r>
          <a:r>
            <a:rPr lang="ru-RU" sz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 </a:t>
          </a:r>
          <a:r>
            <a:rPr lang="ru-RU" sz="1200" b="1" dirty="0" smtClean="0">
              <a:latin typeface="Sitka Small" panose="02000505000000020004" pitchFamily="2" charset="0"/>
            </a:rPr>
            <a:t>1 697,1</a:t>
          </a:r>
          <a:r>
            <a:rPr lang="ru-RU" sz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dirty="0" smtClean="0">
              <a:latin typeface="Sitka Small" panose="02000505000000020004" pitchFamily="2" charset="0"/>
            </a:rPr>
            <a:t>99,8</a:t>
          </a:r>
          <a:r>
            <a:rPr lang="ru-RU" sz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dirty="0" smtClean="0">
              <a:latin typeface="Sitka Small" panose="02000505000000020004" pitchFamily="2" charset="0"/>
            </a:rPr>
            <a:t>1 700,0</a:t>
          </a:r>
          <a:r>
            <a:rPr lang="ru-RU" sz="1200" dirty="0" smtClean="0">
              <a:latin typeface="Sitka Small" panose="02000505000000020004" pitchFamily="2" charset="0"/>
            </a:rPr>
            <a:t> тыс. рублей):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 </a:t>
          </a:r>
          <a:r>
            <a:rPr lang="ru-RU" sz="1200" b="1" dirty="0" smtClean="0">
              <a:latin typeface="Sitka Small" panose="02000505000000020004" pitchFamily="2" charset="0"/>
            </a:rPr>
            <a:t>1 218,0 </a:t>
          </a:r>
          <a:r>
            <a:rPr lang="ru-RU" sz="1200" dirty="0" smtClean="0">
              <a:latin typeface="Sitka Small" panose="02000505000000020004" pitchFamily="2" charset="0"/>
            </a:rPr>
            <a:t>тыс. руб. - на предоставление субсидии на возмещение затрат  в связи с оказанием  услуг  по осуществлению  пассажирских перевозок;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</a:t>
          </a:r>
          <a:r>
            <a:rPr lang="ru-RU" sz="1200" b="1" dirty="0" smtClean="0">
              <a:latin typeface="Sitka Small" panose="02000505000000020004" pitchFamily="2" charset="0"/>
            </a:rPr>
            <a:t> 479,1 </a:t>
          </a:r>
          <a:r>
            <a:rPr lang="ru-RU" sz="1200" b="0" dirty="0" smtClean="0">
              <a:latin typeface="Sitka Small" panose="02000505000000020004" pitchFamily="2" charset="0"/>
            </a:rPr>
            <a:t>тыс. руб. – на возмещение затрат в связи с ремонтом муниципального имущества.</a:t>
          </a:r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endParaRPr lang="ru-RU" sz="1100" dirty="0">
            <a:latin typeface="Sitka Small" panose="02000505000000020004" pitchFamily="2" charset="0"/>
          </a:endParaRPr>
        </a:p>
      </dgm:t>
    </dgm:pt>
    <dgm:pt modelId="{1C17C3FD-0E38-4505-857E-8C44471AF9A0}" type="parTrans" cxnId="{C6AD0942-8801-4072-9276-341CE3D1802B}">
      <dgm:prSet/>
      <dgm:spPr/>
      <dgm:t>
        <a:bodyPr/>
        <a:lstStyle/>
        <a:p>
          <a:endParaRPr lang="ru-RU"/>
        </a:p>
      </dgm:t>
    </dgm:pt>
    <dgm:pt modelId="{E0448085-A668-430F-B67F-5E5F71797ADA}" type="sibTrans" cxnId="{C6AD0942-8801-4072-9276-341CE3D1802B}">
      <dgm:prSet/>
      <dgm:spPr/>
      <dgm:t>
        <a:bodyPr/>
        <a:lstStyle/>
        <a:p>
          <a:endParaRPr lang="ru-RU"/>
        </a:p>
      </dgm:t>
    </dgm:pt>
    <dgm:pt modelId="{BEEBD6D7-C5D5-43A8-A40E-274B7E07BEC0}" type="pres">
      <dgm:prSet presAssocID="{7ECC5700-49BD-4D8A-94AF-027B761D54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48621-19AB-4E0C-A1BC-F425E1762C71}" type="pres">
      <dgm:prSet presAssocID="{D0C3C42D-950E-4FCE-9886-72ACFE1A7033}" presName="node" presStyleLbl="node1" presStyleIdx="0" presStyleCnt="1" custLinFactNeighborX="1313" custLinFactNeighborY="-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A09A5-F293-43C9-8D1D-D158DB867AAF}" type="presOf" srcId="{D0C3C42D-950E-4FCE-9886-72ACFE1A7033}" destId="{7C648621-19AB-4E0C-A1BC-F425E1762C71}" srcOrd="0" destOrd="0" presId="urn:microsoft.com/office/officeart/2005/8/layout/process1"/>
    <dgm:cxn modelId="{C6AD0942-8801-4072-9276-341CE3D1802B}" srcId="{7ECC5700-49BD-4D8A-94AF-027B761D543B}" destId="{D0C3C42D-950E-4FCE-9886-72ACFE1A7033}" srcOrd="0" destOrd="0" parTransId="{1C17C3FD-0E38-4505-857E-8C44471AF9A0}" sibTransId="{E0448085-A668-430F-B67F-5E5F71797ADA}"/>
    <dgm:cxn modelId="{3528574E-F20F-497C-88E7-A0681ABD55D4}" type="presOf" srcId="{7ECC5700-49BD-4D8A-94AF-027B761D543B}" destId="{BEEBD6D7-C5D5-43A8-A40E-274B7E07BEC0}" srcOrd="0" destOrd="0" presId="urn:microsoft.com/office/officeart/2005/8/layout/process1"/>
    <dgm:cxn modelId="{C10950C9-EE20-41A4-A827-047197FBF542}" type="presParOf" srcId="{BEEBD6D7-C5D5-43A8-A40E-274B7E07BEC0}" destId="{7C648621-19AB-4E0C-A1BC-F425E1762C7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0AA8A85-60D4-4CD2-A304-3A694A2C58C6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930FE83-CC97-4549-8F60-0572D67774C0}">
      <dgm:prSet/>
      <dgm:spPr/>
      <dgm:t>
        <a:bodyPr/>
        <a:lstStyle/>
        <a:p>
          <a:pPr algn="just"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6FA6EC6-6E2E-405C-95E4-B2BDC9C91520}" type="parTrans" cxnId="{1B8FB0A7-D1C7-4EC7-9CD5-6A3A876337A6}">
      <dgm:prSet/>
      <dgm:spPr/>
      <dgm:t>
        <a:bodyPr/>
        <a:lstStyle/>
        <a:p>
          <a:endParaRPr lang="ru-RU"/>
        </a:p>
      </dgm:t>
    </dgm:pt>
    <dgm:pt modelId="{68558FAC-E00E-4A46-B81A-A01A16847C0D}" type="sibTrans" cxnId="{1B8FB0A7-D1C7-4EC7-9CD5-6A3A876337A6}">
      <dgm:prSet/>
      <dgm:spPr/>
      <dgm:t>
        <a:bodyPr/>
        <a:lstStyle/>
        <a:p>
          <a:endParaRPr lang="ru-RU"/>
        </a:p>
      </dgm:t>
    </dgm:pt>
    <dgm:pt modelId="{7A3CD9C5-3135-4B37-A943-3B902C1D8F43}" type="pres">
      <dgm:prSet presAssocID="{A0AA8A85-60D4-4CD2-A304-3A694A2C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F10B2-F2B4-42BD-927B-88F3B69D6A9F}" type="pres">
      <dgm:prSet presAssocID="{0930FE83-CC97-4549-8F60-0572D67774C0}" presName="node" presStyleLbl="node1" presStyleIdx="0" presStyleCnt="1" custScaleX="97383" custLinFactNeighborX="-576" custLinFactNeighborY="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FB0A7-D1C7-4EC7-9CD5-6A3A876337A6}" srcId="{A0AA8A85-60D4-4CD2-A304-3A694A2C58C6}" destId="{0930FE83-CC97-4549-8F60-0572D67774C0}" srcOrd="0" destOrd="0" parTransId="{76FA6EC6-6E2E-405C-95E4-B2BDC9C91520}" sibTransId="{68558FAC-E00E-4A46-B81A-A01A16847C0D}"/>
    <dgm:cxn modelId="{49F2FE04-31F0-4BE7-99AD-18A6DE795A0B}" type="presOf" srcId="{0930FE83-CC97-4549-8F60-0572D67774C0}" destId="{560F10B2-F2B4-42BD-927B-88F3B69D6A9F}" srcOrd="0" destOrd="0" presId="urn:microsoft.com/office/officeart/2005/8/layout/process1"/>
    <dgm:cxn modelId="{4D001AE6-7771-42E5-80D9-0D080D57B87F}" type="presOf" srcId="{A0AA8A85-60D4-4CD2-A304-3A694A2C58C6}" destId="{7A3CD9C5-3135-4B37-A943-3B902C1D8F43}" srcOrd="0" destOrd="0" presId="urn:microsoft.com/office/officeart/2005/8/layout/process1"/>
    <dgm:cxn modelId="{7A5D6CBE-A92F-48BD-8516-C55A966448DC}" type="presParOf" srcId="{7A3CD9C5-3135-4B37-A943-3B902C1D8F43}" destId="{560F10B2-F2B4-42BD-927B-88F3B69D6A9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5EF12F8-0C66-4A3A-8151-00D1B58E04DD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1600C60-7AC4-4DC9-A1C2-2FBBAA2BB74C}">
      <dgm:prSet custT="1"/>
      <dgm:spPr/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2023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800,0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800,0</a:t>
          </a:r>
          <a:r>
            <a:rPr lang="ru-RU" sz="1400" dirty="0" smtClean="0">
              <a:latin typeface="Sitka Small" panose="02000505000000020004" pitchFamily="2" charset="0"/>
            </a:rPr>
            <a:t> тыс. рублей)-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BAE3D0E-11F5-43D4-8C9F-89E8917FDF68}" type="parTrans" cxnId="{1D2D0EC7-5F9C-463A-B50D-6DC8C65F4C9F}">
      <dgm:prSet/>
      <dgm:spPr/>
      <dgm:t>
        <a:bodyPr/>
        <a:lstStyle/>
        <a:p>
          <a:endParaRPr lang="ru-RU"/>
        </a:p>
      </dgm:t>
    </dgm:pt>
    <dgm:pt modelId="{0C20BAE2-2F4A-43CD-BF6F-AC5037567A5F}" type="sibTrans" cxnId="{1D2D0EC7-5F9C-463A-B50D-6DC8C65F4C9F}">
      <dgm:prSet/>
      <dgm:spPr/>
      <dgm:t>
        <a:bodyPr/>
        <a:lstStyle/>
        <a:p>
          <a:endParaRPr lang="ru-RU"/>
        </a:p>
      </dgm:t>
    </dgm:pt>
    <dgm:pt modelId="{F447F925-39BD-46B7-963D-C9BD487630A1}" type="pres">
      <dgm:prSet presAssocID="{E5EF12F8-0C66-4A3A-8151-00D1B58E0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CFB2-3EAF-4758-B700-0A9226678951}" type="pres">
      <dgm:prSet presAssocID="{A1600C60-7AC4-4DC9-A1C2-2FBBAA2BB74C}" presName="parentText" presStyleLbl="node1" presStyleIdx="0" presStyleCnt="1" custLinFactNeighborX="738" custLinFactNeighborY="281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DA131-6519-42B2-9CA4-ADB63284BE58}" type="presOf" srcId="{E5EF12F8-0C66-4A3A-8151-00D1B58E04DD}" destId="{F447F925-39BD-46B7-963D-C9BD487630A1}" srcOrd="0" destOrd="0" presId="urn:microsoft.com/office/officeart/2005/8/layout/vList2"/>
    <dgm:cxn modelId="{10B37B6C-1459-4164-9E6A-21E7A6639234}" type="presOf" srcId="{A1600C60-7AC4-4DC9-A1C2-2FBBAA2BB74C}" destId="{3AC4CFB2-3EAF-4758-B700-0A9226678951}" srcOrd="0" destOrd="0" presId="urn:microsoft.com/office/officeart/2005/8/layout/vList2"/>
    <dgm:cxn modelId="{1D2D0EC7-5F9C-463A-B50D-6DC8C65F4C9F}" srcId="{E5EF12F8-0C66-4A3A-8151-00D1B58E04DD}" destId="{A1600C60-7AC4-4DC9-A1C2-2FBBAA2BB74C}" srcOrd="0" destOrd="0" parTransId="{3BAE3D0E-11F5-43D4-8C9F-89E8917FDF68}" sibTransId="{0C20BAE2-2F4A-43CD-BF6F-AC5037567A5F}"/>
    <dgm:cxn modelId="{3DF0B06B-A192-4879-923A-C6E2539E1CF5}" type="presParOf" srcId="{F447F925-39BD-46B7-963D-C9BD487630A1}" destId="{3AC4CFB2-3EAF-4758-B700-0A92266789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99 053,3 тыс. рублей, что на 3 492,0 тыс. рублей или 103,6% больше уровня 2022 года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Сохранено количество субъектов СМП, осуществляющих свою деятельность на территории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За 2023 год трудоустроено 18 человек, признанных ранее безработными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 отношении  8 ранее не зарегистрированных объектов недвижимости поданы сведения на регистрацию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B88F481B-685E-41DF-893B-DF922384D106}" type="presOf" srcId="{11724F9B-A9B6-497A-ABCC-F7F5F8EA7B13}" destId="{3E215DDD-360F-4C3F-AF61-2D7614C8B141}" srcOrd="0" destOrd="0" presId="urn:microsoft.com/office/officeart/2005/8/layout/vList3"/>
    <dgm:cxn modelId="{68A8323E-83BD-4EB5-8881-BCA7CD6FDC32}" type="presOf" srcId="{DCE58B99-2F00-4D63-BE64-111B4D3180DC}" destId="{555D8DE5-0DCE-4B81-B8BB-17CD35AC9AA3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67B52B7C-5F37-4AA4-A803-217FC68FC8FF}" type="presOf" srcId="{2CDB8F11-75FA-421D-B163-5C2187796A7C}" destId="{AD20D943-70C8-4A98-82F2-73C14B5EC0CA}" srcOrd="0" destOrd="0" presId="urn:microsoft.com/office/officeart/2005/8/layout/vList3"/>
    <dgm:cxn modelId="{F9F7A749-BFF5-4CE1-A091-4E8851F7FA05}" type="presOf" srcId="{CDD37EF6-5A57-4057-8FB0-606F15725C8B}" destId="{2CFF9B66-C5AE-40DF-BB5E-A72B68A47B5F}" srcOrd="0" destOrd="0" presId="urn:microsoft.com/office/officeart/2005/8/layout/vList3"/>
    <dgm:cxn modelId="{CE489100-6B0D-439D-85B8-888F9283F7D6}" type="presOf" srcId="{6E78D853-2BAB-49F9-BF7A-E74BBDF75672}" destId="{30168CFE-FA15-4595-BBC5-8E6A8B5D2020}" srcOrd="0" destOrd="0" presId="urn:microsoft.com/office/officeart/2005/8/layout/vList3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AEADC763-3DB9-464C-B7EC-077C254AFC10}" type="presOf" srcId="{93B71B81-1A19-4BC6-8ABB-5E70747657CD}" destId="{76E43C41-5B67-434D-A0F0-AE551C6060DB}" srcOrd="0" destOrd="0" presId="urn:microsoft.com/office/officeart/2005/8/layout/vList3"/>
    <dgm:cxn modelId="{374D8EEB-3C26-44CD-9224-FB63679EA7CB}" type="presOf" srcId="{68F9CE17-4E1B-49DE-A15B-907392F72220}" destId="{B9613442-FBDC-445E-A015-5094ABB9B85E}" srcOrd="0" destOrd="0" presId="urn:microsoft.com/office/officeart/2005/8/layout/vList3"/>
    <dgm:cxn modelId="{844F3D8D-8416-4236-9EB5-429EEBEE2BD9}" type="presParOf" srcId="{30168CFE-FA15-4595-BBC5-8E6A8B5D2020}" destId="{4C4EFD78-343F-408E-9989-4EEF7C8F4A0C}" srcOrd="0" destOrd="0" presId="urn:microsoft.com/office/officeart/2005/8/layout/vList3"/>
    <dgm:cxn modelId="{BB43587D-CE14-4C74-BF50-1681D600BA31}" type="presParOf" srcId="{4C4EFD78-343F-408E-9989-4EEF7C8F4A0C}" destId="{C2E5ED50-1F78-4D07-B0EA-A691D878FB30}" srcOrd="0" destOrd="0" presId="urn:microsoft.com/office/officeart/2005/8/layout/vList3"/>
    <dgm:cxn modelId="{2403A04E-608D-4804-8BD4-3EF90A7D0A8E}" type="presParOf" srcId="{4C4EFD78-343F-408E-9989-4EEF7C8F4A0C}" destId="{76E43C41-5B67-434D-A0F0-AE551C6060DB}" srcOrd="1" destOrd="0" presId="urn:microsoft.com/office/officeart/2005/8/layout/vList3"/>
    <dgm:cxn modelId="{55B2645A-9EE0-4DE1-BD5F-F7AB9FB64B8C}" type="presParOf" srcId="{30168CFE-FA15-4595-BBC5-8E6A8B5D2020}" destId="{5B5FFAC4-D1C7-40DB-A884-8EFCACC3BC7E}" srcOrd="1" destOrd="0" presId="urn:microsoft.com/office/officeart/2005/8/layout/vList3"/>
    <dgm:cxn modelId="{9B04B84F-0D43-4CBB-8040-2C672279110B}" type="presParOf" srcId="{30168CFE-FA15-4595-BBC5-8E6A8B5D2020}" destId="{F1056BD0-93A9-491B-A1C6-45AAA588E10D}" srcOrd="2" destOrd="0" presId="urn:microsoft.com/office/officeart/2005/8/layout/vList3"/>
    <dgm:cxn modelId="{61603DC7-78CE-4A91-A8BB-2D71062C51ED}" type="presParOf" srcId="{F1056BD0-93A9-491B-A1C6-45AAA588E10D}" destId="{A200E86B-49BC-44FC-9105-C5AF799FECF8}" srcOrd="0" destOrd="0" presId="urn:microsoft.com/office/officeart/2005/8/layout/vList3"/>
    <dgm:cxn modelId="{5321EE49-5A80-466E-8E34-260E9FBDAA55}" type="presParOf" srcId="{F1056BD0-93A9-491B-A1C6-45AAA588E10D}" destId="{3E215DDD-360F-4C3F-AF61-2D7614C8B141}" srcOrd="1" destOrd="0" presId="urn:microsoft.com/office/officeart/2005/8/layout/vList3"/>
    <dgm:cxn modelId="{CE004E71-8608-4C65-80E4-253A06C4D034}" type="presParOf" srcId="{30168CFE-FA15-4595-BBC5-8E6A8B5D2020}" destId="{B3BE700E-B03D-46EB-8915-6BC6BB89979D}" srcOrd="3" destOrd="0" presId="urn:microsoft.com/office/officeart/2005/8/layout/vList3"/>
    <dgm:cxn modelId="{D100B21C-BFC7-4B60-8A92-E50C76696664}" type="presParOf" srcId="{30168CFE-FA15-4595-BBC5-8E6A8B5D2020}" destId="{831EBE65-2018-4D6D-A5F0-9EDB61EB1CD5}" srcOrd="4" destOrd="0" presId="urn:microsoft.com/office/officeart/2005/8/layout/vList3"/>
    <dgm:cxn modelId="{F318D989-3ED4-4E05-B300-6F13502BE5BA}" type="presParOf" srcId="{831EBE65-2018-4D6D-A5F0-9EDB61EB1CD5}" destId="{7581FDFD-5345-4B6F-89BB-F9A632FC5412}" srcOrd="0" destOrd="0" presId="urn:microsoft.com/office/officeart/2005/8/layout/vList3"/>
    <dgm:cxn modelId="{30884098-D5B9-400B-90E0-235C5DC4700D}" type="presParOf" srcId="{831EBE65-2018-4D6D-A5F0-9EDB61EB1CD5}" destId="{555D8DE5-0DCE-4B81-B8BB-17CD35AC9AA3}" srcOrd="1" destOrd="0" presId="urn:microsoft.com/office/officeart/2005/8/layout/vList3"/>
    <dgm:cxn modelId="{5563A756-14EC-428E-BDB4-30F64EFB96F5}" type="presParOf" srcId="{30168CFE-FA15-4595-BBC5-8E6A8B5D2020}" destId="{6E574BFB-B1A1-4836-8BBF-1C5D0EC80DCA}" srcOrd="5" destOrd="0" presId="urn:microsoft.com/office/officeart/2005/8/layout/vList3"/>
    <dgm:cxn modelId="{7D878ABD-058F-4E37-8F53-570A5B979FF7}" type="presParOf" srcId="{30168CFE-FA15-4595-BBC5-8E6A8B5D2020}" destId="{484F974E-F860-4EFB-A61F-62385F7EDFA0}" srcOrd="6" destOrd="0" presId="urn:microsoft.com/office/officeart/2005/8/layout/vList3"/>
    <dgm:cxn modelId="{C128528F-E10E-4E42-A042-15C0A593442A}" type="presParOf" srcId="{484F974E-F860-4EFB-A61F-62385F7EDFA0}" destId="{43508742-3B14-4E15-A062-620BF18A1902}" srcOrd="0" destOrd="0" presId="urn:microsoft.com/office/officeart/2005/8/layout/vList3"/>
    <dgm:cxn modelId="{660325D3-9DAB-4AB4-AB5C-41A827B338E1}" type="presParOf" srcId="{484F974E-F860-4EFB-A61F-62385F7EDFA0}" destId="{2CFF9B66-C5AE-40DF-BB5E-A72B68A47B5F}" srcOrd="1" destOrd="0" presId="urn:microsoft.com/office/officeart/2005/8/layout/vList3"/>
    <dgm:cxn modelId="{BF60E021-EBAE-4773-8345-4F5E59AB5939}" type="presParOf" srcId="{30168CFE-FA15-4595-BBC5-8E6A8B5D2020}" destId="{951B672F-1C8D-47DC-815C-E3A4F2CC5729}" srcOrd="7" destOrd="0" presId="urn:microsoft.com/office/officeart/2005/8/layout/vList3"/>
    <dgm:cxn modelId="{B8CB3952-A2A5-4E64-B00F-6841D589B6B5}" type="presParOf" srcId="{30168CFE-FA15-4595-BBC5-8E6A8B5D2020}" destId="{99F3126B-8916-439F-BC4B-293701963560}" srcOrd="8" destOrd="0" presId="urn:microsoft.com/office/officeart/2005/8/layout/vList3"/>
    <dgm:cxn modelId="{D5FA77D2-17AF-4ADA-B483-81C42F0D6A37}" type="presParOf" srcId="{99F3126B-8916-439F-BC4B-293701963560}" destId="{71A2EC46-EBF3-49C2-98C4-B0FDCCECFCB2}" srcOrd="0" destOrd="0" presId="urn:microsoft.com/office/officeart/2005/8/layout/vList3"/>
    <dgm:cxn modelId="{8BC31492-D26B-43F0-B1B5-A1C3A548B7B3}" type="presParOf" srcId="{99F3126B-8916-439F-BC4B-293701963560}" destId="{AD20D943-70C8-4A98-82F2-73C14B5EC0CA}" srcOrd="1" destOrd="0" presId="urn:microsoft.com/office/officeart/2005/8/layout/vList3"/>
    <dgm:cxn modelId="{5B06F1F8-26B6-4156-97D1-ED04B45806F5}" type="presParOf" srcId="{30168CFE-FA15-4595-BBC5-8E6A8B5D2020}" destId="{9DE14E96-8076-407C-A8E3-A4B1E1AB4DD7}" srcOrd="9" destOrd="0" presId="urn:microsoft.com/office/officeart/2005/8/layout/vList3"/>
    <dgm:cxn modelId="{666A1756-DDFB-4539-99C6-6E6BE4E59473}" type="presParOf" srcId="{30168CFE-FA15-4595-BBC5-8E6A8B5D2020}" destId="{7CB01B4A-F364-4094-BAD2-DB5E3E109291}" srcOrd="10" destOrd="0" presId="urn:microsoft.com/office/officeart/2005/8/layout/vList3"/>
    <dgm:cxn modelId="{3AE71455-EDA8-42A8-8116-145272186F42}" type="presParOf" srcId="{7CB01B4A-F364-4094-BAD2-DB5E3E109291}" destId="{51A8FA49-6A15-4D16-BCE2-4BECA0159FE4}" srcOrd="0" destOrd="0" presId="urn:microsoft.com/office/officeart/2005/8/layout/vList3"/>
    <dgm:cxn modelId="{B21E0335-1E24-454C-82A5-50A96D0EC84A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EEB6719-6B8A-43DA-91A7-9113E0F8285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6E83E64-3D70-4A32-8C7F-BB7BC6F5B0A8}">
      <dgm:prSet/>
      <dgm:spPr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dirty="0">
            <a:latin typeface="Sitka Small" panose="02000505000000020004" pitchFamily="2" charset="0"/>
          </a:endParaRPr>
        </a:p>
      </dgm:t>
    </dgm:pt>
    <dgm:pt modelId="{DE03F626-EA40-4AF3-B0AD-D768B60AD3D4}" type="parTrans" cxnId="{EC21891B-2326-45D5-8091-4B16674E7472}">
      <dgm:prSet/>
      <dgm:spPr/>
      <dgm:t>
        <a:bodyPr/>
        <a:lstStyle/>
        <a:p>
          <a:endParaRPr lang="ru-RU"/>
        </a:p>
      </dgm:t>
    </dgm:pt>
    <dgm:pt modelId="{A8192A95-1778-4284-BC3D-3ABCCAD80924}" type="sibTrans" cxnId="{EC21891B-2326-45D5-8091-4B16674E7472}">
      <dgm:prSet/>
      <dgm:spPr/>
      <dgm:t>
        <a:bodyPr/>
        <a:lstStyle/>
        <a:p>
          <a:endParaRPr lang="ru-RU"/>
        </a:p>
      </dgm:t>
    </dgm:pt>
    <dgm:pt modelId="{839B9620-DE27-4023-8897-4F8EEF491313}" type="pres">
      <dgm:prSet presAssocID="{0EEB6719-6B8A-43DA-91A7-9113E0F82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1DCF0-6431-4724-B322-561E26EFDF65}" type="pres">
      <dgm:prSet presAssocID="{36E83E64-3D70-4A32-8C7F-BB7BC6F5B0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1891B-2326-45D5-8091-4B16674E7472}" srcId="{0EEB6719-6B8A-43DA-91A7-9113E0F82851}" destId="{36E83E64-3D70-4A32-8C7F-BB7BC6F5B0A8}" srcOrd="0" destOrd="0" parTransId="{DE03F626-EA40-4AF3-B0AD-D768B60AD3D4}" sibTransId="{A8192A95-1778-4284-BC3D-3ABCCAD80924}"/>
    <dgm:cxn modelId="{6332BAD8-2026-4A13-9DC6-F354A3B153A0}" type="presOf" srcId="{0EEB6719-6B8A-43DA-91A7-9113E0F82851}" destId="{839B9620-DE27-4023-8897-4F8EEF491313}" srcOrd="0" destOrd="0" presId="urn:microsoft.com/office/officeart/2005/8/layout/vList2"/>
    <dgm:cxn modelId="{BED8AAFA-F7BD-421F-8260-A3C963931D57}" type="presOf" srcId="{36E83E64-3D70-4A32-8C7F-BB7BC6F5B0A8}" destId="{2041DCF0-6431-4724-B322-561E26EFDF65}" srcOrd="0" destOrd="0" presId="urn:microsoft.com/office/officeart/2005/8/layout/vList2"/>
    <dgm:cxn modelId="{BA82AA4E-70A3-4F4C-BE3B-8717B4F9A702}" type="presParOf" srcId="{839B9620-DE27-4023-8897-4F8EEF491313}" destId="{2041DCF0-6431-4724-B322-561E26EFDF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56CA169-B7D2-49E4-B630-409B8D015E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B48825-D055-4766-8E16-B70DF9FAB483}">
      <dgm:prSet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en-US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2023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24,5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24,5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мероприятий, способствующих укреплению брака и семьи.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62748ECB-A564-4E9B-911D-36DCF70A4EE3}" type="parTrans" cxnId="{230E4BBC-B4DD-4EB2-9749-67F3E7AEBE74}">
      <dgm:prSet/>
      <dgm:spPr/>
      <dgm:t>
        <a:bodyPr/>
        <a:lstStyle/>
        <a:p>
          <a:endParaRPr lang="ru-RU"/>
        </a:p>
      </dgm:t>
    </dgm:pt>
    <dgm:pt modelId="{4920C9F2-934B-4128-9033-287A6F1FB20A}" type="sibTrans" cxnId="{230E4BBC-B4DD-4EB2-9749-67F3E7AEBE74}">
      <dgm:prSet/>
      <dgm:spPr/>
      <dgm:t>
        <a:bodyPr/>
        <a:lstStyle/>
        <a:p>
          <a:endParaRPr lang="ru-RU"/>
        </a:p>
      </dgm:t>
    </dgm:pt>
    <dgm:pt modelId="{F2640C40-A437-420B-B938-8AB33F21546A}" type="pres">
      <dgm:prSet presAssocID="{A56CA169-B7D2-49E4-B630-409B8D015E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70073-C8C1-4683-A72E-FA9EEA778A72}" type="pres">
      <dgm:prSet presAssocID="{4BB48825-D055-4766-8E16-B70DF9FAB483}" presName="parentText" presStyleLbl="node1" presStyleIdx="0" presStyleCnt="1" custScaleY="115046" custLinFactNeighborX="212" custLinFactNeighborY="-15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CF024-4F42-4925-B480-3189AB0C5678}" type="presOf" srcId="{4BB48825-D055-4766-8E16-B70DF9FAB483}" destId="{63370073-C8C1-4683-A72E-FA9EEA778A72}" srcOrd="0" destOrd="0" presId="urn:microsoft.com/office/officeart/2005/8/layout/vList2"/>
    <dgm:cxn modelId="{64167585-004E-4AA0-98A5-0AF174DA8230}" type="presOf" srcId="{A56CA169-B7D2-49E4-B630-409B8D015EB7}" destId="{F2640C40-A437-420B-B938-8AB33F21546A}" srcOrd="0" destOrd="0" presId="urn:microsoft.com/office/officeart/2005/8/layout/vList2"/>
    <dgm:cxn modelId="{230E4BBC-B4DD-4EB2-9749-67F3E7AEBE74}" srcId="{A56CA169-B7D2-49E4-B630-409B8D015EB7}" destId="{4BB48825-D055-4766-8E16-B70DF9FAB483}" srcOrd="0" destOrd="0" parTransId="{62748ECB-A564-4E9B-911D-36DCF70A4EE3}" sibTransId="{4920C9F2-934B-4128-9033-287A6F1FB20A}"/>
    <dgm:cxn modelId="{1C388718-13E1-420D-A014-06B0729998E9}" type="presParOf" srcId="{F2640C40-A437-420B-B938-8AB33F21546A}" destId="{63370073-C8C1-4683-A72E-FA9EEA778A72}" srcOrd="0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solidFill>
          <a:srgbClr val="0099FF"/>
        </a:soli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9684E-6222-4E75-B6C9-C0B3767290E8}" type="presOf" srcId="{E4DF9648-CB8E-4216-9F9F-126376CC3B24}" destId="{47BB64A9-6567-4BA2-B440-B0C46970ECFF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466AEF07-F37F-440B-8F92-106E1E005B85}" type="presOf" srcId="{105F4010-127C-430B-A37B-2ECEFDC62213}" destId="{3F404D77-A163-4F4C-B5EC-20DB6691F6D6}" srcOrd="0" destOrd="0" presId="urn:microsoft.com/office/officeart/2005/8/layout/vList2"/>
    <dgm:cxn modelId="{F97AE7B2-B36A-4C6A-9EDC-67B428A89DE0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2023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74,5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74,5</a:t>
          </a:r>
          <a:r>
            <a:rPr lang="ru-RU" sz="14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smtClean="0"/>
            <a:t>обеспечение доступности объектов и услуг для инвалидов </a:t>
          </a:r>
          <a:endParaRPr lang="ru-RU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299569AF-54E3-48BB-9208-5813619EC2C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49,5 тыс. рублей – на обеспечение доступности объектов и услуг для инвалидов в бюджетных учреждения культуры;</a:t>
          </a:r>
          <a:endParaRPr lang="ru-RU" sz="1400" dirty="0">
            <a:latin typeface="Sitka Small" panose="02000505000000020004" pitchFamily="2" charset="0"/>
          </a:endParaRPr>
        </a:p>
      </dgm:t>
    </dgm:pt>
    <dgm:pt modelId="{AD23B1E1-3B76-4CA5-B598-3C8D3CACE3C3}" type="parTrans" cxnId="{14AEB588-F02E-453A-9B96-151DA84DBF80}">
      <dgm:prSet/>
      <dgm:spPr/>
      <dgm:t>
        <a:bodyPr/>
        <a:lstStyle/>
        <a:p>
          <a:endParaRPr lang="ru-RU"/>
        </a:p>
      </dgm:t>
    </dgm:pt>
    <dgm:pt modelId="{DA6796DD-53D8-4065-AE43-034E204AC56A}" type="sibTrans" cxnId="{14AEB588-F02E-453A-9B96-151DA84DBF80}">
      <dgm:prSet/>
      <dgm:spPr/>
      <dgm:t>
        <a:bodyPr/>
        <a:lstStyle/>
        <a:p>
          <a:endParaRPr lang="ru-RU"/>
        </a:p>
      </dgm:t>
    </dgm:pt>
    <dgm:pt modelId="{C37029D8-DA9B-42BF-9C71-A7A4E4D345E7}">
      <dgm:prSet/>
      <dgm:spPr/>
      <dgm:t>
        <a:bodyPr/>
        <a:lstStyle/>
        <a:p>
          <a:pPr rtl="0"/>
          <a:r>
            <a:rPr lang="ru-RU" smtClean="0"/>
            <a:t>повышение уровня  социальной адаптации  инвалидов </a:t>
          </a:r>
          <a:endParaRPr lang="ru-RU"/>
        </a:p>
      </dgm:t>
    </dgm:pt>
    <dgm:pt modelId="{2D3BF4CB-700A-4153-B2A9-FAB2B71D4876}" type="parTrans" cxnId="{362AD0EA-8CE3-4481-B633-64172AB1EE0F}">
      <dgm:prSet/>
      <dgm:spPr/>
      <dgm:t>
        <a:bodyPr/>
        <a:lstStyle/>
        <a:p>
          <a:endParaRPr lang="ru-RU"/>
        </a:p>
      </dgm:t>
    </dgm:pt>
    <dgm:pt modelId="{149E38D5-6066-43D7-9D08-23EB38A0550F}" type="sibTrans" cxnId="{362AD0EA-8CE3-4481-B633-64172AB1EE0F}">
      <dgm:prSet/>
      <dgm:spPr/>
      <dgm:t>
        <a:bodyPr/>
        <a:lstStyle/>
        <a:p>
          <a:endParaRPr lang="ru-RU"/>
        </a:p>
      </dgm:t>
    </dgm:pt>
    <dgm:pt modelId="{F3A404E0-CC82-42D1-9EBA-4616B1219564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25,0 тыс. рублей – на проведение мероприятий для инвалидов.</a:t>
          </a:r>
          <a:endParaRPr lang="ru-RU" sz="1400" dirty="0">
            <a:latin typeface="Sitka Small" panose="02000505000000020004" pitchFamily="2" charset="0"/>
          </a:endParaRPr>
        </a:p>
      </dgm:t>
    </dgm:pt>
    <dgm:pt modelId="{C76A1A3F-F3B6-4B0C-A10E-3F734B8C9789}" type="parTrans" cxnId="{3FE2A697-804F-4EB7-A3D8-3F1FB97A8DA4}">
      <dgm:prSet/>
      <dgm:spPr/>
      <dgm:t>
        <a:bodyPr/>
        <a:lstStyle/>
        <a:p>
          <a:endParaRPr lang="ru-RU"/>
        </a:p>
      </dgm:t>
    </dgm:pt>
    <dgm:pt modelId="{E124DF8D-9590-4717-B4A7-A6E04A90C1B5}" type="sibTrans" cxnId="{3FE2A697-804F-4EB7-A3D8-3F1FB97A8DA4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3" custLinFactY="-17007" custLinFactNeighborX="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3E6D-FE83-48C6-BC95-655241F04E94}" type="pres">
      <dgm:prSet presAssocID="{299569AF-54E3-48BB-9208-5813619EC2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3D92-2C4E-4B09-B7C4-4EDDF0B854A5}" type="pres">
      <dgm:prSet presAssocID="{299569AF-54E3-48BB-9208-5813619EC2C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10C2C-D459-4991-986A-A05B6774F47A}" type="pres">
      <dgm:prSet presAssocID="{F3A404E0-CC82-42D1-9EBA-4616B1219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A907E-B548-485D-9264-CC78FC0A5D4F}" type="presOf" srcId="{0E859B72-F7C5-403F-8008-A1FE6287771F}" destId="{933720EC-AA4B-4A0F-904B-00BEBE00F3A4}" srcOrd="0" destOrd="0" presId="urn:microsoft.com/office/officeart/2005/8/layout/vList2"/>
    <dgm:cxn modelId="{DBA2EA51-093F-441D-AC71-2F312B2B3EC9}" type="presOf" srcId="{7264CC30-7D24-4C58-BF4B-B165BD16079C}" destId="{6D86CDB5-D971-48EE-A839-81E23D778FCD}" srcOrd="0" destOrd="0" presId="urn:microsoft.com/office/officeart/2005/8/layout/vList2"/>
    <dgm:cxn modelId="{14AEB588-F02E-453A-9B96-151DA84DBF80}" srcId="{0E859B72-F7C5-403F-8008-A1FE6287771F}" destId="{299569AF-54E3-48BB-9208-5813619EC2CC}" srcOrd="1" destOrd="0" parTransId="{AD23B1E1-3B76-4CA5-B598-3C8D3CACE3C3}" sibTransId="{DA6796DD-53D8-4065-AE43-034E204AC56A}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4EE693E5-7CE6-4CF9-8FEC-DD32340098C4}" type="presOf" srcId="{C37029D8-DA9B-42BF-9C71-A7A4E4D345E7}" destId="{D8533D92-2C4E-4B09-B7C4-4EDDF0B854A5}" srcOrd="0" destOrd="0" presId="urn:microsoft.com/office/officeart/2005/8/layout/vList2"/>
    <dgm:cxn modelId="{362AD0EA-8CE3-4481-B633-64172AB1EE0F}" srcId="{299569AF-54E3-48BB-9208-5813619EC2CC}" destId="{C37029D8-DA9B-42BF-9C71-A7A4E4D345E7}" srcOrd="0" destOrd="0" parTransId="{2D3BF4CB-700A-4153-B2A9-FAB2B71D4876}" sibTransId="{149E38D5-6066-43D7-9D08-23EB38A0550F}"/>
    <dgm:cxn modelId="{3616B1E8-BEB3-428F-84E8-65BEA7CF24D3}" type="presOf" srcId="{F3A404E0-CC82-42D1-9EBA-4616B1219564}" destId="{2FB10C2C-D459-4991-986A-A05B6774F47A}" srcOrd="0" destOrd="0" presId="urn:microsoft.com/office/officeart/2005/8/layout/vList2"/>
    <dgm:cxn modelId="{BB7BD8AE-DA98-49A8-A83E-1CE9B5DFE703}" type="presOf" srcId="{299569AF-54E3-48BB-9208-5813619EC2CC}" destId="{FDBF3E6D-FE83-48C6-BC95-655241F04E94}" srcOrd="0" destOrd="0" presId="urn:microsoft.com/office/officeart/2005/8/layout/vList2"/>
    <dgm:cxn modelId="{B4E03139-74EA-4CAA-96A5-9BD401AF9E25}" type="presOf" srcId="{9460AC56-4803-4EC2-9408-D5E10535E5E9}" destId="{91F65084-AC6C-459C-9320-4F1E999A17E3}" srcOrd="0" destOrd="0" presId="urn:microsoft.com/office/officeart/2005/8/layout/vList2"/>
    <dgm:cxn modelId="{3FE2A697-804F-4EB7-A3D8-3F1FB97A8DA4}" srcId="{0E859B72-F7C5-403F-8008-A1FE6287771F}" destId="{F3A404E0-CC82-42D1-9EBA-4616B1219564}" srcOrd="2" destOrd="0" parTransId="{C76A1A3F-F3B6-4B0C-A10E-3F734B8C9789}" sibTransId="{E124DF8D-9590-4717-B4A7-A6E04A90C1B5}"/>
    <dgm:cxn modelId="{F076FC6A-4DB4-4FA3-ACCA-8C85A47D8D9C}" type="presParOf" srcId="{933720EC-AA4B-4A0F-904B-00BEBE00F3A4}" destId="{6D86CDB5-D971-48EE-A839-81E23D778FCD}" srcOrd="0" destOrd="0" presId="urn:microsoft.com/office/officeart/2005/8/layout/vList2"/>
    <dgm:cxn modelId="{2CC70409-0BE3-4962-9196-1879919C6F4D}" type="presParOf" srcId="{933720EC-AA4B-4A0F-904B-00BEBE00F3A4}" destId="{91F65084-AC6C-459C-9320-4F1E999A17E3}" srcOrd="1" destOrd="0" presId="urn:microsoft.com/office/officeart/2005/8/layout/vList2"/>
    <dgm:cxn modelId="{9BFDFDC8-D038-4A88-9E93-E9C941C65237}" type="presParOf" srcId="{933720EC-AA4B-4A0F-904B-00BEBE00F3A4}" destId="{FDBF3E6D-FE83-48C6-BC95-655241F04E94}" srcOrd="2" destOrd="0" presId="urn:microsoft.com/office/officeart/2005/8/layout/vList2"/>
    <dgm:cxn modelId="{7194836C-E60A-4F8C-9318-13F5BA16314B}" type="presParOf" srcId="{933720EC-AA4B-4A0F-904B-00BEBE00F3A4}" destId="{D8533D92-2C4E-4B09-B7C4-4EDDF0B854A5}" srcOrd="3" destOrd="0" presId="urn:microsoft.com/office/officeart/2005/8/layout/vList2"/>
    <dgm:cxn modelId="{14462376-4C35-4B1F-9BA5-CF474BEB53E7}" type="presParOf" srcId="{933720EC-AA4B-4A0F-904B-00BEBE00F3A4}" destId="{2FB10C2C-D459-4991-986A-A05B6774F4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/>
      <dgm:t>
        <a:bodyPr/>
        <a:lstStyle/>
        <a:p>
          <a:pPr algn="just" rtl="0"/>
          <a:r>
            <a:rPr lang="ru-RU" sz="1600" b="1" u="sng" dirty="0" smtClean="0"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latin typeface="Sitka Small" panose="02000505000000020004" pitchFamily="2" charset="0"/>
            </a:rPr>
            <a:t>: </a:t>
          </a:r>
          <a:r>
            <a:rPr lang="ru-RU" sz="1600" b="0" dirty="0" smtClean="0">
              <a:latin typeface="Sitka Small" panose="02000505000000020004" pitchFamily="2" charset="0"/>
            </a:rPr>
            <a:t>Создание комплексной системы безопасности на территории муниципального образования «Холм-Жирковский район» Смоленской области для </a:t>
          </a:r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  </a:t>
          </a:r>
          <a:r>
            <a:rPr lang="ru-RU" sz="1600" b="0" dirty="0" smtClean="0">
              <a:latin typeface="Sitka Small" panose="02000505000000020004" pitchFamily="2" charset="0"/>
            </a:rPr>
            <a:t>для повышения  общественной и личной безопасности граждан за счет применения  новых информационных технологий. </a:t>
          </a:r>
          <a:endParaRPr lang="ru-RU" sz="1600" b="0" dirty="0"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 custLinFactNeighborX="-196" custLinFactNeighborY="-4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65244-A623-4F4E-A23D-C1E3FCBD634C}" type="presOf" srcId="{105F4010-127C-430B-A37B-2ECEFDC62213}" destId="{3F404D77-A163-4F4C-B5EC-20DB6691F6D6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343B99FC-2B74-463E-8E80-8713172F6CE2}" type="presOf" srcId="{E4DF9648-CB8E-4216-9F9F-126376CC3B24}" destId="{47BB64A9-6567-4BA2-B440-B0C46970ECFF}" srcOrd="0" destOrd="0" presId="urn:microsoft.com/office/officeart/2005/8/layout/vList2"/>
    <dgm:cxn modelId="{2A8B1F73-0F5E-4D7D-A778-2E18FD7D1BC3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solidFill>
          <a:srgbClr val="FFCCFF"/>
        </a:soli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2023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27,9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94,9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29,4</a:t>
          </a:r>
          <a:r>
            <a:rPr lang="ru-RU" sz="1600" dirty="0" smtClean="0">
              <a:latin typeface="Sitka Small" panose="02000505000000020004" pitchFamily="2" charset="0"/>
            </a:rPr>
            <a:t> тыс. рублей) на приобретение компьютерного оборудования и оплату услуг видеонаблюдения.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ScaleX="97297" custLinFactNeighborX="-6025" custLinFactNeighborY="-88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BC6D46B8-3676-444A-8D4D-98DC0535C215}" type="presOf" srcId="{7264CC30-7D24-4C58-BF4B-B165BD16079C}" destId="{6D86CDB5-D971-48EE-A839-81E23D778FCD}" srcOrd="0" destOrd="0" presId="urn:microsoft.com/office/officeart/2005/8/layout/vList2"/>
    <dgm:cxn modelId="{DE29F4C8-838C-4A71-8627-262456AA01D9}" type="presOf" srcId="{0E859B72-F7C5-403F-8008-A1FE6287771F}" destId="{933720EC-AA4B-4A0F-904B-00BEBE00F3A4}" srcOrd="0" destOrd="0" presId="urn:microsoft.com/office/officeart/2005/8/layout/vList2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BA3F6DAF-1812-45A0-B7D8-17C78F983F80}" type="presOf" srcId="{9460AC56-4803-4EC2-9408-D5E10535E5E9}" destId="{91F65084-AC6C-459C-9320-4F1E999A17E3}" srcOrd="0" destOrd="0" presId="urn:microsoft.com/office/officeart/2005/8/layout/vList2"/>
    <dgm:cxn modelId="{6138BAA1-6005-443F-A94E-78116E23E166}" type="presParOf" srcId="{933720EC-AA4B-4A0F-904B-00BEBE00F3A4}" destId="{6D86CDB5-D971-48EE-A839-81E23D778FCD}" srcOrd="0" destOrd="0" presId="urn:microsoft.com/office/officeart/2005/8/layout/vList2"/>
    <dgm:cxn modelId="{C541A2DF-71F6-46B1-BC42-14B4529A94AA}" type="presParOf" srcId="{933720EC-AA4B-4A0F-904B-00BEBE00F3A4}" destId="{91F65084-AC6C-459C-9320-4F1E999A17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6D7BEFC-87C0-47BC-9A28-1B4BAB584066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6CAB9D-317F-4AA3-B2D4-E2E14ADA620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57E2D99A-9636-4D57-B89A-61A713FC956A}" type="parTrans" cxnId="{26752C19-5A06-45AF-99DB-8C7E0A8899AD}">
      <dgm:prSet/>
      <dgm:spPr/>
      <dgm:t>
        <a:bodyPr/>
        <a:lstStyle/>
        <a:p>
          <a:endParaRPr lang="ru-RU"/>
        </a:p>
      </dgm:t>
    </dgm:pt>
    <dgm:pt modelId="{8D5520E3-AC44-4FB4-8BB5-BF2AE9C18D13}" type="sibTrans" cxnId="{26752C19-5A06-45AF-99DB-8C7E0A8899AD}">
      <dgm:prSet/>
      <dgm:spPr/>
      <dgm:t>
        <a:bodyPr/>
        <a:lstStyle/>
        <a:p>
          <a:endParaRPr lang="ru-RU"/>
        </a:p>
      </dgm:t>
    </dgm:pt>
    <dgm:pt modelId="{16AB125D-0763-413A-9CD5-06244DDEB064}" type="pres">
      <dgm:prSet presAssocID="{76D7BEFC-87C0-47BC-9A28-1B4BAB584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1076D-4FBF-4F45-BF89-043B5E126B11}" type="pres">
      <dgm:prSet presAssocID="{146CAB9D-317F-4AA3-B2D4-E2E14ADA62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4AEB17-9E50-467F-8787-1B6175B4ED5C}" type="presOf" srcId="{146CAB9D-317F-4AA3-B2D4-E2E14ADA6204}" destId="{EBF1076D-4FBF-4F45-BF89-043B5E126B11}" srcOrd="0" destOrd="0" presId="urn:microsoft.com/office/officeart/2005/8/layout/vList2"/>
    <dgm:cxn modelId="{8BE8A122-9DA5-4B10-863B-0B1730B81E0A}" type="presOf" srcId="{76D7BEFC-87C0-47BC-9A28-1B4BAB584066}" destId="{16AB125D-0763-413A-9CD5-06244DDEB064}" srcOrd="0" destOrd="0" presId="urn:microsoft.com/office/officeart/2005/8/layout/vList2"/>
    <dgm:cxn modelId="{26752C19-5A06-45AF-99DB-8C7E0A8899AD}" srcId="{76D7BEFC-87C0-47BC-9A28-1B4BAB584066}" destId="{146CAB9D-317F-4AA3-B2D4-E2E14ADA6204}" srcOrd="0" destOrd="0" parTransId="{57E2D99A-9636-4D57-B89A-61A713FC956A}" sibTransId="{8D5520E3-AC44-4FB4-8BB5-BF2AE9C18D13}"/>
    <dgm:cxn modelId="{9D208F3F-4E98-402B-94E4-AC4C821BA1EE}" type="presParOf" srcId="{16AB125D-0763-413A-9CD5-06244DDEB064}" destId="{EBF1076D-4FBF-4F45-BF89-043B5E126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D4C1D9E-2167-4530-B56A-3FAAB84AF68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BC3FD9-63D7-438C-98C6-7D49C8D1C51E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754,6 </a:t>
          </a:r>
          <a:r>
            <a:rPr lang="ru-RU" sz="1200" b="1" dirty="0" smtClean="0">
              <a:latin typeface="Sitka Small" panose="02000505000000020004" pitchFamily="2" charset="0"/>
            </a:rPr>
            <a:t>–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200" b="0" dirty="0" smtClean="0">
              <a:latin typeface="Sitka Small" panose="02000505000000020004" pitchFamily="2" charset="0"/>
            </a:rPr>
            <a:t>приобретение имущества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82DE6583-DCAB-48A5-8B21-2D1E829BFBDD}" type="parTrans" cxnId="{12C79E3D-3F54-4562-B9CD-39CF995B1724}">
      <dgm:prSet/>
      <dgm:spPr/>
      <dgm:t>
        <a:bodyPr/>
        <a:lstStyle/>
        <a:p>
          <a:endParaRPr lang="ru-RU"/>
        </a:p>
      </dgm:t>
    </dgm:pt>
    <dgm:pt modelId="{84759C8A-F0AD-4184-9F14-A903BAB54DB8}" type="sibTrans" cxnId="{12C79E3D-3F54-4562-B9CD-39CF995B1724}">
      <dgm:prSet custT="1"/>
      <dgm:spPr>
        <a:solidFill>
          <a:srgbClr val="0099FF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19,2</a:t>
          </a:r>
          <a:r>
            <a:rPr lang="ru-RU" sz="1600" dirty="0" smtClean="0">
              <a:latin typeface="Sitka Small" panose="02000505000000020004" pitchFamily="2" charset="0"/>
            </a:rPr>
            <a:t> </a:t>
          </a:r>
          <a:r>
            <a:rPr lang="ru-RU" sz="1300" dirty="0" smtClean="0">
              <a:latin typeface="Sitka Small" panose="02000505000000020004" pitchFamily="2" charset="0"/>
            </a:rPr>
            <a:t>–  </a:t>
          </a:r>
          <a:r>
            <a:rPr lang="ru-RU" sz="1200" dirty="0" smtClean="0">
              <a:latin typeface="Sitka Small" panose="02000505000000020004" pitchFamily="2" charset="0"/>
            </a:rPr>
            <a:t>проведение ремонтных работ</a:t>
          </a:r>
          <a:endParaRPr lang="ru-RU" sz="1200" dirty="0">
            <a:latin typeface="Sitka Small" panose="02000505000000020004" pitchFamily="2" charset="0"/>
          </a:endParaRPr>
        </a:p>
      </dgm:t>
    </dgm:pt>
    <dgm:pt modelId="{3034FE97-0827-4BD3-AB68-5F35FFA47835}">
      <dgm:prSet phldrT="[Текст]" custT="1"/>
      <dgm:spPr>
        <a:solidFill>
          <a:srgbClr val="FFFF99"/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2023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12 685,4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70,0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17 962,9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2EA8A71-815B-4F1B-8765-8DB08F8B4D62}" type="parTrans" cxnId="{1B6F93ED-D39A-432C-9697-1ED8F74AE534}">
      <dgm:prSet/>
      <dgm:spPr/>
      <dgm:t>
        <a:bodyPr/>
        <a:lstStyle/>
        <a:p>
          <a:endParaRPr lang="ru-RU"/>
        </a:p>
      </dgm:t>
    </dgm:pt>
    <dgm:pt modelId="{34757A8F-EDC2-4AEF-9AEA-8D0E7E84B7B1}" type="sibTrans" cxnId="{1B6F93ED-D39A-432C-9697-1ED8F74AE534}">
      <dgm:prSet/>
      <dgm:spPr/>
      <dgm:t>
        <a:bodyPr/>
        <a:lstStyle/>
        <a:p>
          <a:endParaRPr lang="ru-RU"/>
        </a:p>
      </dgm:t>
    </dgm:pt>
    <dgm:pt modelId="{19F180E7-2D25-42D6-BFA3-B8783ABEA906}">
      <dgm:prSet phldrT="[Текст]" custT="1"/>
      <dgm:spPr>
        <a:solidFill>
          <a:srgbClr val="0099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16,6</a:t>
          </a:r>
          <a:r>
            <a:rPr lang="ru-RU" sz="1200" b="1" dirty="0" smtClean="0">
              <a:latin typeface="Sitka Small" panose="02000505000000020004" pitchFamily="2" charset="0"/>
            </a:rPr>
            <a:t> - </a:t>
          </a:r>
          <a:r>
            <a:rPr lang="ru-RU" sz="1200" b="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EA8B546B-4649-4C9B-B60F-8FB74260D526}" type="parTrans" cxnId="{2737B428-76A2-49B0-8E59-7893E15666DD}">
      <dgm:prSet/>
      <dgm:spPr/>
      <dgm:t>
        <a:bodyPr/>
        <a:lstStyle/>
        <a:p>
          <a:endParaRPr lang="ru-RU"/>
        </a:p>
      </dgm:t>
    </dgm:pt>
    <dgm:pt modelId="{9D816F07-F7DC-4D98-8040-92B24B771618}" type="sibTrans" cxnId="{2737B428-76A2-49B0-8E59-7893E15666DD}">
      <dgm:prSet custT="1"/>
      <dgm:spPr>
        <a:solidFill>
          <a:srgbClr val="FF33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89,0 </a:t>
          </a:r>
          <a:r>
            <a:rPr lang="ru-RU" sz="1200" b="1" dirty="0" smtClean="0">
              <a:latin typeface="Sitka Small" panose="02000505000000020004" pitchFamily="2" charset="0"/>
            </a:rPr>
            <a:t>– </a:t>
          </a:r>
          <a:r>
            <a:rPr lang="ru-RU" sz="1200" b="0" dirty="0" smtClean="0">
              <a:latin typeface="Sitka Small" panose="02000505000000020004" pitchFamily="2" charset="0"/>
            </a:rPr>
            <a:t> межевание земельных участков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7D890E27-B352-45FE-AB60-40ADF179B8F0}">
      <dgm:prSet phldrT="[Текст]" phldr="1"/>
      <dgm:spPr/>
      <dgm:t>
        <a:bodyPr/>
        <a:lstStyle/>
        <a:p>
          <a:endParaRPr lang="ru-RU" dirty="0"/>
        </a:p>
      </dgm:t>
    </dgm:pt>
    <dgm:pt modelId="{98B2C442-D74F-49F3-9BEF-2E68D9D4F216}" type="parTrans" cxnId="{FFB2E104-88C1-4453-A3A1-80CB76F220D3}">
      <dgm:prSet/>
      <dgm:spPr/>
      <dgm:t>
        <a:bodyPr/>
        <a:lstStyle/>
        <a:p>
          <a:endParaRPr lang="ru-RU"/>
        </a:p>
      </dgm:t>
    </dgm:pt>
    <dgm:pt modelId="{E353324C-06E8-4F65-8445-63C902093C85}" type="sibTrans" cxnId="{FFB2E104-88C1-4453-A3A1-80CB76F220D3}">
      <dgm:prSet/>
      <dgm:spPr/>
      <dgm:t>
        <a:bodyPr/>
        <a:lstStyle/>
        <a:p>
          <a:endParaRPr lang="ru-RU"/>
        </a:p>
      </dgm:t>
    </dgm:pt>
    <dgm:pt modelId="{E4D2620A-34EF-4067-8519-EE08C7C672DE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5 232,1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Покупка автобуса– </a:t>
          </a:r>
        </a:p>
        <a:p>
          <a:endParaRPr lang="ru-RU" sz="1200" b="0" dirty="0" smtClean="0">
            <a:latin typeface="Sitka Small" panose="02000505000000020004" pitchFamily="2" charset="0"/>
          </a:endParaRPr>
        </a:p>
      </dgm:t>
    </dgm:pt>
    <dgm:pt modelId="{E9906FA5-7439-4450-8A08-F89C96EC8C5D}" type="parTrans" cxnId="{2DB7733E-D3BB-49DF-BF56-9F0681D3337E}">
      <dgm:prSet/>
      <dgm:spPr/>
      <dgm:t>
        <a:bodyPr/>
        <a:lstStyle/>
        <a:p>
          <a:endParaRPr lang="ru-RU"/>
        </a:p>
      </dgm:t>
    </dgm:pt>
    <dgm:pt modelId="{62E5DF86-156B-4C23-BB0A-F095BE787C4F}" type="sibTrans" cxnId="{2DB7733E-D3BB-49DF-BF56-9F0681D3337E}">
      <dgm:prSet custT="1"/>
      <dgm:spPr>
        <a:solidFill>
          <a:srgbClr val="CC6600"/>
        </a:solidFill>
      </dgm:spPr>
      <dgm:t>
        <a:bodyPr/>
        <a:lstStyle/>
        <a:p>
          <a:endParaRPr lang="ru-RU" sz="1600" b="1" dirty="0" smtClean="0">
            <a:latin typeface="Sitka Small" panose="02000505000000020004" pitchFamily="2" charset="0"/>
          </a:endParaRPr>
        </a:p>
        <a:p>
          <a:r>
            <a:rPr lang="ru-RU" sz="1600" b="1" dirty="0" smtClean="0">
              <a:latin typeface="Sitka Small" panose="02000505000000020004" pitchFamily="2" charset="0"/>
            </a:rPr>
            <a:t>6 573,5 </a:t>
          </a:r>
          <a:r>
            <a:rPr lang="ru-RU" sz="1200" b="1" dirty="0" smtClean="0">
              <a:latin typeface="Sitka Small" panose="02000505000000020004" pitchFamily="2" charset="0"/>
            </a:rPr>
            <a:t>– 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Покупка дорожной спец. техники</a:t>
          </a:r>
        </a:p>
        <a:p>
          <a:endParaRPr lang="ru-RU" sz="1300" b="1" dirty="0">
            <a:latin typeface="Sitka Small" panose="02000505000000020004" pitchFamily="2" charset="0"/>
          </a:endParaRPr>
        </a:p>
      </dgm:t>
    </dgm:pt>
    <dgm:pt modelId="{431DECE0-1EEB-4660-AE28-FA45F5D5A372}" type="pres">
      <dgm:prSet presAssocID="{5D4C1D9E-2167-4530-B56A-3FAAB84AF68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C24751-1BB3-4D45-91C1-7E1C07E1BAC1}" type="pres">
      <dgm:prSet presAssocID="{FFBC3FD9-63D7-438C-98C6-7D49C8D1C51E}" presName="composite" presStyleCnt="0"/>
      <dgm:spPr/>
    </dgm:pt>
    <dgm:pt modelId="{C1FEA506-D162-43CA-AC28-91F9CCCF01E2}" type="pres">
      <dgm:prSet presAssocID="{FFBC3FD9-63D7-438C-98C6-7D49C8D1C51E}" presName="Parent1" presStyleLbl="node1" presStyleIdx="0" presStyleCnt="6" custScaleX="116621" custLinFactNeighborX="2361" custLinFactNeighborY="10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1665C-36F1-48F2-9F66-57D88A623377}" type="pres">
      <dgm:prSet presAssocID="{FFBC3FD9-63D7-438C-98C6-7D49C8D1C51E}" presName="Childtext1" presStyleLbl="revTx" presStyleIdx="0" presStyleCnt="3" custScaleX="94369" custScaleY="158325" custLinFactNeighborX="13519" custLinFactNeighborY="103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E92CA-8674-4A05-9B4E-57D5EF868C0C}" type="pres">
      <dgm:prSet presAssocID="{FFBC3FD9-63D7-438C-98C6-7D49C8D1C51E}" presName="BalanceSpacing" presStyleCnt="0"/>
      <dgm:spPr/>
    </dgm:pt>
    <dgm:pt modelId="{38E9A91D-B070-483A-94C8-1CA967C620F2}" type="pres">
      <dgm:prSet presAssocID="{FFBC3FD9-63D7-438C-98C6-7D49C8D1C51E}" presName="BalanceSpacing1" presStyleCnt="0"/>
      <dgm:spPr/>
    </dgm:pt>
    <dgm:pt modelId="{FC77D05C-6D23-41E8-9970-C9253E3D45C4}" type="pres">
      <dgm:prSet presAssocID="{84759C8A-F0AD-4184-9F14-A903BAB54DB8}" presName="Accent1Text" presStyleLbl="node1" presStyleIdx="1" presStyleCnt="6"/>
      <dgm:spPr/>
      <dgm:t>
        <a:bodyPr/>
        <a:lstStyle/>
        <a:p>
          <a:endParaRPr lang="ru-RU"/>
        </a:p>
      </dgm:t>
    </dgm:pt>
    <dgm:pt modelId="{54419D5A-3238-436C-B559-12188060FAC3}" type="pres">
      <dgm:prSet presAssocID="{84759C8A-F0AD-4184-9F14-A903BAB54DB8}" presName="spaceBetweenRectangles" presStyleCnt="0"/>
      <dgm:spPr/>
    </dgm:pt>
    <dgm:pt modelId="{50DFC4FC-23FB-46E9-B6A6-44C64B180642}" type="pres">
      <dgm:prSet presAssocID="{19F180E7-2D25-42D6-BFA3-B8783ABEA906}" presName="composite" presStyleCnt="0"/>
      <dgm:spPr/>
    </dgm:pt>
    <dgm:pt modelId="{D0D0A034-5192-4BAC-A11E-83A3DA08DF78}" type="pres">
      <dgm:prSet presAssocID="{19F180E7-2D25-42D6-BFA3-B8783ABEA906}" presName="Parent1" presStyleLbl="node1" presStyleIdx="2" presStyleCnt="6" custScaleX="121781" custLinFactNeighborX="-4546" custLinFactNeighborY="-18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D9A2-2402-4F0B-B71D-D044F3C96B93}" type="pres">
      <dgm:prSet presAssocID="{19F180E7-2D25-42D6-BFA3-B8783ABEA9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22764-4A13-4E51-B0E0-B7DFE0D9611C}" type="pres">
      <dgm:prSet presAssocID="{19F180E7-2D25-42D6-BFA3-B8783ABEA906}" presName="BalanceSpacing" presStyleCnt="0"/>
      <dgm:spPr/>
    </dgm:pt>
    <dgm:pt modelId="{11EDF19E-32E8-4DE6-B985-C0514A46EDDC}" type="pres">
      <dgm:prSet presAssocID="{19F180E7-2D25-42D6-BFA3-B8783ABEA906}" presName="BalanceSpacing1" presStyleCnt="0"/>
      <dgm:spPr/>
    </dgm:pt>
    <dgm:pt modelId="{89C43B52-5CDA-4FF1-A5D6-EB32EB28BA8C}" type="pres">
      <dgm:prSet presAssocID="{9D816F07-F7DC-4D98-8040-92B24B771618}" presName="Accent1Text" presStyleLbl="node1" presStyleIdx="3" presStyleCnt="6"/>
      <dgm:spPr/>
      <dgm:t>
        <a:bodyPr/>
        <a:lstStyle/>
        <a:p>
          <a:endParaRPr lang="ru-RU"/>
        </a:p>
      </dgm:t>
    </dgm:pt>
    <dgm:pt modelId="{4764C60C-6E9E-4C55-84A3-7B5B56C401D6}" type="pres">
      <dgm:prSet presAssocID="{9D816F07-F7DC-4D98-8040-92B24B771618}" presName="spaceBetweenRectangles" presStyleCnt="0"/>
      <dgm:spPr/>
    </dgm:pt>
    <dgm:pt modelId="{EF234150-0A7B-4758-9FB1-5BDE0C2177DF}" type="pres">
      <dgm:prSet presAssocID="{E4D2620A-34EF-4067-8519-EE08C7C672DE}" presName="composite" presStyleCnt="0"/>
      <dgm:spPr/>
    </dgm:pt>
    <dgm:pt modelId="{7A78A9E1-27CB-431A-ADE2-829FD37CFF90}" type="pres">
      <dgm:prSet presAssocID="{E4D2620A-34EF-4067-8519-EE08C7C672DE}" presName="Parent1" presStyleLbl="node1" presStyleIdx="4" presStyleCnt="6" custScaleX="101264" custLinFactNeighborX="-3001" custLinFactNeighborY="-19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50ADF-3207-4721-9EB8-387615BD0035}" type="pres">
      <dgm:prSet presAssocID="{E4D2620A-34EF-4067-8519-EE08C7C672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1AD8-9E80-4F98-95DD-8512BD6306EA}" type="pres">
      <dgm:prSet presAssocID="{E4D2620A-34EF-4067-8519-EE08C7C672DE}" presName="BalanceSpacing" presStyleCnt="0"/>
      <dgm:spPr/>
    </dgm:pt>
    <dgm:pt modelId="{9FFFC7D1-F9D8-4722-9421-38D342BB0666}" type="pres">
      <dgm:prSet presAssocID="{E4D2620A-34EF-4067-8519-EE08C7C672DE}" presName="BalanceSpacing1" presStyleCnt="0"/>
      <dgm:spPr/>
    </dgm:pt>
    <dgm:pt modelId="{65775499-DCEE-41C9-9D45-303E674519C7}" type="pres">
      <dgm:prSet presAssocID="{62E5DF86-156B-4C23-BB0A-F095BE787C4F}" presName="Accent1Text" presStyleLbl="node1" presStyleIdx="5" presStyleCnt="6" custScaleX="104522" custLinFactNeighborX="-3390" custLinFactNeighborY="-4097"/>
      <dgm:spPr/>
      <dgm:t>
        <a:bodyPr/>
        <a:lstStyle/>
        <a:p>
          <a:endParaRPr lang="ru-RU"/>
        </a:p>
      </dgm:t>
    </dgm:pt>
  </dgm:ptLst>
  <dgm:cxnLst>
    <dgm:cxn modelId="{6C2F723B-4B4D-468B-8295-AF202DA8E90A}" type="presOf" srcId="{E4D2620A-34EF-4067-8519-EE08C7C672DE}" destId="{7A78A9E1-27CB-431A-ADE2-829FD37CFF90}" srcOrd="0" destOrd="0" presId="urn:microsoft.com/office/officeart/2008/layout/AlternatingHexagons"/>
    <dgm:cxn modelId="{6DB36359-B034-4B71-8B17-D2F3488A4809}" type="presOf" srcId="{62E5DF86-156B-4C23-BB0A-F095BE787C4F}" destId="{65775499-DCEE-41C9-9D45-303E674519C7}" srcOrd="0" destOrd="0" presId="urn:microsoft.com/office/officeart/2008/layout/AlternatingHexagons"/>
    <dgm:cxn modelId="{BB07A591-3BA3-496D-A4BF-82360BA82345}" type="presOf" srcId="{5D4C1D9E-2167-4530-B56A-3FAAB84AF68E}" destId="{431DECE0-1EEB-4660-AE28-FA45F5D5A372}" srcOrd="0" destOrd="0" presId="urn:microsoft.com/office/officeart/2008/layout/AlternatingHexagons"/>
    <dgm:cxn modelId="{2DB7733E-D3BB-49DF-BF56-9F0681D3337E}" srcId="{5D4C1D9E-2167-4530-B56A-3FAAB84AF68E}" destId="{E4D2620A-34EF-4067-8519-EE08C7C672DE}" srcOrd="2" destOrd="0" parTransId="{E9906FA5-7439-4450-8A08-F89C96EC8C5D}" sibTransId="{62E5DF86-156B-4C23-BB0A-F095BE787C4F}"/>
    <dgm:cxn modelId="{B9A62E3B-F5DE-4C3F-88E5-6D3C0DB96B9F}" type="presOf" srcId="{19F180E7-2D25-42D6-BFA3-B8783ABEA906}" destId="{D0D0A034-5192-4BAC-A11E-83A3DA08DF78}" srcOrd="0" destOrd="0" presId="urn:microsoft.com/office/officeart/2008/layout/AlternatingHexagons"/>
    <dgm:cxn modelId="{FFB2E104-88C1-4453-A3A1-80CB76F220D3}" srcId="{19F180E7-2D25-42D6-BFA3-B8783ABEA906}" destId="{7D890E27-B352-45FE-AB60-40ADF179B8F0}" srcOrd="0" destOrd="0" parTransId="{98B2C442-D74F-49F3-9BEF-2E68D9D4F216}" sibTransId="{E353324C-06E8-4F65-8445-63C902093C85}"/>
    <dgm:cxn modelId="{D79AFEC0-2EED-458B-9054-9D7A6D8841AA}" type="presOf" srcId="{3034FE97-0827-4BD3-AB68-5F35FFA47835}" destId="{B191665C-36F1-48F2-9F66-57D88A623377}" srcOrd="0" destOrd="0" presId="urn:microsoft.com/office/officeart/2008/layout/AlternatingHexagons"/>
    <dgm:cxn modelId="{CC01A0A9-DA7B-41F3-B697-148688A8B5A4}" type="presOf" srcId="{FFBC3FD9-63D7-438C-98C6-7D49C8D1C51E}" destId="{C1FEA506-D162-43CA-AC28-91F9CCCF01E2}" srcOrd="0" destOrd="0" presId="urn:microsoft.com/office/officeart/2008/layout/AlternatingHexagons"/>
    <dgm:cxn modelId="{C6EE42F1-438D-4A90-8FA0-557BD74914CE}" type="presOf" srcId="{9D816F07-F7DC-4D98-8040-92B24B771618}" destId="{89C43B52-5CDA-4FF1-A5D6-EB32EB28BA8C}" srcOrd="0" destOrd="0" presId="urn:microsoft.com/office/officeart/2008/layout/AlternatingHexagons"/>
    <dgm:cxn modelId="{831340E8-571C-4CB9-A898-8887E6D68326}" type="presOf" srcId="{7D890E27-B352-45FE-AB60-40ADF179B8F0}" destId="{18BCD9A2-2402-4F0B-B71D-D044F3C96B93}" srcOrd="0" destOrd="0" presId="urn:microsoft.com/office/officeart/2008/layout/AlternatingHexagons"/>
    <dgm:cxn modelId="{1B6F93ED-D39A-432C-9697-1ED8F74AE534}" srcId="{FFBC3FD9-63D7-438C-98C6-7D49C8D1C51E}" destId="{3034FE97-0827-4BD3-AB68-5F35FFA47835}" srcOrd="0" destOrd="0" parTransId="{22EA8A71-815B-4F1B-8765-8DB08F8B4D62}" sibTransId="{34757A8F-EDC2-4AEF-9AEA-8D0E7E84B7B1}"/>
    <dgm:cxn modelId="{2737B428-76A2-49B0-8E59-7893E15666DD}" srcId="{5D4C1D9E-2167-4530-B56A-3FAAB84AF68E}" destId="{19F180E7-2D25-42D6-BFA3-B8783ABEA906}" srcOrd="1" destOrd="0" parTransId="{EA8B546B-4649-4C9B-B60F-8FB74260D526}" sibTransId="{9D816F07-F7DC-4D98-8040-92B24B771618}"/>
    <dgm:cxn modelId="{519FC339-50A2-4268-B846-EAD422094275}" type="presOf" srcId="{84759C8A-F0AD-4184-9F14-A903BAB54DB8}" destId="{FC77D05C-6D23-41E8-9970-C9253E3D45C4}" srcOrd="0" destOrd="0" presId="urn:microsoft.com/office/officeart/2008/layout/AlternatingHexagons"/>
    <dgm:cxn modelId="{12C79E3D-3F54-4562-B9CD-39CF995B1724}" srcId="{5D4C1D9E-2167-4530-B56A-3FAAB84AF68E}" destId="{FFBC3FD9-63D7-438C-98C6-7D49C8D1C51E}" srcOrd="0" destOrd="0" parTransId="{82DE6583-DCAB-48A5-8B21-2D1E829BFBDD}" sibTransId="{84759C8A-F0AD-4184-9F14-A903BAB54DB8}"/>
    <dgm:cxn modelId="{3D76452C-9FA1-4B65-8A78-E94F117D8C3E}" type="presParOf" srcId="{431DECE0-1EEB-4660-AE28-FA45F5D5A372}" destId="{F1C24751-1BB3-4D45-91C1-7E1C07E1BAC1}" srcOrd="0" destOrd="0" presId="urn:microsoft.com/office/officeart/2008/layout/AlternatingHexagons"/>
    <dgm:cxn modelId="{AE00AD97-DB06-4439-B71F-2396A2C4538F}" type="presParOf" srcId="{F1C24751-1BB3-4D45-91C1-7E1C07E1BAC1}" destId="{C1FEA506-D162-43CA-AC28-91F9CCCF01E2}" srcOrd="0" destOrd="0" presId="urn:microsoft.com/office/officeart/2008/layout/AlternatingHexagons"/>
    <dgm:cxn modelId="{2F98235E-DE2F-4E5B-85EE-D9EAD073B733}" type="presParOf" srcId="{F1C24751-1BB3-4D45-91C1-7E1C07E1BAC1}" destId="{B191665C-36F1-48F2-9F66-57D88A623377}" srcOrd="1" destOrd="0" presId="urn:microsoft.com/office/officeart/2008/layout/AlternatingHexagons"/>
    <dgm:cxn modelId="{889FACF4-FAD5-4720-AED3-F304C6610318}" type="presParOf" srcId="{F1C24751-1BB3-4D45-91C1-7E1C07E1BAC1}" destId="{A30E92CA-8674-4A05-9B4E-57D5EF868C0C}" srcOrd="2" destOrd="0" presId="urn:microsoft.com/office/officeart/2008/layout/AlternatingHexagons"/>
    <dgm:cxn modelId="{5AA18F27-A06A-4F95-8C0B-910E19D18487}" type="presParOf" srcId="{F1C24751-1BB3-4D45-91C1-7E1C07E1BAC1}" destId="{38E9A91D-B070-483A-94C8-1CA967C620F2}" srcOrd="3" destOrd="0" presId="urn:microsoft.com/office/officeart/2008/layout/AlternatingHexagons"/>
    <dgm:cxn modelId="{A1B3DA5F-EC39-4207-B2B5-18591866765E}" type="presParOf" srcId="{F1C24751-1BB3-4D45-91C1-7E1C07E1BAC1}" destId="{FC77D05C-6D23-41E8-9970-C9253E3D45C4}" srcOrd="4" destOrd="0" presId="urn:microsoft.com/office/officeart/2008/layout/AlternatingHexagons"/>
    <dgm:cxn modelId="{4414FE43-CE59-4A49-8EBB-0D05DA866C76}" type="presParOf" srcId="{431DECE0-1EEB-4660-AE28-FA45F5D5A372}" destId="{54419D5A-3238-436C-B559-12188060FAC3}" srcOrd="1" destOrd="0" presId="urn:microsoft.com/office/officeart/2008/layout/AlternatingHexagons"/>
    <dgm:cxn modelId="{C497FE7C-5200-45A8-903B-BD12FE742B3F}" type="presParOf" srcId="{431DECE0-1EEB-4660-AE28-FA45F5D5A372}" destId="{50DFC4FC-23FB-46E9-B6A6-44C64B180642}" srcOrd="2" destOrd="0" presId="urn:microsoft.com/office/officeart/2008/layout/AlternatingHexagons"/>
    <dgm:cxn modelId="{99D3059D-AE07-4166-919A-19C5A542062B}" type="presParOf" srcId="{50DFC4FC-23FB-46E9-B6A6-44C64B180642}" destId="{D0D0A034-5192-4BAC-A11E-83A3DA08DF78}" srcOrd="0" destOrd="0" presId="urn:microsoft.com/office/officeart/2008/layout/AlternatingHexagons"/>
    <dgm:cxn modelId="{55DF5FA8-2685-4985-9A02-BC774D2C75A0}" type="presParOf" srcId="{50DFC4FC-23FB-46E9-B6A6-44C64B180642}" destId="{18BCD9A2-2402-4F0B-B71D-D044F3C96B93}" srcOrd="1" destOrd="0" presId="urn:microsoft.com/office/officeart/2008/layout/AlternatingHexagons"/>
    <dgm:cxn modelId="{5168548F-AC50-479C-87F6-198C722D9034}" type="presParOf" srcId="{50DFC4FC-23FB-46E9-B6A6-44C64B180642}" destId="{BEA22764-4A13-4E51-B0E0-B7DFE0D9611C}" srcOrd="2" destOrd="0" presId="urn:microsoft.com/office/officeart/2008/layout/AlternatingHexagons"/>
    <dgm:cxn modelId="{527C867D-B5AB-4B9C-A7E8-32CF272E32B2}" type="presParOf" srcId="{50DFC4FC-23FB-46E9-B6A6-44C64B180642}" destId="{11EDF19E-32E8-4DE6-B985-C0514A46EDDC}" srcOrd="3" destOrd="0" presId="urn:microsoft.com/office/officeart/2008/layout/AlternatingHexagons"/>
    <dgm:cxn modelId="{0D0FF6A6-EEF5-4563-BB63-2020BE3C77A6}" type="presParOf" srcId="{50DFC4FC-23FB-46E9-B6A6-44C64B180642}" destId="{89C43B52-5CDA-4FF1-A5D6-EB32EB28BA8C}" srcOrd="4" destOrd="0" presId="urn:microsoft.com/office/officeart/2008/layout/AlternatingHexagons"/>
    <dgm:cxn modelId="{F7FDD740-B053-480D-A4D2-407460469466}" type="presParOf" srcId="{431DECE0-1EEB-4660-AE28-FA45F5D5A372}" destId="{4764C60C-6E9E-4C55-84A3-7B5B56C401D6}" srcOrd="3" destOrd="0" presId="urn:microsoft.com/office/officeart/2008/layout/AlternatingHexagons"/>
    <dgm:cxn modelId="{09094459-EB78-442E-B4E8-6BA9E939AEE2}" type="presParOf" srcId="{431DECE0-1EEB-4660-AE28-FA45F5D5A372}" destId="{EF234150-0A7B-4758-9FB1-5BDE0C2177DF}" srcOrd="4" destOrd="0" presId="urn:microsoft.com/office/officeart/2008/layout/AlternatingHexagons"/>
    <dgm:cxn modelId="{4549D4B7-A675-4F95-A548-561CEAFA0976}" type="presParOf" srcId="{EF234150-0A7B-4758-9FB1-5BDE0C2177DF}" destId="{7A78A9E1-27CB-431A-ADE2-829FD37CFF90}" srcOrd="0" destOrd="0" presId="urn:microsoft.com/office/officeart/2008/layout/AlternatingHexagons"/>
    <dgm:cxn modelId="{4CAE33C5-9F32-4FBB-B591-E2BD90EE8EDD}" type="presParOf" srcId="{EF234150-0A7B-4758-9FB1-5BDE0C2177DF}" destId="{E4750ADF-3207-4721-9EB8-387615BD0035}" srcOrd="1" destOrd="0" presId="urn:microsoft.com/office/officeart/2008/layout/AlternatingHexagons"/>
    <dgm:cxn modelId="{743892AE-9315-45F0-BCA3-FAE617F57B53}" type="presParOf" srcId="{EF234150-0A7B-4758-9FB1-5BDE0C2177DF}" destId="{89E61AD8-9E80-4F98-95DD-8512BD6306EA}" srcOrd="2" destOrd="0" presId="urn:microsoft.com/office/officeart/2008/layout/AlternatingHexagons"/>
    <dgm:cxn modelId="{0512A634-6DF2-4645-A86C-41A6B1939CDD}" type="presParOf" srcId="{EF234150-0A7B-4758-9FB1-5BDE0C2177DF}" destId="{9FFFC7D1-F9D8-4722-9421-38D342BB0666}" srcOrd="3" destOrd="0" presId="urn:microsoft.com/office/officeart/2008/layout/AlternatingHexagons"/>
    <dgm:cxn modelId="{F968BB5C-64CC-4C87-A45A-2170213F7064}" type="presParOf" srcId="{EF234150-0A7B-4758-9FB1-5BDE0C2177DF}" destId="{65775499-DCEE-41C9-9D45-303E674519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AC1BC6F3-423F-4541-B394-89E5F1F7BF5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8D6059-92F1-40E1-8860-E3C3E821C9F9}">
      <dgm:prSet custT="1"/>
      <dgm:spPr/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dirty="0" smtClean="0">
              <a:latin typeface="Sitka Small" panose="02000505000000020004" pitchFamily="2" charset="0"/>
            </a:rPr>
            <a:t> </a:t>
          </a:r>
          <a:r>
            <a:rPr lang="ru-RU" sz="1400" b="0" i="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dirty="0">
            <a:latin typeface="Sitka Small" panose="02000505000000020004" pitchFamily="2" charset="0"/>
          </a:endParaRPr>
        </a:p>
      </dgm:t>
    </dgm:pt>
    <dgm:pt modelId="{BDC723A8-AFF2-4240-84B0-B698EB5FC848}" type="parTrans" cxnId="{D208010E-8B16-4226-B411-2AF1B4ED3180}">
      <dgm:prSet/>
      <dgm:spPr/>
      <dgm:t>
        <a:bodyPr/>
        <a:lstStyle/>
        <a:p>
          <a:endParaRPr lang="ru-RU"/>
        </a:p>
      </dgm:t>
    </dgm:pt>
    <dgm:pt modelId="{D5609B5C-FF5E-4822-92F3-77C20706A04A}" type="sibTrans" cxnId="{D208010E-8B16-4226-B411-2AF1B4ED3180}">
      <dgm:prSet/>
      <dgm:spPr/>
      <dgm:t>
        <a:bodyPr/>
        <a:lstStyle/>
        <a:p>
          <a:endParaRPr lang="ru-RU"/>
        </a:p>
      </dgm:t>
    </dgm:pt>
    <dgm:pt modelId="{6A678949-F4BF-4B56-8DBC-D053D8E042D1}" type="pres">
      <dgm:prSet presAssocID="{AC1BC6F3-423F-4541-B394-89E5F1F7B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8113E-2D91-4695-B012-989C769CAC0C}" type="pres">
      <dgm:prSet presAssocID="{3D8D6059-92F1-40E1-8860-E3C3E821C9F9}" presName="parentText" presStyleLbl="node1" presStyleIdx="0" presStyleCnt="1" custLinFactNeighborX="83" custLinFactNeighborY="19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8010E-8B16-4226-B411-2AF1B4ED3180}" srcId="{AC1BC6F3-423F-4541-B394-89E5F1F7BF54}" destId="{3D8D6059-92F1-40E1-8860-E3C3E821C9F9}" srcOrd="0" destOrd="0" parTransId="{BDC723A8-AFF2-4240-84B0-B698EB5FC848}" sibTransId="{D5609B5C-FF5E-4822-92F3-77C20706A04A}"/>
    <dgm:cxn modelId="{3423CC6F-7C2F-42E2-B891-5D8064ACBD04}" type="presOf" srcId="{AC1BC6F3-423F-4541-B394-89E5F1F7BF54}" destId="{6A678949-F4BF-4B56-8DBC-D053D8E042D1}" srcOrd="0" destOrd="0" presId="urn:microsoft.com/office/officeart/2005/8/layout/vList2"/>
    <dgm:cxn modelId="{64A5ECA5-0C7B-49DB-92D1-68844A27F59B}" type="presOf" srcId="{3D8D6059-92F1-40E1-8860-E3C3E821C9F9}" destId="{3208113E-2D91-4695-B012-989C769CAC0C}" srcOrd="0" destOrd="0" presId="urn:microsoft.com/office/officeart/2005/8/layout/vList2"/>
    <dgm:cxn modelId="{ADDE8E84-8238-43B0-9505-D6CDF83E203A}" type="presParOf" srcId="{6A678949-F4BF-4B56-8DBC-D053D8E042D1}" destId="{3208113E-2D91-4695-B012-989C769CA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32651EF-A668-4402-B42A-5DE668CA24FC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ECFBE6-9D8F-48F4-8027-45466105650F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2023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48,9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48,9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dirty="0">
            <a:latin typeface="Sitka Small" panose="02000505000000020004" pitchFamily="2" charset="0"/>
          </a:endParaRPr>
        </a:p>
      </dgm:t>
    </dgm:pt>
    <dgm:pt modelId="{0338F392-56C0-4CC4-9D54-58C81BACFB5A}" type="parTrans" cxnId="{B81338A9-B744-40ED-AEA5-F01554A0254F}">
      <dgm:prSet/>
      <dgm:spPr/>
      <dgm:t>
        <a:bodyPr/>
        <a:lstStyle/>
        <a:p>
          <a:endParaRPr lang="ru-RU"/>
        </a:p>
      </dgm:t>
    </dgm:pt>
    <dgm:pt modelId="{FE33B87B-AA9C-4C3B-AF07-01C33EF15E9A}" type="sibTrans" cxnId="{B81338A9-B744-40ED-AEA5-F01554A0254F}">
      <dgm:prSet/>
      <dgm:spPr/>
      <dgm:t>
        <a:bodyPr/>
        <a:lstStyle/>
        <a:p>
          <a:endParaRPr lang="ru-RU"/>
        </a:p>
      </dgm:t>
    </dgm:pt>
    <dgm:pt modelId="{89A132C2-E0CF-4211-BA58-35071E8AD1BB}" type="pres">
      <dgm:prSet presAssocID="{D32651EF-A668-4402-B42A-5DE668CA24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C568F-D96F-4869-8396-C3B6573D4F5D}" type="pres">
      <dgm:prSet presAssocID="{46ECFBE6-9D8F-48F4-8027-45466105650F}" presName="parentText" presStyleLbl="node1" presStyleIdx="0" presStyleCnt="1" custLinFactNeighborX="-1405" custLinFactNeighborY="19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43039-E71D-4C99-AD09-62D754EED757}" type="presOf" srcId="{D32651EF-A668-4402-B42A-5DE668CA24FC}" destId="{89A132C2-E0CF-4211-BA58-35071E8AD1BB}" srcOrd="0" destOrd="0" presId="urn:microsoft.com/office/officeart/2005/8/layout/vList2"/>
    <dgm:cxn modelId="{B81338A9-B744-40ED-AEA5-F01554A0254F}" srcId="{D32651EF-A668-4402-B42A-5DE668CA24FC}" destId="{46ECFBE6-9D8F-48F4-8027-45466105650F}" srcOrd="0" destOrd="0" parTransId="{0338F392-56C0-4CC4-9D54-58C81BACFB5A}" sibTransId="{FE33B87B-AA9C-4C3B-AF07-01C33EF15E9A}"/>
    <dgm:cxn modelId="{7A3E6CD9-5AEC-4C84-932C-AA1BD4CD899A}" type="presOf" srcId="{46ECFBE6-9D8F-48F4-8027-45466105650F}" destId="{78AC568F-D96F-4869-8396-C3B6573D4F5D}" srcOrd="0" destOrd="0" presId="urn:microsoft.com/office/officeart/2005/8/layout/vList2"/>
    <dgm:cxn modelId="{F11BE780-8AA1-4EB4-87D7-15FCA1EEADCE}" type="presParOf" srcId="{89A132C2-E0CF-4211-BA58-35071E8AD1BB}" destId="{78AC568F-D96F-4869-8396-C3B6573D4F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2023 год. 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</a:t>
          </a:r>
          <a:r>
            <a:rPr lang="ru-RU" sz="2000" smtClean="0">
              <a:latin typeface="Franklin Gothic Book" panose="020B0503020102020204" pitchFamily="34" charset="0"/>
            </a:rPr>
            <a:t>на 2023 </a:t>
          </a:r>
          <a:r>
            <a:rPr lang="ru-RU" sz="2000" dirty="0" smtClean="0">
              <a:latin typeface="Franklin Gothic Book" panose="020B0503020102020204" pitchFamily="34" charset="0"/>
            </a:rPr>
            <a:t>год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A4E15B59-90B7-40C1-A544-8FA8B82ABAFF}" type="presOf" srcId="{DCE58B99-2F00-4D63-BE64-111B4D3180DC}" destId="{555D8DE5-0DCE-4B81-B8BB-17CD35AC9AA3}" srcOrd="0" destOrd="0" presId="urn:microsoft.com/office/officeart/2005/8/layout/vList3"/>
    <dgm:cxn modelId="{1464C392-728F-4522-AE98-8C3484DC5348}" type="presOf" srcId="{6E78D853-2BAB-49F9-BF7A-E74BBDF75672}" destId="{30168CFE-FA15-4595-BBC5-8E6A8B5D2020}" srcOrd="0" destOrd="0" presId="urn:microsoft.com/office/officeart/2005/8/layout/vList3"/>
    <dgm:cxn modelId="{537E6F11-E506-49BB-B475-437DA14F3AC2}" type="presOf" srcId="{11724F9B-A9B6-497A-ABCC-F7F5F8EA7B13}" destId="{3E215DDD-360F-4C3F-AF61-2D7614C8B141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F74FB885-A602-4DBE-9703-0A3F0E9176A7}" type="presOf" srcId="{93B71B81-1A19-4BC6-8ABB-5E70747657CD}" destId="{76E43C41-5B67-434D-A0F0-AE551C6060DB}" srcOrd="0" destOrd="0" presId="urn:microsoft.com/office/officeart/2005/8/layout/vList3"/>
    <dgm:cxn modelId="{46C44130-2165-439B-B165-0A95C6F9DEB6}" type="presOf" srcId="{68F9CE17-4E1B-49DE-A15B-907392F72220}" destId="{B9613442-FBDC-445E-A015-5094ABB9B85E}" srcOrd="0" destOrd="0" presId="urn:microsoft.com/office/officeart/2005/8/layout/vList3"/>
    <dgm:cxn modelId="{C4079825-C759-42DC-912D-148DD6525D53}" type="presOf" srcId="{2CDB8F11-75FA-421D-B163-5C2187796A7C}" destId="{AD20D943-70C8-4A98-82F2-73C14B5EC0CA}" srcOrd="0" destOrd="0" presId="urn:microsoft.com/office/officeart/2005/8/layout/vList3"/>
    <dgm:cxn modelId="{AF1483EC-89D4-49DD-95E0-8E6DC7A64F3F}" type="presOf" srcId="{CDD37EF6-5A57-4057-8FB0-606F15725C8B}" destId="{2CFF9B66-C5AE-40DF-BB5E-A72B68A47B5F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3A8AF5FB-107C-42CB-8488-29DF7ABE40DE}" type="presParOf" srcId="{30168CFE-FA15-4595-BBC5-8E6A8B5D2020}" destId="{4C4EFD78-343F-408E-9989-4EEF7C8F4A0C}" srcOrd="0" destOrd="0" presId="urn:microsoft.com/office/officeart/2005/8/layout/vList3"/>
    <dgm:cxn modelId="{EEE95EFD-DD17-4926-B760-DE658A99C6BD}" type="presParOf" srcId="{4C4EFD78-343F-408E-9989-4EEF7C8F4A0C}" destId="{C2E5ED50-1F78-4D07-B0EA-A691D878FB30}" srcOrd="0" destOrd="0" presId="urn:microsoft.com/office/officeart/2005/8/layout/vList3"/>
    <dgm:cxn modelId="{39E5F876-BE5C-4E1D-8CA8-9814F2A492E7}" type="presParOf" srcId="{4C4EFD78-343F-408E-9989-4EEF7C8F4A0C}" destId="{76E43C41-5B67-434D-A0F0-AE551C6060DB}" srcOrd="1" destOrd="0" presId="urn:microsoft.com/office/officeart/2005/8/layout/vList3"/>
    <dgm:cxn modelId="{35BE9050-B230-4AE1-90A0-65E822A22267}" type="presParOf" srcId="{30168CFE-FA15-4595-BBC5-8E6A8B5D2020}" destId="{5B5FFAC4-D1C7-40DB-A884-8EFCACC3BC7E}" srcOrd="1" destOrd="0" presId="urn:microsoft.com/office/officeart/2005/8/layout/vList3"/>
    <dgm:cxn modelId="{DA4A19E8-D8CC-45FB-A112-2F08504D1539}" type="presParOf" srcId="{30168CFE-FA15-4595-BBC5-8E6A8B5D2020}" destId="{F1056BD0-93A9-491B-A1C6-45AAA588E10D}" srcOrd="2" destOrd="0" presId="urn:microsoft.com/office/officeart/2005/8/layout/vList3"/>
    <dgm:cxn modelId="{4A39D910-B9A8-4E3C-887C-00BE8C7D082B}" type="presParOf" srcId="{F1056BD0-93A9-491B-A1C6-45AAA588E10D}" destId="{A200E86B-49BC-44FC-9105-C5AF799FECF8}" srcOrd="0" destOrd="0" presId="urn:microsoft.com/office/officeart/2005/8/layout/vList3"/>
    <dgm:cxn modelId="{4E16E4D3-6FA5-4B47-9759-486D24FE12BB}" type="presParOf" srcId="{F1056BD0-93A9-491B-A1C6-45AAA588E10D}" destId="{3E215DDD-360F-4C3F-AF61-2D7614C8B141}" srcOrd="1" destOrd="0" presId="urn:microsoft.com/office/officeart/2005/8/layout/vList3"/>
    <dgm:cxn modelId="{A3D47AD7-CC5B-4322-9000-C5F1AE2A787C}" type="presParOf" srcId="{30168CFE-FA15-4595-BBC5-8E6A8B5D2020}" destId="{B3BE700E-B03D-46EB-8915-6BC6BB89979D}" srcOrd="3" destOrd="0" presId="urn:microsoft.com/office/officeart/2005/8/layout/vList3"/>
    <dgm:cxn modelId="{4B452D06-9633-4DA5-ABD7-BEF66948592A}" type="presParOf" srcId="{30168CFE-FA15-4595-BBC5-8E6A8B5D2020}" destId="{831EBE65-2018-4D6D-A5F0-9EDB61EB1CD5}" srcOrd="4" destOrd="0" presId="urn:microsoft.com/office/officeart/2005/8/layout/vList3"/>
    <dgm:cxn modelId="{C9562BF1-8FD6-4569-AA03-AB8436F2A24F}" type="presParOf" srcId="{831EBE65-2018-4D6D-A5F0-9EDB61EB1CD5}" destId="{7581FDFD-5345-4B6F-89BB-F9A632FC5412}" srcOrd="0" destOrd="0" presId="urn:microsoft.com/office/officeart/2005/8/layout/vList3"/>
    <dgm:cxn modelId="{193EEAA9-D1CA-43CC-821B-141D73219E8A}" type="presParOf" srcId="{831EBE65-2018-4D6D-A5F0-9EDB61EB1CD5}" destId="{555D8DE5-0DCE-4B81-B8BB-17CD35AC9AA3}" srcOrd="1" destOrd="0" presId="urn:microsoft.com/office/officeart/2005/8/layout/vList3"/>
    <dgm:cxn modelId="{39A5E737-9D33-47FC-AEF2-3DB929C02B34}" type="presParOf" srcId="{30168CFE-FA15-4595-BBC5-8E6A8B5D2020}" destId="{6E574BFB-B1A1-4836-8BBF-1C5D0EC80DCA}" srcOrd="5" destOrd="0" presId="urn:microsoft.com/office/officeart/2005/8/layout/vList3"/>
    <dgm:cxn modelId="{C4102866-6EDA-4385-BF3A-100B7128F898}" type="presParOf" srcId="{30168CFE-FA15-4595-BBC5-8E6A8B5D2020}" destId="{484F974E-F860-4EFB-A61F-62385F7EDFA0}" srcOrd="6" destOrd="0" presId="urn:microsoft.com/office/officeart/2005/8/layout/vList3"/>
    <dgm:cxn modelId="{B70C9B79-1B9A-4CC8-924A-928227BDD498}" type="presParOf" srcId="{484F974E-F860-4EFB-A61F-62385F7EDFA0}" destId="{43508742-3B14-4E15-A062-620BF18A1902}" srcOrd="0" destOrd="0" presId="urn:microsoft.com/office/officeart/2005/8/layout/vList3"/>
    <dgm:cxn modelId="{8BAE05E3-83A5-4C3D-8B1C-B5BFEA2AF127}" type="presParOf" srcId="{484F974E-F860-4EFB-A61F-62385F7EDFA0}" destId="{2CFF9B66-C5AE-40DF-BB5E-A72B68A47B5F}" srcOrd="1" destOrd="0" presId="urn:microsoft.com/office/officeart/2005/8/layout/vList3"/>
    <dgm:cxn modelId="{9C0A449B-A204-473F-944E-27A3F5A8B6C9}" type="presParOf" srcId="{30168CFE-FA15-4595-BBC5-8E6A8B5D2020}" destId="{951B672F-1C8D-47DC-815C-E3A4F2CC5729}" srcOrd="7" destOrd="0" presId="urn:microsoft.com/office/officeart/2005/8/layout/vList3"/>
    <dgm:cxn modelId="{D3317F97-AB40-45E4-B77F-9740256307BD}" type="presParOf" srcId="{30168CFE-FA15-4595-BBC5-8E6A8B5D2020}" destId="{99F3126B-8916-439F-BC4B-293701963560}" srcOrd="8" destOrd="0" presId="urn:microsoft.com/office/officeart/2005/8/layout/vList3"/>
    <dgm:cxn modelId="{940F4471-A657-4DB7-9C5B-4F6A5ADDBB1C}" type="presParOf" srcId="{99F3126B-8916-439F-BC4B-293701963560}" destId="{71A2EC46-EBF3-49C2-98C4-B0FDCCECFCB2}" srcOrd="0" destOrd="0" presId="urn:microsoft.com/office/officeart/2005/8/layout/vList3"/>
    <dgm:cxn modelId="{E5B87432-6C00-4481-AA23-DB6571C36912}" type="presParOf" srcId="{99F3126B-8916-439F-BC4B-293701963560}" destId="{AD20D943-70C8-4A98-82F2-73C14B5EC0CA}" srcOrd="1" destOrd="0" presId="urn:microsoft.com/office/officeart/2005/8/layout/vList3"/>
    <dgm:cxn modelId="{CC6E10D9-F8ED-43AB-A36B-F5A5066D0876}" type="presParOf" srcId="{30168CFE-FA15-4595-BBC5-8E6A8B5D2020}" destId="{9DE14E96-8076-407C-A8E3-A4B1E1AB4DD7}" srcOrd="9" destOrd="0" presId="urn:microsoft.com/office/officeart/2005/8/layout/vList3"/>
    <dgm:cxn modelId="{D637BEB7-6FA3-49C5-ABCB-52A60CD83F12}" type="presParOf" srcId="{30168CFE-FA15-4595-BBC5-8E6A8B5D2020}" destId="{7CB01B4A-F364-4094-BAD2-DB5E3E109291}" srcOrd="10" destOrd="0" presId="urn:microsoft.com/office/officeart/2005/8/layout/vList3"/>
    <dgm:cxn modelId="{819263F5-F0F1-49A9-958D-9ABC20499392}" type="presParOf" srcId="{7CB01B4A-F364-4094-BAD2-DB5E3E109291}" destId="{51A8FA49-6A15-4D16-BCE2-4BECA0159FE4}" srcOrd="0" destOrd="0" presId="urn:microsoft.com/office/officeart/2005/8/layout/vList3"/>
    <dgm:cxn modelId="{BFF0D021-A004-4EF9-9224-EE29B4DE842F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BB22EAB-CB10-4730-BCF2-1E64CF4BD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D55E10-4E8F-4EFB-813C-8B87649854F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D2FDDE7A-AD5E-490F-A809-3FECFA5796AE}" type="parTrans" cxnId="{540965B0-AED1-4573-88A2-0D831F511E58}">
      <dgm:prSet/>
      <dgm:spPr/>
      <dgm:t>
        <a:bodyPr/>
        <a:lstStyle/>
        <a:p>
          <a:endParaRPr lang="ru-RU"/>
        </a:p>
      </dgm:t>
    </dgm:pt>
    <dgm:pt modelId="{6DF2C05B-1E3D-4507-93F0-323481F0AA8A}" type="sibTrans" cxnId="{540965B0-AED1-4573-88A2-0D831F511E58}">
      <dgm:prSet/>
      <dgm:spPr/>
      <dgm:t>
        <a:bodyPr/>
        <a:lstStyle/>
        <a:p>
          <a:endParaRPr lang="ru-RU"/>
        </a:p>
      </dgm:t>
    </dgm:pt>
    <dgm:pt modelId="{8E36BA62-E614-41A2-9F48-C29C820E8BF4}" type="pres">
      <dgm:prSet presAssocID="{3BB22EAB-CB10-4730-BCF2-1E64CF4BD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DA552-6CE4-4905-9E34-92CD717D29EB}" type="pres">
      <dgm:prSet presAssocID="{0ED55E10-4E8F-4EFB-813C-8B87649854F3}" presName="parentText" presStyleLbl="node1" presStyleIdx="0" presStyleCnt="1" custLinFactNeighborY="28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0965B0-AED1-4573-88A2-0D831F511E58}" srcId="{3BB22EAB-CB10-4730-BCF2-1E64CF4BD96A}" destId="{0ED55E10-4E8F-4EFB-813C-8B87649854F3}" srcOrd="0" destOrd="0" parTransId="{D2FDDE7A-AD5E-490F-A809-3FECFA5796AE}" sibTransId="{6DF2C05B-1E3D-4507-93F0-323481F0AA8A}"/>
    <dgm:cxn modelId="{6B67D061-5CD8-4264-9239-968D7C263A0F}" type="presOf" srcId="{0ED55E10-4E8F-4EFB-813C-8B87649854F3}" destId="{61CDA552-6CE4-4905-9E34-92CD717D29EB}" srcOrd="0" destOrd="0" presId="urn:microsoft.com/office/officeart/2005/8/layout/vList2"/>
    <dgm:cxn modelId="{570725E0-0E06-4E20-B395-6C5FBABC5A71}" type="presOf" srcId="{3BB22EAB-CB10-4730-BCF2-1E64CF4BD96A}" destId="{8E36BA62-E614-41A2-9F48-C29C820E8BF4}" srcOrd="0" destOrd="0" presId="urn:microsoft.com/office/officeart/2005/8/layout/vList2"/>
    <dgm:cxn modelId="{F7DDB259-9E56-4D58-A586-1F1F15D40DDE}" type="presParOf" srcId="{8E36BA62-E614-41A2-9F48-C29C820E8BF4}" destId="{61CDA552-6CE4-4905-9E34-92CD717D2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Y="-2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4B95BBE8-6DF3-484B-92B4-B43D438DA1EC}" type="presOf" srcId="{DE9C9C94-DBB2-44D5-920D-8051CCDFF018}" destId="{E7A02CB9-94FA-4939-9EFF-915B5BFC7691}" srcOrd="0" destOrd="0" presId="urn:microsoft.com/office/officeart/2005/8/layout/vList2"/>
    <dgm:cxn modelId="{2BB54408-F405-4AFA-A130-9EF1ECCA4400}" type="presOf" srcId="{BAE78F17-D213-45A5-BDBF-CE175FF75885}" destId="{2B0E552D-2E96-4390-951D-F36D7CD55989}" srcOrd="0" destOrd="0" presId="urn:microsoft.com/office/officeart/2005/8/layout/vList2"/>
    <dgm:cxn modelId="{4B871FF7-FD37-4AD1-8C62-DD5229A3E823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2023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i="0" baseline="0" dirty="0" smtClean="0">
              <a:latin typeface="Sitka Small" panose="02000505000000020004" pitchFamily="2" charset="0"/>
            </a:rPr>
            <a:t>1 187,9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1 187,9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на  ремонт захоронения «Вечный огонь» (1 046,4 тыс. руб.) и «Поле Памяти» (141,5 тыс. руб.) в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6058" custLinFactNeighborY="-342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BCC86-7989-47D4-B85B-54111EEE8CD5}" type="presOf" srcId="{F02734AB-A5FE-4B3D-A246-635C110DA048}" destId="{E27E85E3-4976-4284-8FC2-A43FDD27937C}" srcOrd="0" destOrd="0" presId="urn:microsoft.com/office/officeart/2005/8/layout/vList2"/>
    <dgm:cxn modelId="{06432646-AB6A-40CD-9B50-4EF08DF194D5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57649EA8-EB72-433C-A03E-D3DE898732F1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областного и местного бюджетов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1964" custLinFactNeighborY="-26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CEF95-501B-46C4-BC49-61C0A16DB2EF}" type="presOf" srcId="{E2F7BDE9-6180-4D84-8F49-0D4451891A93}" destId="{7D16E844-27AD-4B5F-90B8-E5A896941874}" srcOrd="0" destOrd="0" presId="urn:microsoft.com/office/officeart/2005/8/layout/vList2"/>
    <dgm:cxn modelId="{9E7D4A43-4744-42FA-A76A-C661C9CD4A7D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E67B12C0-07E4-446B-A66C-2A5845EC5DFE}" type="presParOf" srcId="{BF677EAE-BC10-4FA7-95F1-694C3F5DC205}" destId="{7D16E844-27AD-4B5F-90B8-E5A896941874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ScaleY="51506" custLinFactNeighborX="-225" custLinFactNeighborY="-16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8C6960D-391C-4289-B88C-75748649659A}" type="presOf" srcId="{BAE78F17-D213-45A5-BDBF-CE175FF75885}" destId="{2B0E552D-2E96-4390-951D-F36D7CD55989}" srcOrd="0" destOrd="0" presId="urn:microsoft.com/office/officeart/2005/8/layout/vList2"/>
    <dgm:cxn modelId="{D1F53639-8FB6-426E-A694-D18EAD84FA4D}" type="presOf" srcId="{DE9C9C94-DBB2-44D5-920D-8051CCDFF018}" destId="{E7A02CB9-94FA-4939-9EFF-915B5BFC7691}" srcOrd="0" destOrd="0" presId="urn:microsoft.com/office/officeart/2005/8/layout/vList2"/>
    <dgm:cxn modelId="{15D9E92A-2A79-40B5-A656-EA7A4FF0A48A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2022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104,7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41,6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251,6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вывоз твердых бытовых отходов в территории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615" custLinFactNeighborY="195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6842A7-2BF7-460B-A9B3-0F7AB56DDCB3}" type="presOf" srcId="{D7D22D01-714B-4EE6-87CA-75AE4EF8A89A}" destId="{A7D2623C-450B-44D9-B26F-6AB25B539D62}" srcOrd="0" destOrd="0" presId="urn:microsoft.com/office/officeart/2005/8/layout/vList2"/>
    <dgm:cxn modelId="{E63605FE-4AE6-4B43-A7EC-7A5D81A56A20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8D2A74CC-2543-481F-AD80-4FF0AA7E07BD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ScaleY="146891" custLinFactNeighborX="-1821" custLinFactNeighborY="-4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5740F654-76D9-4930-AC5A-A4448C104F27}" type="presOf" srcId="{129E70D9-7379-4E72-9BB0-54237EF4857C}" destId="{BF677EAE-BC10-4FA7-95F1-694C3F5DC205}" srcOrd="0" destOrd="0" presId="urn:microsoft.com/office/officeart/2005/8/layout/vList2"/>
    <dgm:cxn modelId="{63E2C6E4-7D69-446D-9ABA-032580A76A23}" type="presOf" srcId="{E2F7BDE9-6180-4D84-8F49-0D4451891A93}" destId="{7D16E844-27AD-4B5F-90B8-E5A896941874}" srcOrd="0" destOrd="0" presId="urn:microsoft.com/office/officeart/2005/8/layout/vList2"/>
    <dgm:cxn modelId="{7244A305-9FA7-4D05-AF73-B941D185C9DC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0A3B843-8DAD-499C-91DC-19FCDA5B9752}" type="presOf" srcId="{DE9C9C94-DBB2-44D5-920D-8051CCDFF018}" destId="{E7A02CB9-94FA-4939-9EFF-915B5BFC7691}" srcOrd="0" destOrd="0" presId="urn:microsoft.com/office/officeart/2005/8/layout/vList2"/>
    <dgm:cxn modelId="{93692694-966F-4F7B-972A-DB86D1456C9E}" type="presOf" srcId="{BAE78F17-D213-45A5-BDBF-CE175FF75885}" destId="{2B0E552D-2E96-4390-951D-F36D7CD55989}" srcOrd="0" destOrd="0" presId="urn:microsoft.com/office/officeart/2005/8/layout/vList2"/>
    <dgm:cxn modelId="{B26841B0-39A2-4D5B-9064-38C8CDBE4A87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solidFill>
          <a:srgbClr val="66CCFF"/>
        </a:soli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2023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</a:t>
          </a:r>
          <a:r>
            <a:rPr lang="ru-RU" b="1" i="0" baseline="0" dirty="0" smtClean="0">
              <a:latin typeface="Sitka Small" panose="02000505000000020004" pitchFamily="2" charset="0"/>
            </a:rPr>
            <a:t>5,9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79,3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20,9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организацию лечебно-диагностических мероприятий</a:t>
          </a:r>
          <a:r>
            <a:rPr lang="ru-RU" b="0" i="0" dirty="0" smtClean="0">
              <a:latin typeface="Sitka Small" panose="02000505000000020004" pitchFamily="2" charset="0"/>
            </a:rPr>
            <a:t> в районе</a:t>
          </a:r>
          <a:r>
            <a:rPr lang="ru-RU" b="0" i="0" baseline="0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2370" custLinFactNeighborY="-181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EBDF9-327E-4ED5-ACD6-B8ADFF36EA0F}" type="presOf" srcId="{F02734AB-A5FE-4B3D-A246-635C110DA048}" destId="{E27E85E3-4976-4284-8FC2-A43FDD27937C}" srcOrd="0" destOrd="0" presId="urn:microsoft.com/office/officeart/2005/8/layout/vList2"/>
    <dgm:cxn modelId="{29BBE15A-AC93-41AC-B082-2B4AE553D7AE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EFA38A2E-A8CC-4B1C-B77B-1E7059D85EA7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solidFill>
          <a:srgbClr val="CCECFF"/>
        </a:soli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100000" custScaleY="137566" custLinFactNeighborX="6897" custLinFactNeighborY="-39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02FD0-734A-4152-89A0-B42B9AF0FF92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3E0BD2BC-66C9-4855-9FA7-901A8325D1FA}" type="presOf" srcId="{E2F7BDE9-6180-4D84-8F49-0D4451891A93}" destId="{7D16E844-27AD-4B5F-90B8-E5A896941874}" srcOrd="0" destOrd="0" presId="urn:microsoft.com/office/officeart/2005/8/layout/vList2"/>
    <dgm:cxn modelId="{01DF1F15-6F52-4714-9A04-993B0E407B17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400" dirty="0" smtClean="0">
              <a:latin typeface="Sitka Small" panose="02000505000000020004" pitchFamily="2" charset="0"/>
            </a:rPr>
            <a:t>Доходы бюджета</a:t>
          </a:r>
          <a:endParaRPr lang="ru-RU" sz="44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 custScaleX="67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 custLinFactNeighborX="242" custLinFactNeighborY="-43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242" custLinFactNeighborY="4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6641F0B5-F460-4634-A072-14E3946D57C7}" type="presOf" srcId="{52EDB3A4-D7FD-41EC-B767-6E8D238E659F}" destId="{32C7786F-2271-4CC2-9897-2F12D6256F8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58F7C64D-9CEC-4B99-BBBD-62F54D20415E}" type="presOf" srcId="{6880C1AA-68DD-4204-BBB8-42703D4EFDE6}" destId="{D36E6FC4-4319-4BD3-8093-FB4CA8D2DD1A}" srcOrd="0" destOrd="0" presId="urn:microsoft.com/office/officeart/2008/layout/HorizontalMultiLevelHierarchy"/>
    <dgm:cxn modelId="{EEF0A802-B3E0-4A46-AFAF-6ED2AAD44107}" type="presOf" srcId="{F78657EC-9FC1-4178-AED5-7EBC196D8BDD}" destId="{BE2FAE97-92DA-49B2-B190-5A760CF9634D}" srcOrd="1" destOrd="0" presId="urn:microsoft.com/office/officeart/2008/layout/HorizontalMultiLevelHierarchy"/>
    <dgm:cxn modelId="{C7598811-F456-46A4-B630-6A214AAA2FA3}" type="presOf" srcId="{C9D24032-55D5-4549-829F-63C4A1811047}" destId="{2CC34557-A9E8-46DD-AD39-D7F498986942}" srcOrd="0" destOrd="0" presId="urn:microsoft.com/office/officeart/2008/layout/HorizontalMultiLevelHierarchy"/>
    <dgm:cxn modelId="{BE4ED40D-EAEC-4F2C-92E0-62A20ECE4F18}" type="presOf" srcId="{2DDF7F06-6D40-48E3-91D6-5E4BAA825DC8}" destId="{F8517B3E-9151-4ED5-9CF7-90583179D1D8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5FCB948B-F1A2-4BF7-9948-AFF905A7C9A1}" type="presOf" srcId="{20E3CE88-01D3-41A7-9D99-87602A562D7F}" destId="{2D0830CB-CAC8-4D26-A94F-EF9A7C7CE15F}" srcOrd="0" destOrd="0" presId="urn:microsoft.com/office/officeart/2008/layout/HorizontalMultiLevelHierarchy"/>
    <dgm:cxn modelId="{5B2D813A-74DE-4DC5-89D0-6B698AA3F974}" type="presOf" srcId="{20E3CE88-01D3-41A7-9D99-87602A562D7F}" destId="{ED9E8322-3230-4153-BCE8-518A9AFB39B7}" srcOrd="1" destOrd="0" presId="urn:microsoft.com/office/officeart/2008/layout/HorizontalMultiLevelHierarchy"/>
    <dgm:cxn modelId="{9AC3FEAC-073B-46A7-A442-505F33EDBA67}" type="presOf" srcId="{52EDB3A4-D7FD-41EC-B767-6E8D238E659F}" destId="{B46F572E-2E3B-4A76-8982-94F1855F5BFE}" srcOrd="1" destOrd="0" presId="urn:microsoft.com/office/officeart/2008/layout/HorizontalMultiLevelHierarchy"/>
    <dgm:cxn modelId="{45B8CEB0-0BFE-4A47-964B-5C9E6E9A14A4}" type="presOf" srcId="{3CC6EA65-40BB-426A-8ECB-DEFBC77FD996}" destId="{B8AB521B-3087-43E1-B997-014A727E8D05}" srcOrd="0" destOrd="0" presId="urn:microsoft.com/office/officeart/2008/layout/HorizontalMultiLevelHierarchy"/>
    <dgm:cxn modelId="{033C07E2-A593-49B8-8AD0-602A5DCDCED8}" type="presOf" srcId="{76C410F1-B307-4A58-8E4A-E935CC8A6C42}" destId="{3635D7EA-A0D2-4C31-BD91-D42E31987555}" srcOrd="0" destOrd="0" presId="urn:microsoft.com/office/officeart/2008/layout/HorizontalMultiLevelHierarchy"/>
    <dgm:cxn modelId="{B714EE0A-99AC-48AB-B508-8B7327EB10D0}" type="presOf" srcId="{F78657EC-9FC1-4178-AED5-7EBC196D8BDD}" destId="{C3CA5302-D760-4935-83CE-CAD436EDBEE6}" srcOrd="0" destOrd="0" presId="urn:microsoft.com/office/officeart/2008/layout/HorizontalMultiLevelHierarchy"/>
    <dgm:cxn modelId="{6534A3E2-615B-4CE0-9125-65A4828E57EE}" type="presParOf" srcId="{D36E6FC4-4319-4BD3-8093-FB4CA8D2DD1A}" destId="{697C86B7-E4EB-4C01-84E4-D04481AA7E28}" srcOrd="0" destOrd="0" presId="urn:microsoft.com/office/officeart/2008/layout/HorizontalMultiLevelHierarchy"/>
    <dgm:cxn modelId="{4F7EA5D6-33C6-4CAD-A7A5-F20BCFC9C57B}" type="presParOf" srcId="{697C86B7-E4EB-4C01-84E4-D04481AA7E28}" destId="{3635D7EA-A0D2-4C31-BD91-D42E31987555}" srcOrd="0" destOrd="0" presId="urn:microsoft.com/office/officeart/2008/layout/HorizontalMultiLevelHierarchy"/>
    <dgm:cxn modelId="{457D8CAA-A729-431A-A17C-4A805B0E9871}" type="presParOf" srcId="{697C86B7-E4EB-4C01-84E4-D04481AA7E28}" destId="{70BE67B5-EF7D-4E33-A287-E792EA31ECBE}" srcOrd="1" destOrd="0" presId="urn:microsoft.com/office/officeart/2008/layout/HorizontalMultiLevelHierarchy"/>
    <dgm:cxn modelId="{E9C1B8CF-DF1C-42EC-B4CC-5F887AE59978}" type="presParOf" srcId="{70BE67B5-EF7D-4E33-A287-E792EA31ECBE}" destId="{2D0830CB-CAC8-4D26-A94F-EF9A7C7CE15F}" srcOrd="0" destOrd="0" presId="urn:microsoft.com/office/officeart/2008/layout/HorizontalMultiLevelHierarchy"/>
    <dgm:cxn modelId="{579A7006-E83E-4070-812E-C20E20BF4F09}" type="presParOf" srcId="{2D0830CB-CAC8-4D26-A94F-EF9A7C7CE15F}" destId="{ED9E8322-3230-4153-BCE8-518A9AFB39B7}" srcOrd="0" destOrd="0" presId="urn:microsoft.com/office/officeart/2008/layout/HorizontalMultiLevelHierarchy"/>
    <dgm:cxn modelId="{19263846-D841-4208-8BD7-6BF40A43FB4B}" type="presParOf" srcId="{70BE67B5-EF7D-4E33-A287-E792EA31ECBE}" destId="{44DF5BDE-854E-4D7F-A69B-B1683522C5D1}" srcOrd="1" destOrd="0" presId="urn:microsoft.com/office/officeart/2008/layout/HorizontalMultiLevelHierarchy"/>
    <dgm:cxn modelId="{46F465FC-37A2-4A58-BA54-1144EBE6C24A}" type="presParOf" srcId="{44DF5BDE-854E-4D7F-A69B-B1683522C5D1}" destId="{2CC34557-A9E8-46DD-AD39-D7F498986942}" srcOrd="0" destOrd="0" presId="urn:microsoft.com/office/officeart/2008/layout/HorizontalMultiLevelHierarchy"/>
    <dgm:cxn modelId="{2C7FBF99-758E-43C4-A917-9C9550CFF427}" type="presParOf" srcId="{44DF5BDE-854E-4D7F-A69B-B1683522C5D1}" destId="{AA280579-21CE-4CFB-9044-E8423EA5043B}" srcOrd="1" destOrd="0" presId="urn:microsoft.com/office/officeart/2008/layout/HorizontalMultiLevelHierarchy"/>
    <dgm:cxn modelId="{8AAE6CFC-00BB-4576-8DC0-A4E168A4DB6E}" type="presParOf" srcId="{70BE67B5-EF7D-4E33-A287-E792EA31ECBE}" destId="{C3CA5302-D760-4935-83CE-CAD436EDBEE6}" srcOrd="2" destOrd="0" presId="urn:microsoft.com/office/officeart/2008/layout/HorizontalMultiLevelHierarchy"/>
    <dgm:cxn modelId="{DD3B565D-2678-4A26-B4D7-F8CD34A73143}" type="presParOf" srcId="{C3CA5302-D760-4935-83CE-CAD436EDBEE6}" destId="{BE2FAE97-92DA-49B2-B190-5A760CF9634D}" srcOrd="0" destOrd="0" presId="urn:microsoft.com/office/officeart/2008/layout/HorizontalMultiLevelHierarchy"/>
    <dgm:cxn modelId="{A75CB1FB-4B98-40B7-BCA8-102F9B8F94D6}" type="presParOf" srcId="{70BE67B5-EF7D-4E33-A287-E792EA31ECBE}" destId="{C22ACF1A-4EE6-4A33-9535-3C7ED3C6611C}" srcOrd="3" destOrd="0" presId="urn:microsoft.com/office/officeart/2008/layout/HorizontalMultiLevelHierarchy"/>
    <dgm:cxn modelId="{8DCBC9A7-F65D-4187-9211-9D66E14509AF}" type="presParOf" srcId="{C22ACF1A-4EE6-4A33-9535-3C7ED3C6611C}" destId="{F8517B3E-9151-4ED5-9CF7-90583179D1D8}" srcOrd="0" destOrd="0" presId="urn:microsoft.com/office/officeart/2008/layout/HorizontalMultiLevelHierarchy"/>
    <dgm:cxn modelId="{68784808-8721-428D-AFD3-A3B327687DD1}" type="presParOf" srcId="{C22ACF1A-4EE6-4A33-9535-3C7ED3C6611C}" destId="{7EC7F49E-5ECE-4E28-8049-46302C06F3CB}" srcOrd="1" destOrd="0" presId="urn:microsoft.com/office/officeart/2008/layout/HorizontalMultiLevelHierarchy"/>
    <dgm:cxn modelId="{FB06712A-A694-4D28-9073-81329B986B1F}" type="presParOf" srcId="{70BE67B5-EF7D-4E33-A287-E792EA31ECBE}" destId="{32C7786F-2271-4CC2-9897-2F12D6256F86}" srcOrd="4" destOrd="0" presId="urn:microsoft.com/office/officeart/2008/layout/HorizontalMultiLevelHierarchy"/>
    <dgm:cxn modelId="{3AF8C879-0952-4A01-9C3A-ABCC2524F4E0}" type="presParOf" srcId="{32C7786F-2271-4CC2-9897-2F12D6256F86}" destId="{B46F572E-2E3B-4A76-8982-94F1855F5BFE}" srcOrd="0" destOrd="0" presId="urn:microsoft.com/office/officeart/2008/layout/HorizontalMultiLevelHierarchy"/>
    <dgm:cxn modelId="{20968B97-DD89-4FFF-A481-FD213E624A2B}" type="presParOf" srcId="{70BE67B5-EF7D-4E33-A287-E792EA31ECBE}" destId="{0CD8EB0F-C3A4-463F-BFC1-A13BE0243762}" srcOrd="5" destOrd="0" presId="urn:microsoft.com/office/officeart/2008/layout/HorizontalMultiLevelHierarchy"/>
    <dgm:cxn modelId="{1F176094-20A8-4A31-8B10-927A2BD15848}" type="presParOf" srcId="{0CD8EB0F-C3A4-463F-BFC1-A13BE0243762}" destId="{B8AB521B-3087-43E1-B997-014A727E8D05}" srcOrd="0" destOrd="0" presId="urn:microsoft.com/office/officeart/2008/layout/HorizontalMultiLevelHierarchy"/>
    <dgm:cxn modelId="{4710E7F6-2F0C-4E64-9314-5D1A41FACB10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sz="1400" b="0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Цель: </a:t>
          </a:r>
          <a:r>
            <a:rPr lang="ru-RU" sz="1400" b="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</a:r>
          <a:endParaRPr lang="ru-RU" sz="1400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6893B5-6A12-4774-B867-2053E66749FA}" type="presOf" srcId="{BAE78F17-D213-45A5-BDBF-CE175FF75885}" destId="{2B0E552D-2E96-4390-951D-F36D7CD55989}" srcOrd="0" destOrd="0" presId="urn:microsoft.com/office/officeart/2005/8/layout/vList2"/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FCBDF1EC-CE05-481D-9FFA-B698446B4CB8}" type="presOf" srcId="{DE9C9C94-DBB2-44D5-920D-8051CCDFF018}" destId="{E7A02CB9-94FA-4939-9EFF-915B5BFC7691}" srcOrd="0" destOrd="0" presId="urn:microsoft.com/office/officeart/2005/8/layout/vList2"/>
    <dgm:cxn modelId="{0C3AD8B1-D3D3-404D-B6A1-2B02A6BAAA09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CC9900">
                <a:tint val="66000"/>
                <a:satMod val="160000"/>
              </a:srgbClr>
            </a:gs>
            <a:gs pos="50000">
              <a:srgbClr val="CC9900">
                <a:tint val="44500"/>
                <a:satMod val="160000"/>
              </a:srgbClr>
            </a:gs>
            <a:gs pos="100000">
              <a:srgbClr val="CC99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2023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9 729,6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9 729,6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 на  ремонт автомобильных дорог с твердым покрытием до сельских населенных пунктов (д. Мосолово, до д. Тройня)</a:t>
          </a:r>
          <a:endParaRPr lang="ru-RU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744" custLinFactNeighborY="-47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14382-4209-4F9A-9326-96B275EB74EF}" type="presOf" srcId="{D7D22D01-714B-4EE6-87CA-75AE4EF8A89A}" destId="{A7D2623C-450B-44D9-B26F-6AB25B539D62}" srcOrd="0" destOrd="0" presId="urn:microsoft.com/office/officeart/2005/8/layout/vList2"/>
    <dgm:cxn modelId="{6FAAEF36-C90E-4126-9C19-4A3322E26316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0BB11C69-E6F9-4A76-A1EE-78ED7D33667C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областного и</a:t>
          </a:r>
          <a:r>
            <a:rPr lang="ru-RU" dirty="0" smtClean="0">
              <a:latin typeface="Sitka Small" panose="02000505000000020004" pitchFamily="2" charset="0"/>
            </a:rPr>
            <a:t> </a:t>
          </a:r>
          <a:r>
            <a:rPr lang="ru-RU" b="1" dirty="0" smtClean="0">
              <a:latin typeface="Sitka Small" panose="02000505000000020004" pitchFamily="2" charset="0"/>
            </a:rPr>
            <a:t>местного бюджетов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1047" custLinFactNeighborY="147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2B552-306D-46D3-985D-937A99148AC5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0F063CEB-B36E-41B1-A731-C89D4D1FD38A}" type="presOf" srcId="{E2F7BDE9-6180-4D84-8F49-0D4451891A93}" destId="{7D16E844-27AD-4B5F-90B8-E5A896941874}" srcOrd="0" destOrd="0" presId="urn:microsoft.com/office/officeart/2005/8/layout/vList2"/>
    <dgm:cxn modelId="{17554501-8688-4967-9965-64555DB4CA66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1393" custLinFactNeighborY="17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5F35ADD3-E341-45CF-906A-35658DAD2B88}" type="presOf" srcId="{4EC12C7C-B899-4823-8090-88CD745905CC}" destId="{23CFD648-9CE0-4896-A3A3-341AFC6B3BC7}" srcOrd="0" destOrd="0" presId="urn:microsoft.com/office/officeart/2005/8/layout/process4"/>
    <dgm:cxn modelId="{17029EC6-E759-444C-BF4D-595F9EB08F1D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0D87CE1E-16C8-4EE0-B2DF-46ECF0A79E64}" type="presOf" srcId="{DED89EDD-978A-409A-B6B9-7C8B0CA85AA8}" destId="{B7FAECE0-4C06-41AA-B97B-6F4FDFDBFAFE}" srcOrd="1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F245A-3507-4750-86BD-939D1930D12A}" type="presOf" srcId="{48CEC056-8ADD-4D49-B8F6-3E2BCA3BEE13}" destId="{7FB67BE6-7A52-4728-BADD-5BB631B00D32}" srcOrd="0" destOrd="0" presId="urn:microsoft.com/office/officeart/2005/8/layout/process4"/>
    <dgm:cxn modelId="{039E2C6A-7908-44BA-8552-86A41C350082}" type="presOf" srcId="{4DF5D494-69BC-4705-964B-23897E8A8E7A}" destId="{AE5A27BB-AF77-41D8-AEE2-812D8D556EE1}" srcOrd="1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12F82094-E055-4C64-9E90-609017050BFB}" type="presOf" srcId="{DED89EDD-978A-409A-B6B9-7C8B0CA85AA8}" destId="{01529E76-B048-45C3-AF19-633418DA077A}" srcOrd="0" destOrd="0" presId="urn:microsoft.com/office/officeart/2005/8/layout/process4"/>
    <dgm:cxn modelId="{9213CDFB-9279-4FD6-8F3A-3641D25D1C16}" type="presOf" srcId="{084BDC5D-B174-473A-9964-3A64302ACC11}" destId="{8400F8F8-C7C9-4D61-9285-46E0CAE02A8B}" srcOrd="0" destOrd="0" presId="urn:microsoft.com/office/officeart/2005/8/layout/process4"/>
    <dgm:cxn modelId="{1E4A8CDE-03D7-4B4C-ACEB-BD6E76CFFE18}" type="presOf" srcId="{4DF5D494-69BC-4705-964B-23897E8A8E7A}" destId="{E0FF52FB-DF70-4FDB-8ECA-8F0AEF90F0C2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860C8A5F-1038-403C-B4A9-221BBD6CED1C}" type="presOf" srcId="{CFE6BFBC-C930-4BBB-87AC-02A632718685}" destId="{11990FBE-AFE9-40BA-9AE1-DD819D46B350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77CF2E80-C29C-4FD8-AEB5-608DDF5C9485}" type="presParOf" srcId="{23CFD648-9CE0-4896-A3A3-341AFC6B3BC7}" destId="{8E0B9C63-F902-4929-B1FA-4C6FBE4374F3}" srcOrd="0" destOrd="0" presId="urn:microsoft.com/office/officeart/2005/8/layout/process4"/>
    <dgm:cxn modelId="{43F907AF-E202-4B53-B8D8-13029512B420}" type="presParOf" srcId="{8E0B9C63-F902-4929-B1FA-4C6FBE4374F3}" destId="{E0FF52FB-DF70-4FDB-8ECA-8F0AEF90F0C2}" srcOrd="0" destOrd="0" presId="urn:microsoft.com/office/officeart/2005/8/layout/process4"/>
    <dgm:cxn modelId="{E20C3312-A548-4942-B9E1-3A29BDA222FC}" type="presParOf" srcId="{8E0B9C63-F902-4929-B1FA-4C6FBE4374F3}" destId="{AE5A27BB-AF77-41D8-AEE2-812D8D556EE1}" srcOrd="1" destOrd="0" presId="urn:microsoft.com/office/officeart/2005/8/layout/process4"/>
    <dgm:cxn modelId="{1108FBC1-DB39-44A5-956F-86DC19EC5ED4}" type="presParOf" srcId="{8E0B9C63-F902-4929-B1FA-4C6FBE4374F3}" destId="{4F7674BE-1D46-4B4F-A202-E7F8F6E904A0}" srcOrd="2" destOrd="0" presId="urn:microsoft.com/office/officeart/2005/8/layout/process4"/>
    <dgm:cxn modelId="{94187658-6C81-4DB6-B26C-5F61E13BDE2A}" type="presParOf" srcId="{4F7674BE-1D46-4B4F-A202-E7F8F6E904A0}" destId="{22052C45-47D7-41F9-8331-5F0F5F725023}" srcOrd="0" destOrd="0" presId="urn:microsoft.com/office/officeart/2005/8/layout/process4"/>
    <dgm:cxn modelId="{87E699F4-4FF4-4847-A203-D315A7A212F0}" type="presParOf" srcId="{4F7674BE-1D46-4B4F-A202-E7F8F6E904A0}" destId="{7FB67BE6-7A52-4728-BADD-5BB631B00D32}" srcOrd="1" destOrd="0" presId="urn:microsoft.com/office/officeart/2005/8/layout/process4"/>
    <dgm:cxn modelId="{51846088-7B4E-4323-B321-A11001FA7FE4}" type="presParOf" srcId="{23CFD648-9CE0-4896-A3A3-341AFC6B3BC7}" destId="{6E83B96D-F6C3-44AD-AEF9-025906CA1DA9}" srcOrd="1" destOrd="0" presId="urn:microsoft.com/office/officeart/2005/8/layout/process4"/>
    <dgm:cxn modelId="{2955FFAC-93BA-4ED4-86CE-754BF6A4CF82}" type="presParOf" srcId="{23CFD648-9CE0-4896-A3A3-341AFC6B3BC7}" destId="{19C349BE-6CB2-4766-ADAE-0DE686A717A1}" srcOrd="2" destOrd="0" presId="urn:microsoft.com/office/officeart/2005/8/layout/process4"/>
    <dgm:cxn modelId="{04C96C5A-0ACE-4662-9AF8-D01B3DC13596}" type="presParOf" srcId="{19C349BE-6CB2-4766-ADAE-0DE686A717A1}" destId="{01529E76-B048-45C3-AF19-633418DA077A}" srcOrd="0" destOrd="0" presId="urn:microsoft.com/office/officeart/2005/8/layout/process4"/>
    <dgm:cxn modelId="{8FB4241B-2C38-4EF7-A845-BF680673ED25}" type="presParOf" srcId="{19C349BE-6CB2-4766-ADAE-0DE686A717A1}" destId="{B7FAECE0-4C06-41AA-B97B-6F4FDFDBFAFE}" srcOrd="1" destOrd="0" presId="urn:microsoft.com/office/officeart/2005/8/layout/process4"/>
    <dgm:cxn modelId="{313C6B07-BFB2-4077-8B03-C23DAE3BC397}" type="presParOf" srcId="{19C349BE-6CB2-4766-ADAE-0DE686A717A1}" destId="{DFB10B7B-5059-44CC-88B9-887A5B5E46D8}" srcOrd="2" destOrd="0" presId="urn:microsoft.com/office/officeart/2005/8/layout/process4"/>
    <dgm:cxn modelId="{DF2BB45B-FC4E-406B-AA58-AD4CE4A33375}" type="presParOf" srcId="{DFB10B7B-5059-44CC-88B9-887A5B5E46D8}" destId="{11990FBE-AFE9-40BA-9AE1-DD819D46B350}" srcOrd="0" destOrd="0" presId="urn:microsoft.com/office/officeart/2005/8/layout/process4"/>
    <dgm:cxn modelId="{6CCA703F-A823-495F-9752-B72A207351D3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36 082,5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-944" custLinFactNeighborY="2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556E3-E4C2-449F-B8D7-0549151EF7AE}" type="presOf" srcId="{CFE6BFBC-C930-4BBB-87AC-02A632718685}" destId="{11990FBE-AFE9-40BA-9AE1-DD819D46B350}" srcOrd="0" destOrd="0" presId="urn:microsoft.com/office/officeart/2005/8/layout/process4"/>
    <dgm:cxn modelId="{D7B192BD-63D4-48A8-B315-82A59E068E60}" type="presOf" srcId="{4DF5D494-69BC-4705-964B-23897E8A8E7A}" destId="{AE5A27BB-AF77-41D8-AEE2-812D8D556EE1}" srcOrd="1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0654A382-8A11-42A0-BAA3-273F9429821C}" type="presOf" srcId="{48CEC056-8ADD-4D49-B8F6-3E2BCA3BEE13}" destId="{7FB67BE6-7A52-4728-BADD-5BB631B00D32}" srcOrd="0" destOrd="0" presId="urn:microsoft.com/office/officeart/2005/8/layout/process4"/>
    <dgm:cxn modelId="{DF276F8A-9599-40FE-BF51-477F0C345A32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A3A7EF89-0BAB-4530-9362-A4BBE18D6494}" type="presOf" srcId="{F3F3DA5A-CC07-4FC0-8D87-07189152F7C3}" destId="{22052C45-47D7-41F9-8331-5F0F5F725023}" srcOrd="0" destOrd="0" presId="urn:microsoft.com/office/officeart/2005/8/layout/process4"/>
    <dgm:cxn modelId="{9ABBA237-1E10-4FB6-A715-C51E40483A7A}" type="presOf" srcId="{4EC12C7C-B899-4823-8090-88CD745905CC}" destId="{23CFD648-9CE0-4896-A3A3-341AFC6B3BC7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58A0B197-A5E9-4B6D-AD59-FF6E60BD1FE0}" type="presOf" srcId="{084BDC5D-B174-473A-9964-3A64302ACC11}" destId="{8400F8F8-C7C9-4D61-9285-46E0CAE02A8B}" srcOrd="0" destOrd="0" presId="urn:microsoft.com/office/officeart/2005/8/layout/process4"/>
    <dgm:cxn modelId="{58F426E3-DEE5-4BCC-B670-6EB17A4AF730}" type="presOf" srcId="{4DF5D494-69BC-4705-964B-23897E8A8E7A}" destId="{E0FF52FB-DF70-4FDB-8ECA-8F0AEF90F0C2}" srcOrd="0" destOrd="0" presId="urn:microsoft.com/office/officeart/2005/8/layout/process4"/>
    <dgm:cxn modelId="{5523B984-6E4B-41FE-B994-D9288B2320F2}" type="presOf" srcId="{DED89EDD-978A-409A-B6B9-7C8B0CA85AA8}" destId="{01529E76-B048-45C3-AF19-633418DA077A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7CC8B4C7-0124-4C70-BD06-0DEF69605990}" type="presParOf" srcId="{23CFD648-9CE0-4896-A3A3-341AFC6B3BC7}" destId="{8E0B9C63-F902-4929-B1FA-4C6FBE4374F3}" srcOrd="0" destOrd="0" presId="urn:microsoft.com/office/officeart/2005/8/layout/process4"/>
    <dgm:cxn modelId="{B822CAFF-8B34-46C8-BCCF-5C4D794E9007}" type="presParOf" srcId="{8E0B9C63-F902-4929-B1FA-4C6FBE4374F3}" destId="{E0FF52FB-DF70-4FDB-8ECA-8F0AEF90F0C2}" srcOrd="0" destOrd="0" presId="urn:microsoft.com/office/officeart/2005/8/layout/process4"/>
    <dgm:cxn modelId="{E6DDED03-DAED-4633-AF37-AFF4F6E86312}" type="presParOf" srcId="{8E0B9C63-F902-4929-B1FA-4C6FBE4374F3}" destId="{AE5A27BB-AF77-41D8-AEE2-812D8D556EE1}" srcOrd="1" destOrd="0" presId="urn:microsoft.com/office/officeart/2005/8/layout/process4"/>
    <dgm:cxn modelId="{712A3B8F-B41B-4BED-BE84-1E0E3715945C}" type="presParOf" srcId="{8E0B9C63-F902-4929-B1FA-4C6FBE4374F3}" destId="{4F7674BE-1D46-4B4F-A202-E7F8F6E904A0}" srcOrd="2" destOrd="0" presId="urn:microsoft.com/office/officeart/2005/8/layout/process4"/>
    <dgm:cxn modelId="{A68BC3C6-BBE2-4572-AA0C-D59250D7A81E}" type="presParOf" srcId="{4F7674BE-1D46-4B4F-A202-E7F8F6E904A0}" destId="{22052C45-47D7-41F9-8331-5F0F5F725023}" srcOrd="0" destOrd="0" presId="urn:microsoft.com/office/officeart/2005/8/layout/process4"/>
    <dgm:cxn modelId="{EAEC60AE-B1C4-442E-8E75-2720F1AAF200}" type="presParOf" srcId="{4F7674BE-1D46-4B4F-A202-E7F8F6E904A0}" destId="{7FB67BE6-7A52-4728-BADD-5BB631B00D32}" srcOrd="1" destOrd="0" presId="urn:microsoft.com/office/officeart/2005/8/layout/process4"/>
    <dgm:cxn modelId="{87B48966-E133-4565-9EFE-EB3ED6BDF558}" type="presParOf" srcId="{23CFD648-9CE0-4896-A3A3-341AFC6B3BC7}" destId="{6E83B96D-F6C3-44AD-AEF9-025906CA1DA9}" srcOrd="1" destOrd="0" presId="urn:microsoft.com/office/officeart/2005/8/layout/process4"/>
    <dgm:cxn modelId="{BA1DAB56-1F22-470F-95BA-566AE4AF31B9}" type="presParOf" srcId="{23CFD648-9CE0-4896-A3A3-341AFC6B3BC7}" destId="{19C349BE-6CB2-4766-ADAE-0DE686A717A1}" srcOrd="2" destOrd="0" presId="urn:microsoft.com/office/officeart/2005/8/layout/process4"/>
    <dgm:cxn modelId="{47B1722A-442C-4F35-94F8-14668F5FEF26}" type="presParOf" srcId="{19C349BE-6CB2-4766-ADAE-0DE686A717A1}" destId="{01529E76-B048-45C3-AF19-633418DA077A}" srcOrd="0" destOrd="0" presId="urn:microsoft.com/office/officeart/2005/8/layout/process4"/>
    <dgm:cxn modelId="{AD3CD9A2-7AF9-43E5-AA9E-1C584C8286A1}" type="presParOf" srcId="{19C349BE-6CB2-4766-ADAE-0DE686A717A1}" destId="{B7FAECE0-4C06-41AA-B97B-6F4FDFDBFAFE}" srcOrd="1" destOrd="0" presId="urn:microsoft.com/office/officeart/2005/8/layout/process4"/>
    <dgm:cxn modelId="{AD6CAE34-2A47-4A4C-B039-0E7C07517365}" type="presParOf" srcId="{19C349BE-6CB2-4766-ADAE-0DE686A717A1}" destId="{DFB10B7B-5059-44CC-88B9-887A5B5E46D8}" srcOrd="2" destOrd="0" presId="urn:microsoft.com/office/officeart/2005/8/layout/process4"/>
    <dgm:cxn modelId="{94D52762-77A5-432E-B2D3-C00B4B6092C2}" type="presParOf" srcId="{DFB10B7B-5059-44CC-88B9-887A5B5E46D8}" destId="{11990FBE-AFE9-40BA-9AE1-DD819D46B350}" srcOrd="0" destOrd="0" presId="urn:microsoft.com/office/officeart/2005/8/layout/process4"/>
    <dgm:cxn modelId="{65A9D3F0-8361-431B-8CC9-ACD404DFBEEE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CF0AD99E-CD85-4864-826B-E0661CE97144}" type="presOf" srcId="{5817CE08-E96D-4C5C-849B-9F24C6430F8D}" destId="{37CCF16F-C79A-491A-B426-44B80CCDDCA4}" srcOrd="0" destOrd="0" presId="urn:microsoft.com/office/officeart/2005/8/layout/bList2#1"/>
    <dgm:cxn modelId="{61E90F06-568D-4EC1-BEFC-2B7C10C0E2E7}" type="presOf" srcId="{79087AE7-C37C-42A4-80BD-EEBDD4595B94}" destId="{46C91A30-F7B2-4023-B150-D16B78BAA061}" srcOrd="1" destOrd="0" presId="urn:microsoft.com/office/officeart/2005/8/layout/bList2#1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ADBF385-A699-4251-B465-0ADC86F57348}" type="presOf" srcId="{79087AE7-C37C-42A4-80BD-EEBDD4595B94}" destId="{5B0D0BE2-83FA-4B35-913D-82EF70A5D43D}" srcOrd="0" destOrd="0" presId="urn:microsoft.com/office/officeart/2005/8/layout/bList2#1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FE9C1FA2-0988-4198-BA84-D0260A10C6A9}" type="presOf" srcId="{F6CB8F80-3245-472D-BF3E-A512037552C8}" destId="{AF0E186F-2DBB-442C-868F-FE57E3A75F65}" srcOrd="0" destOrd="0" presId="urn:microsoft.com/office/officeart/2005/8/layout/bList2#1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E9B2A583-BEDD-4383-837B-D101A72DBA56}" type="presOf" srcId="{8E6B4781-F93B-4A53-A922-BD483C474837}" destId="{2D303DCD-190B-4478-BDEC-5B3D399CBB61}" srcOrd="1" destOrd="0" presId="urn:microsoft.com/office/officeart/2005/8/layout/bList2#1"/>
    <dgm:cxn modelId="{27EE502C-B097-4B2A-970E-DD0ADB2BB909}" type="presOf" srcId="{BF335E92-AFCC-451D-A5BF-E5B19DD380EA}" destId="{AA2A37BE-E7B4-4C05-872C-3716C3372581}" srcOrd="0" destOrd="2" presId="urn:microsoft.com/office/officeart/2005/8/layout/bList2#1"/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FFB1684F-D530-4AD0-9DB2-7553879AB8B0}" type="presOf" srcId="{EEA573DC-A484-4FD1-AD47-4291C1157057}" destId="{CF4115E6-EEC7-40F5-ACA0-A23EA6869A0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8F710B0B-1A20-4920-9F19-5B0AD545323A}" type="presOf" srcId="{5817CE08-E96D-4C5C-849B-9F24C6430F8D}" destId="{95F94A5F-C93D-4193-AA58-F733F0C48CFF}" srcOrd="1" destOrd="0" presId="urn:microsoft.com/office/officeart/2005/8/layout/bList2#1"/>
    <dgm:cxn modelId="{8689183C-363C-4EE2-B243-C0AF0A56E40B}" type="presOf" srcId="{0CD9861D-EDE9-43EB-BB96-C5FB923646E9}" destId="{486BC6C3-E16C-44C0-8209-A484484B77F2}" srcOrd="0" destOrd="2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03EC3248-2D87-4AFE-BB32-A41C49B760B7}" type="presOf" srcId="{073450A1-4E49-4F60-AC56-71CE9F24D07F}" destId="{486BC6C3-E16C-44C0-8209-A484484B77F2}" srcOrd="0" destOrd="0" presId="urn:microsoft.com/office/officeart/2005/8/layout/bList2#1"/>
    <dgm:cxn modelId="{7D51B7E0-1F7F-444A-B9D8-6A9C9297E81D}" type="presOf" srcId="{8B0111C4-CA26-4F35-A145-F311EC04C2E6}" destId="{FEF5FE76-D13B-4212-9EFA-A9545B683AF8}" srcOrd="0" destOrd="0" presId="urn:microsoft.com/office/officeart/2005/8/layout/bList2#1"/>
    <dgm:cxn modelId="{04778D93-B3BE-4394-A5A4-436B4AEE513C}" type="presOf" srcId="{8E6B4781-F93B-4A53-A922-BD483C474837}" destId="{7C569E83-E1EB-4C02-A508-7BF5A2F4CDF5}" srcOrd="0" destOrd="0" presId="urn:microsoft.com/office/officeart/2005/8/layout/bList2#1"/>
    <dgm:cxn modelId="{1C0A3D72-3EFA-4059-92BB-B6857CA19911}" type="presOf" srcId="{EEA573DC-A484-4FD1-AD47-4291C1157057}" destId="{51D62B2D-0738-4A6C-998B-4BE0E46B9DFB}" srcOrd="1" destOrd="0" presId="urn:microsoft.com/office/officeart/2005/8/layout/bList2#1"/>
    <dgm:cxn modelId="{CF675F02-32C1-46AA-B540-027C40073DF4}" type="presOf" srcId="{1302DBED-A0AE-4B23-9A2B-780A410A5700}" destId="{AA2A37BE-E7B4-4C05-872C-3716C3372581}" srcOrd="0" destOrd="1" presId="urn:microsoft.com/office/officeart/2005/8/layout/bList2#1"/>
    <dgm:cxn modelId="{0574792D-8E12-4F45-9EE7-BF61B7B5D16F}" type="presOf" srcId="{CBD0863B-5E90-458C-8853-C0DB8B79F67E}" destId="{195D110B-284A-4EBC-B455-B075490482F9}" srcOrd="0" destOrd="0" presId="urn:microsoft.com/office/officeart/2005/8/layout/bList2#1"/>
    <dgm:cxn modelId="{9B66DD56-2EBD-4F7E-A682-C6063FB93030}" type="presOf" srcId="{33F479F4-69C1-4B53-B89A-71C76E69D911}" destId="{486BC6C3-E16C-44C0-8209-A484484B77F2}" srcOrd="0" destOrd="1" presId="urn:microsoft.com/office/officeart/2005/8/layout/bList2#1"/>
    <dgm:cxn modelId="{5783CAF7-FC76-46D8-A5A0-F19638EFD7F3}" type="presOf" srcId="{0AFC26BB-35A0-4D2D-9E4B-FFE273E5F78E}" destId="{AA2A37BE-E7B4-4C05-872C-3716C3372581}" srcOrd="0" destOrd="0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A0C38C79-AF37-480A-B72D-C6C8B3419587}" type="presOf" srcId="{F32F12E3-AA63-497F-8F18-AF0D46704E1F}" destId="{19922BC2-34F7-409E-B7AF-58496BB2BAFB}" srcOrd="0" destOrd="0" presId="urn:microsoft.com/office/officeart/2005/8/layout/bList2#1"/>
    <dgm:cxn modelId="{304971D6-C270-4256-B38F-B912D1CD72C6}" type="presOf" srcId="{6A0B4850-E2AF-4823-8B5C-9B90670EEE8D}" destId="{1E89D3EE-D937-48E8-8D74-0C223CC0225E}" srcOrd="0" destOrd="0" presId="urn:microsoft.com/office/officeart/2005/8/layout/bList2#1"/>
    <dgm:cxn modelId="{38B23764-D4EE-4512-B2C7-345FA8CC0146}" type="presOf" srcId="{BA409816-1C5B-46F6-BE85-00F8546A0048}" destId="{16BB8739-2D07-4D0D-AD4D-98F8D7812B52}" srcOrd="0" destOrd="0" presId="urn:microsoft.com/office/officeart/2005/8/layout/bList2#1"/>
    <dgm:cxn modelId="{40D393DB-DFB4-4DBA-8ED3-D106E5DDD172}" type="presOf" srcId="{4A846809-A27D-492D-AF20-C297CD701262}" destId="{FEF5FE76-D13B-4212-9EFA-A9545B683AF8}" srcOrd="0" destOrd="1" presId="urn:microsoft.com/office/officeart/2005/8/layout/bList2#1"/>
    <dgm:cxn modelId="{2CBE4D03-ED05-4F30-AA68-F1BE0A568593}" type="presOf" srcId="{2A2A2866-0165-49DC-BBE4-DC5CBF755158}" destId="{AF0E186F-2DBB-442C-868F-FE57E3A75F65}" srcOrd="0" destOrd="1" presId="urn:microsoft.com/office/officeart/2005/8/layout/bList2#1"/>
    <dgm:cxn modelId="{B20C3932-3487-4578-B733-4CE7DA578E40}" type="presParOf" srcId="{19922BC2-34F7-409E-B7AF-58496BB2BAFB}" destId="{DF64000F-C394-4671-B8C1-75258A46D657}" srcOrd="0" destOrd="0" presId="urn:microsoft.com/office/officeart/2005/8/layout/bList2#1"/>
    <dgm:cxn modelId="{42023A43-9365-434B-97DC-774A4F30ACF6}" type="presParOf" srcId="{DF64000F-C394-4671-B8C1-75258A46D657}" destId="{FEF5FE76-D13B-4212-9EFA-A9545B683AF8}" srcOrd="0" destOrd="0" presId="urn:microsoft.com/office/officeart/2005/8/layout/bList2#1"/>
    <dgm:cxn modelId="{FABEDBEF-BFFE-41C5-9A68-CF6823E0FCA9}" type="presParOf" srcId="{DF64000F-C394-4671-B8C1-75258A46D657}" destId="{7C569E83-E1EB-4C02-A508-7BF5A2F4CDF5}" srcOrd="1" destOrd="0" presId="urn:microsoft.com/office/officeart/2005/8/layout/bList2#1"/>
    <dgm:cxn modelId="{0292F4E3-E50B-42CD-A890-DD0DF4E04BBA}" type="presParOf" srcId="{DF64000F-C394-4671-B8C1-75258A46D657}" destId="{2D303DCD-190B-4478-BDEC-5B3D399CBB61}" srcOrd="2" destOrd="0" presId="urn:microsoft.com/office/officeart/2005/8/layout/bList2#1"/>
    <dgm:cxn modelId="{C9679966-04B6-4714-869C-3A4B35503C2C}" type="presParOf" srcId="{DF64000F-C394-4671-B8C1-75258A46D657}" destId="{5C2F2897-AD49-4E7D-B215-A60FFC8D1B0C}" srcOrd="3" destOrd="0" presId="urn:microsoft.com/office/officeart/2005/8/layout/bList2#1"/>
    <dgm:cxn modelId="{6A18849B-834E-4702-80BA-F9B540BD4A3B}" type="presParOf" srcId="{19922BC2-34F7-409E-B7AF-58496BB2BAFB}" destId="{1E89D3EE-D937-48E8-8D74-0C223CC0225E}" srcOrd="1" destOrd="0" presId="urn:microsoft.com/office/officeart/2005/8/layout/bList2#1"/>
    <dgm:cxn modelId="{2206A4A2-BFCE-4B9F-9DEB-63F641BA23FC}" type="presParOf" srcId="{19922BC2-34F7-409E-B7AF-58496BB2BAFB}" destId="{B8B9C65B-6CE7-4556-A13B-F772A2463C29}" srcOrd="2" destOrd="0" presId="urn:microsoft.com/office/officeart/2005/8/layout/bList2#1"/>
    <dgm:cxn modelId="{8100051C-3751-4AE1-ABB7-D076476F23C9}" type="presParOf" srcId="{B8B9C65B-6CE7-4556-A13B-F772A2463C29}" destId="{AA2A37BE-E7B4-4C05-872C-3716C3372581}" srcOrd="0" destOrd="0" presId="urn:microsoft.com/office/officeart/2005/8/layout/bList2#1"/>
    <dgm:cxn modelId="{59789EAC-3399-4C61-A313-F58D8BB3DA77}" type="presParOf" srcId="{B8B9C65B-6CE7-4556-A13B-F772A2463C29}" destId="{CF4115E6-EEC7-40F5-ACA0-A23EA6869A09}" srcOrd="1" destOrd="0" presId="urn:microsoft.com/office/officeart/2005/8/layout/bList2#1"/>
    <dgm:cxn modelId="{8CE6FC1E-3A44-4B8F-82F5-17865049A8B9}" type="presParOf" srcId="{B8B9C65B-6CE7-4556-A13B-F772A2463C29}" destId="{51D62B2D-0738-4A6C-998B-4BE0E46B9DFB}" srcOrd="2" destOrd="0" presId="urn:microsoft.com/office/officeart/2005/8/layout/bList2#1"/>
    <dgm:cxn modelId="{C1F97E17-45C5-4EF0-95EE-8239E76C419F}" type="presParOf" srcId="{B8B9C65B-6CE7-4556-A13B-F772A2463C29}" destId="{57F6F0C9-B63C-47F8-A535-C57DE9A9C441}" srcOrd="3" destOrd="0" presId="urn:microsoft.com/office/officeart/2005/8/layout/bList2#1"/>
    <dgm:cxn modelId="{336B71E7-5DDF-4D9E-A636-BCE51291484F}" type="presParOf" srcId="{19922BC2-34F7-409E-B7AF-58496BB2BAFB}" destId="{16BB8739-2D07-4D0D-AD4D-98F8D7812B52}" srcOrd="3" destOrd="0" presId="urn:microsoft.com/office/officeart/2005/8/layout/bList2#1"/>
    <dgm:cxn modelId="{A22A01BB-B138-41C7-BCBA-3C8D1F494086}" type="presParOf" srcId="{19922BC2-34F7-409E-B7AF-58496BB2BAFB}" destId="{983B8F5C-3725-4402-B152-AFBA62885B27}" srcOrd="4" destOrd="0" presId="urn:microsoft.com/office/officeart/2005/8/layout/bList2#1"/>
    <dgm:cxn modelId="{C80087ED-E0E9-413C-9286-0E214479AD7E}" type="presParOf" srcId="{983B8F5C-3725-4402-B152-AFBA62885B27}" destId="{486BC6C3-E16C-44C0-8209-A484484B77F2}" srcOrd="0" destOrd="0" presId="urn:microsoft.com/office/officeart/2005/8/layout/bList2#1"/>
    <dgm:cxn modelId="{2D687833-5EEB-43E7-924E-E53ED0535543}" type="presParOf" srcId="{983B8F5C-3725-4402-B152-AFBA62885B27}" destId="{5B0D0BE2-83FA-4B35-913D-82EF70A5D43D}" srcOrd="1" destOrd="0" presId="urn:microsoft.com/office/officeart/2005/8/layout/bList2#1"/>
    <dgm:cxn modelId="{1749C76A-E587-469F-8F38-9679850B7B4D}" type="presParOf" srcId="{983B8F5C-3725-4402-B152-AFBA62885B27}" destId="{46C91A30-F7B2-4023-B150-D16B78BAA061}" srcOrd="2" destOrd="0" presId="urn:microsoft.com/office/officeart/2005/8/layout/bList2#1"/>
    <dgm:cxn modelId="{63683FCE-8576-4687-B22C-32FC7BB7BA7F}" type="presParOf" srcId="{983B8F5C-3725-4402-B152-AFBA62885B27}" destId="{5D29DC6B-456E-4B9E-ACC6-D3B873A50633}" srcOrd="3" destOrd="0" presId="urn:microsoft.com/office/officeart/2005/8/layout/bList2#1"/>
    <dgm:cxn modelId="{45F60952-6B17-401E-A586-E1F6FFC3C00C}" type="presParOf" srcId="{19922BC2-34F7-409E-B7AF-58496BB2BAFB}" destId="{195D110B-284A-4EBC-B455-B075490482F9}" srcOrd="5" destOrd="0" presId="urn:microsoft.com/office/officeart/2005/8/layout/bList2#1"/>
    <dgm:cxn modelId="{8B88AE7B-B269-4D8E-9765-3E1DC92FCADB}" type="presParOf" srcId="{19922BC2-34F7-409E-B7AF-58496BB2BAFB}" destId="{C8E629C3-4C8A-4DA4-BA51-EF8A1025A7FA}" srcOrd="6" destOrd="0" presId="urn:microsoft.com/office/officeart/2005/8/layout/bList2#1"/>
    <dgm:cxn modelId="{731960CF-44C8-43EA-AB48-2FA57F0E7C79}" type="presParOf" srcId="{C8E629C3-4C8A-4DA4-BA51-EF8A1025A7FA}" destId="{AF0E186F-2DBB-442C-868F-FE57E3A75F65}" srcOrd="0" destOrd="0" presId="urn:microsoft.com/office/officeart/2005/8/layout/bList2#1"/>
    <dgm:cxn modelId="{8177830B-7422-4509-9237-DB7331CDDB16}" type="presParOf" srcId="{C8E629C3-4C8A-4DA4-BA51-EF8A1025A7FA}" destId="{37CCF16F-C79A-491A-B426-44B80CCDDCA4}" srcOrd="1" destOrd="0" presId="urn:microsoft.com/office/officeart/2005/8/layout/bList2#1"/>
    <dgm:cxn modelId="{F3B40C9B-DA94-4406-9672-8067EDF695E0}" type="presParOf" srcId="{C8E629C3-4C8A-4DA4-BA51-EF8A1025A7FA}" destId="{95F94A5F-C93D-4193-AA58-F733F0C48CFF}" srcOrd="2" destOrd="0" presId="urn:microsoft.com/office/officeart/2005/8/layout/bList2#1"/>
    <dgm:cxn modelId="{0CDE902F-59CD-49F5-A5AE-0906F95A4872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CCFF33">
            <a:alpha val="89804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00CC00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00CC00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CCFF33">
            <a:alpha val="90000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5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/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/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/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A275E63-FEC7-4C1C-B4D6-4BD2E8F63C16}" type="presOf" srcId="{B1E92CA7-7CDF-4716-AE96-A04A49310439}" destId="{98872DAF-62B1-4148-B6DB-9C877582F96A}" srcOrd="1" destOrd="0" presId="urn:microsoft.com/office/officeart/2005/8/layout/gear1"/>
    <dgm:cxn modelId="{F7A6395E-4B96-4904-8E61-12179BFDAAC7}" type="presOf" srcId="{4ADE201B-D01D-4542-B007-7F57385B6190}" destId="{01621A8A-33ED-4807-9C45-5817095A9C71}" srcOrd="1" destOrd="0" presId="urn:microsoft.com/office/officeart/2005/8/layout/gear1"/>
    <dgm:cxn modelId="{B4725326-3910-49D6-92C0-49F68DF28003}" type="presOf" srcId="{2AE727CA-8BAB-4542-A596-430B7AA2FF62}" destId="{5FA90AE7-432A-4720-B48F-825307D4AC7C}" srcOrd="1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4291ABAF-8E9F-4278-87B0-979DD119A22A}" type="presOf" srcId="{2AE727CA-8BAB-4542-A596-430B7AA2FF62}" destId="{D33BF323-A09A-44B7-890C-12021F3857FE}" srcOrd="0" destOrd="0" presId="urn:microsoft.com/office/officeart/2005/8/layout/gear1"/>
    <dgm:cxn modelId="{4D2D4F5D-B310-4459-9BF8-F75F7E41A045}" type="presOf" srcId="{7B26FD19-64A4-4113-BB50-5A08ABDB5CFC}" destId="{FFC2920B-E5C1-49F8-BC14-57F2514A690E}" srcOrd="0" destOrd="0" presId="urn:microsoft.com/office/officeart/2005/8/layout/gear1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C15CA9F2-86CF-4051-ACC7-F5A107D248DC}" type="presOf" srcId="{4ADE201B-D01D-4542-B007-7F57385B6190}" destId="{B8FB8D9A-E83A-4F28-8EC8-25FA599AE7DD}" srcOrd="3" destOrd="0" presId="urn:microsoft.com/office/officeart/2005/8/layout/gear1"/>
    <dgm:cxn modelId="{FC21A82D-27A4-42EB-8076-0F1C43F678DB}" type="presOf" srcId="{2AE727CA-8BAB-4542-A596-430B7AA2FF62}" destId="{14D438E6-A30E-4EA7-9800-042803298B88}" srcOrd="2" destOrd="0" presId="urn:microsoft.com/office/officeart/2005/8/layout/gear1"/>
    <dgm:cxn modelId="{E85F9E5B-4898-4915-BDF4-809AC9B599BA}" type="presOf" srcId="{B1E92CA7-7CDF-4716-AE96-A04A49310439}" destId="{BE29944C-2197-4EA1-A364-98478D93E5C4}" srcOrd="0" destOrd="0" presId="urn:microsoft.com/office/officeart/2005/8/layout/gear1"/>
    <dgm:cxn modelId="{D2969CA4-B6AA-4444-9E73-39B132482BB4}" type="presOf" srcId="{70179256-0105-433F-98E9-CCB1A4FE4ED5}" destId="{E73B4954-0E5A-4E78-A087-326FEC39F9BA}" srcOrd="0" destOrd="0" presId="urn:microsoft.com/office/officeart/2005/8/layout/gear1"/>
    <dgm:cxn modelId="{ADBE94A6-994F-4E7B-9531-DD05E859FC59}" type="presOf" srcId="{4ADE201B-D01D-4542-B007-7F57385B6190}" destId="{C90E3728-8E15-45E8-8AF3-811D7A5AFC57}" srcOrd="0" destOrd="0" presId="urn:microsoft.com/office/officeart/2005/8/layout/gear1"/>
    <dgm:cxn modelId="{9724AD0B-CEF4-4477-ADE0-F5BE8A6573C5}" type="presOf" srcId="{B1E92CA7-7CDF-4716-AE96-A04A49310439}" destId="{AB160E97-04C8-4AEE-A669-7B42BE1A7D68}" srcOrd="2" destOrd="0" presId="urn:microsoft.com/office/officeart/2005/8/layout/gear1"/>
    <dgm:cxn modelId="{B2DF4DEF-0E2D-4546-86B5-6FFCE153A6B7}" type="presOf" srcId="{680723F1-4F16-4C15-96DD-B9D04A33929C}" destId="{D4CDEF64-391A-4BFB-8501-3AC00FB9DED2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C293ADB7-A95C-45C3-8D99-833BC5239F1A}" type="presOf" srcId="{B39C4A9D-C00F-4225-AAE4-DEF70723475F}" destId="{DE26DF0C-0EE4-478B-A590-F46B5982E06A}" srcOrd="0" destOrd="0" presId="urn:microsoft.com/office/officeart/2005/8/layout/gear1"/>
    <dgm:cxn modelId="{9962A82B-6365-4BCF-AC20-EE437AC253E0}" type="presOf" srcId="{4ADE201B-D01D-4542-B007-7F57385B6190}" destId="{67ADFC62-5DF1-4C03-806E-1DF70361AE42}" srcOrd="2" destOrd="0" presId="urn:microsoft.com/office/officeart/2005/8/layout/gear1"/>
    <dgm:cxn modelId="{C7131DCB-630A-421F-868E-90F196AD5666}" type="presParOf" srcId="{E73B4954-0E5A-4E78-A087-326FEC39F9BA}" destId="{D33BF323-A09A-44B7-890C-12021F3857FE}" srcOrd="0" destOrd="0" presId="urn:microsoft.com/office/officeart/2005/8/layout/gear1"/>
    <dgm:cxn modelId="{40A518C3-D97F-46E3-9EAC-55E1FDEAFDA9}" type="presParOf" srcId="{E73B4954-0E5A-4E78-A087-326FEC39F9BA}" destId="{5FA90AE7-432A-4720-B48F-825307D4AC7C}" srcOrd="1" destOrd="0" presId="urn:microsoft.com/office/officeart/2005/8/layout/gear1"/>
    <dgm:cxn modelId="{F2DAEF90-6103-4E16-BD51-DEC6DB5D72D8}" type="presParOf" srcId="{E73B4954-0E5A-4E78-A087-326FEC39F9BA}" destId="{14D438E6-A30E-4EA7-9800-042803298B88}" srcOrd="2" destOrd="0" presId="urn:microsoft.com/office/officeart/2005/8/layout/gear1"/>
    <dgm:cxn modelId="{180D7D6B-5829-4521-9D73-E7EA63FDD17D}" type="presParOf" srcId="{E73B4954-0E5A-4E78-A087-326FEC39F9BA}" destId="{BE29944C-2197-4EA1-A364-98478D93E5C4}" srcOrd="3" destOrd="0" presId="urn:microsoft.com/office/officeart/2005/8/layout/gear1"/>
    <dgm:cxn modelId="{6DDCAAB9-626A-4C54-AFC7-60E5A87E9546}" type="presParOf" srcId="{E73B4954-0E5A-4E78-A087-326FEC39F9BA}" destId="{98872DAF-62B1-4148-B6DB-9C877582F96A}" srcOrd="4" destOrd="0" presId="urn:microsoft.com/office/officeart/2005/8/layout/gear1"/>
    <dgm:cxn modelId="{E8A2A5A5-C50D-4E90-BE50-48E5A9F53535}" type="presParOf" srcId="{E73B4954-0E5A-4E78-A087-326FEC39F9BA}" destId="{AB160E97-04C8-4AEE-A669-7B42BE1A7D68}" srcOrd="5" destOrd="0" presId="urn:microsoft.com/office/officeart/2005/8/layout/gear1"/>
    <dgm:cxn modelId="{5273B9E3-0BC0-45DB-BA43-0D2434A7E47F}" type="presParOf" srcId="{E73B4954-0E5A-4E78-A087-326FEC39F9BA}" destId="{C90E3728-8E15-45E8-8AF3-811D7A5AFC57}" srcOrd="6" destOrd="0" presId="urn:microsoft.com/office/officeart/2005/8/layout/gear1"/>
    <dgm:cxn modelId="{B49F10A8-09D8-475A-A918-6F48872DFBD6}" type="presParOf" srcId="{E73B4954-0E5A-4E78-A087-326FEC39F9BA}" destId="{01621A8A-33ED-4807-9C45-5817095A9C71}" srcOrd="7" destOrd="0" presId="urn:microsoft.com/office/officeart/2005/8/layout/gear1"/>
    <dgm:cxn modelId="{CD59C775-22CC-47A9-80AE-D053C42C438F}" type="presParOf" srcId="{E73B4954-0E5A-4E78-A087-326FEC39F9BA}" destId="{67ADFC62-5DF1-4C03-806E-1DF70361AE42}" srcOrd="8" destOrd="0" presId="urn:microsoft.com/office/officeart/2005/8/layout/gear1"/>
    <dgm:cxn modelId="{99181C75-127C-4FCA-B6A2-D7F38292E213}" type="presParOf" srcId="{E73B4954-0E5A-4E78-A087-326FEC39F9BA}" destId="{B8FB8D9A-E83A-4F28-8EC8-25FA599AE7DD}" srcOrd="9" destOrd="0" presId="urn:microsoft.com/office/officeart/2005/8/layout/gear1"/>
    <dgm:cxn modelId="{FD4A1882-C03D-4A5D-B912-2BD50B9F7059}" type="presParOf" srcId="{E73B4954-0E5A-4E78-A087-326FEC39F9BA}" destId="{DE26DF0C-0EE4-478B-A590-F46B5982E06A}" srcOrd="10" destOrd="0" presId="urn:microsoft.com/office/officeart/2005/8/layout/gear1"/>
    <dgm:cxn modelId="{DD6239D5-9D70-4A1E-8749-9AF593DFBEF8}" type="presParOf" srcId="{E73B4954-0E5A-4E78-A087-326FEC39F9BA}" destId="{FFC2920B-E5C1-49F8-BC14-57F2514A690E}" srcOrd="11" destOrd="0" presId="urn:microsoft.com/office/officeart/2005/8/layout/gear1"/>
    <dgm:cxn modelId="{523EBA23-C07A-4C28-BE99-51043DF98A85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B2B806-C667-4CCA-881F-F83984C59DDF}" type="doc">
      <dgm:prSet loTypeId="urn:microsoft.com/office/officeart/2005/8/layout/hierarchy3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CE4E420-6C97-4AA4-A49E-97368003690D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Bahnschrift Condensed" panose="020B0502040204020203" pitchFamily="34" charset="0"/>
            </a:rPr>
            <a:t>Межбюджетные трансферты в бюджеты поселений из бюджета района</a:t>
          </a:r>
          <a:endParaRPr lang="ru-RU" sz="1600" b="1" dirty="0">
            <a:latin typeface="Bahnschrift Condensed" panose="020B0502040204020203" pitchFamily="34" charset="0"/>
          </a:endParaRPr>
        </a:p>
      </dgm:t>
    </dgm:pt>
    <dgm:pt modelId="{216FC029-BCFD-4FE6-8DA3-BC8E7EADE3CB}" type="parTrans" cxnId="{D046E17A-76B9-4A49-9105-6425A6F5D0B5}">
      <dgm:prSet/>
      <dgm:spPr/>
      <dgm:t>
        <a:bodyPr/>
        <a:lstStyle/>
        <a:p>
          <a:endParaRPr lang="ru-RU"/>
        </a:p>
      </dgm:t>
    </dgm:pt>
    <dgm:pt modelId="{38D6D609-0E24-46C9-B3FB-6AFFDDFF2173}" type="sibTrans" cxnId="{D046E17A-76B9-4A49-9105-6425A6F5D0B5}">
      <dgm:prSet/>
      <dgm:spPr/>
      <dgm:t>
        <a:bodyPr/>
        <a:lstStyle/>
        <a:p>
          <a:endParaRPr lang="ru-RU"/>
        </a:p>
      </dgm:t>
    </dgm:pt>
    <dgm:pt modelId="{E2FA72D0-900E-4EE8-985E-27F7CA32FA2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22 778,9</a:t>
          </a:r>
          <a:endParaRPr lang="ru-RU" sz="3200" dirty="0">
            <a:latin typeface="Sitka Small" panose="02000505000000020004" pitchFamily="2" charset="0"/>
          </a:endParaRPr>
        </a:p>
      </dgm:t>
    </dgm:pt>
    <dgm:pt modelId="{7A5C1BC0-8CCD-44E9-BC07-1C68E655A73A}" type="parTrans" cxnId="{5554B705-0F53-4231-A7E0-58BC3495F202}">
      <dgm:prSet/>
      <dgm:spPr/>
      <dgm:t>
        <a:bodyPr/>
        <a:lstStyle/>
        <a:p>
          <a:endParaRPr lang="ru-RU"/>
        </a:p>
      </dgm:t>
    </dgm:pt>
    <dgm:pt modelId="{C5A7A73B-2E19-4CE5-9CF1-D4A445914F0E}" type="sibTrans" cxnId="{5554B705-0F53-4231-A7E0-58BC3495F202}">
      <dgm:prSet/>
      <dgm:spPr/>
      <dgm:t>
        <a:bodyPr/>
        <a:lstStyle/>
        <a:p>
          <a:endParaRPr lang="ru-RU"/>
        </a:p>
      </dgm:t>
    </dgm:pt>
    <dgm:pt modelId="{030BEAAE-23B8-4D66-97EC-F5143DDFCDA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25 483,5</a:t>
          </a:r>
          <a:endParaRPr lang="ru-RU" sz="3200" dirty="0">
            <a:latin typeface="Sitka Small" panose="02000505000000020004" pitchFamily="2" charset="0"/>
          </a:endParaRPr>
        </a:p>
      </dgm:t>
    </dgm:pt>
    <dgm:pt modelId="{6F1FCC99-B45F-4F0B-AF9D-B10F642B4540}" type="parTrans" cxnId="{5B1825D3-6A2B-44A3-95DB-A225782CDB44}">
      <dgm:prSet/>
      <dgm:spPr/>
      <dgm:t>
        <a:bodyPr/>
        <a:lstStyle/>
        <a:p>
          <a:endParaRPr lang="ru-RU"/>
        </a:p>
      </dgm:t>
    </dgm:pt>
    <dgm:pt modelId="{78290428-50F6-48C5-A156-FF07E73A4C0F}" type="sibTrans" cxnId="{5B1825D3-6A2B-44A3-95DB-A225782CDB44}">
      <dgm:prSet/>
      <dgm:spPr/>
      <dgm:t>
        <a:bodyPr/>
        <a:lstStyle/>
        <a:p>
          <a:endParaRPr lang="ru-RU"/>
        </a:p>
      </dgm:t>
    </dgm:pt>
    <dgm:pt modelId="{D1281C0E-A2C5-433A-9C79-9B76C77024D5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Bahnschrift Condensed" panose="020B0502040204020203" pitchFamily="34" charset="0"/>
            </a:rPr>
            <a:t>Межбюджетные трансферты из бюджетов поселений в бюджет района </a:t>
          </a:r>
          <a:r>
            <a:rPr lang="ru-RU" sz="2000" b="1" dirty="0" smtClean="0">
              <a:latin typeface="Bahnschrift Condensed" panose="020B0502040204020203" pitchFamily="34" charset="0"/>
            </a:rPr>
            <a:t> </a:t>
          </a:r>
          <a:endParaRPr lang="ru-RU" sz="2000" b="1" dirty="0">
            <a:latin typeface="Bahnschrift Condensed" panose="020B0502040204020203" pitchFamily="34" charset="0"/>
          </a:endParaRPr>
        </a:p>
      </dgm:t>
    </dgm:pt>
    <dgm:pt modelId="{59CA9E0D-0446-4B58-85CB-C1E5B2DA75B0}" type="parTrans" cxnId="{34AF20EA-A4BF-4DF2-9802-DFCA43EAF38F}">
      <dgm:prSet/>
      <dgm:spPr/>
      <dgm:t>
        <a:bodyPr/>
        <a:lstStyle/>
        <a:p>
          <a:endParaRPr lang="ru-RU"/>
        </a:p>
      </dgm:t>
    </dgm:pt>
    <dgm:pt modelId="{EDFC10FB-63BF-4222-B5CC-FFF6D065ED2F}" type="sibTrans" cxnId="{34AF20EA-A4BF-4DF2-9802-DFCA43EAF38F}">
      <dgm:prSet/>
      <dgm:spPr/>
      <dgm:t>
        <a:bodyPr/>
        <a:lstStyle/>
        <a:p>
          <a:endParaRPr lang="ru-RU"/>
        </a:p>
      </dgm:t>
    </dgm:pt>
    <dgm:pt modelId="{9C71BD9B-85A7-45C5-BB89-1D0594D55FA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164,4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5206C7A0-10F1-4589-B870-3A30F3600A45}" type="parTrans" cxnId="{73064201-225F-4A7D-BA5C-7357B55A8D81}">
      <dgm:prSet/>
      <dgm:spPr/>
      <dgm:t>
        <a:bodyPr/>
        <a:lstStyle/>
        <a:p>
          <a:endParaRPr lang="ru-RU"/>
        </a:p>
      </dgm:t>
    </dgm:pt>
    <dgm:pt modelId="{B9D31857-7231-4F09-BB0E-47537F95021F}" type="sibTrans" cxnId="{73064201-225F-4A7D-BA5C-7357B55A8D81}">
      <dgm:prSet/>
      <dgm:spPr/>
      <dgm:t>
        <a:bodyPr/>
        <a:lstStyle/>
        <a:p>
          <a:endParaRPr lang="ru-RU"/>
        </a:p>
      </dgm:t>
    </dgm:pt>
    <dgm:pt modelId="{FFED8A84-3F5C-4BE6-942F-298499C2A41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160,4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C1FD9E80-5666-4840-8FFC-4CFF7D77A119}" type="parTrans" cxnId="{2271961A-3816-4BAB-AED2-E5C21DEB194E}">
      <dgm:prSet/>
      <dgm:spPr/>
      <dgm:t>
        <a:bodyPr/>
        <a:lstStyle/>
        <a:p>
          <a:endParaRPr lang="ru-RU"/>
        </a:p>
      </dgm:t>
    </dgm:pt>
    <dgm:pt modelId="{CEC74655-BD0B-4916-85A6-4CAB558CC751}" type="sibTrans" cxnId="{2271961A-3816-4BAB-AED2-E5C21DEB194E}">
      <dgm:prSet/>
      <dgm:spPr/>
      <dgm:t>
        <a:bodyPr/>
        <a:lstStyle/>
        <a:p>
          <a:endParaRPr lang="ru-RU"/>
        </a:p>
      </dgm:t>
    </dgm:pt>
    <dgm:pt modelId="{065FB8B1-F766-4E0B-A884-46FE7B7E331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25 214,2</a:t>
          </a:r>
          <a:endParaRPr lang="ru-RU" sz="3200" dirty="0">
            <a:latin typeface="Sitka Small" panose="02000505000000020004" pitchFamily="2" charset="0"/>
          </a:endParaRPr>
        </a:p>
      </dgm:t>
    </dgm:pt>
    <dgm:pt modelId="{1D144EB5-B402-41F1-A41A-9AC3DF24A498}" type="parTrans" cxnId="{DE7ADCB5-DBE0-41BB-907A-5EEB85581408}">
      <dgm:prSet/>
      <dgm:spPr/>
      <dgm:t>
        <a:bodyPr/>
        <a:lstStyle/>
        <a:p>
          <a:endParaRPr lang="ru-RU"/>
        </a:p>
      </dgm:t>
    </dgm:pt>
    <dgm:pt modelId="{D3EA1805-7509-4D02-A1F8-AEE894D8D1D7}" type="sibTrans" cxnId="{DE7ADCB5-DBE0-41BB-907A-5EEB85581408}">
      <dgm:prSet/>
      <dgm:spPr/>
      <dgm:t>
        <a:bodyPr/>
        <a:lstStyle/>
        <a:p>
          <a:endParaRPr lang="ru-RU"/>
        </a:p>
      </dgm:t>
    </dgm:pt>
    <dgm:pt modelId="{C26B0B29-9EAE-4641-A7EB-B6DA45EA4B4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160,4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DA09E738-24E3-406E-BF0A-D8937D04B220}" type="parTrans" cxnId="{EBA175F8-2CF6-46C8-926D-59FE39F21429}">
      <dgm:prSet/>
      <dgm:spPr/>
      <dgm:t>
        <a:bodyPr/>
        <a:lstStyle/>
        <a:p>
          <a:endParaRPr lang="ru-RU"/>
        </a:p>
      </dgm:t>
    </dgm:pt>
    <dgm:pt modelId="{80D702DB-2355-4065-8C44-E736F7D292EF}" type="sibTrans" cxnId="{EBA175F8-2CF6-46C8-926D-59FE39F21429}">
      <dgm:prSet/>
      <dgm:spPr/>
      <dgm:t>
        <a:bodyPr/>
        <a:lstStyle/>
        <a:p>
          <a:endParaRPr lang="ru-RU"/>
        </a:p>
      </dgm:t>
    </dgm:pt>
    <dgm:pt modelId="{9169EF98-4F73-49E5-BA1D-5BDF47468062}" type="pres">
      <dgm:prSet presAssocID="{9EB2B806-C667-4CCA-881F-F83984C59DD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98C6BC-CBF4-4B96-8F6F-35F2E73DCEE4}" type="pres">
      <dgm:prSet presAssocID="{0CE4E420-6C97-4AA4-A49E-97368003690D}" presName="root" presStyleCnt="0"/>
      <dgm:spPr/>
    </dgm:pt>
    <dgm:pt modelId="{99867CD4-4CA2-445C-B8A6-93B6440698AA}" type="pres">
      <dgm:prSet presAssocID="{0CE4E420-6C97-4AA4-A49E-97368003690D}" presName="rootComposite" presStyleCnt="0"/>
      <dgm:spPr/>
    </dgm:pt>
    <dgm:pt modelId="{4CA6557F-331B-44A0-B7EA-45C156146FE4}" type="pres">
      <dgm:prSet presAssocID="{0CE4E420-6C97-4AA4-A49E-97368003690D}" presName="rootText" presStyleLbl="node1" presStyleIdx="0" presStyleCnt="2"/>
      <dgm:spPr/>
      <dgm:t>
        <a:bodyPr/>
        <a:lstStyle/>
        <a:p>
          <a:endParaRPr lang="ru-RU"/>
        </a:p>
      </dgm:t>
    </dgm:pt>
    <dgm:pt modelId="{DA2D0610-DE4F-4CCF-BF0C-FF6D90A69580}" type="pres">
      <dgm:prSet presAssocID="{0CE4E420-6C97-4AA4-A49E-97368003690D}" presName="rootConnector" presStyleLbl="node1" presStyleIdx="0" presStyleCnt="2"/>
      <dgm:spPr/>
      <dgm:t>
        <a:bodyPr/>
        <a:lstStyle/>
        <a:p>
          <a:endParaRPr lang="ru-RU"/>
        </a:p>
      </dgm:t>
    </dgm:pt>
    <dgm:pt modelId="{199627CD-3D01-41F3-8DB6-714EB0DB3815}" type="pres">
      <dgm:prSet presAssocID="{0CE4E420-6C97-4AA4-A49E-97368003690D}" presName="childShape" presStyleCnt="0"/>
      <dgm:spPr/>
    </dgm:pt>
    <dgm:pt modelId="{0F2DF947-2D16-4791-871A-CCA3DEDF8B72}" type="pres">
      <dgm:prSet presAssocID="{7A5C1BC0-8CCD-44E9-BC07-1C68E655A73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3A1AEE9-4FB5-4A64-ADC1-B1D8FC1C242B}" type="pres">
      <dgm:prSet presAssocID="{E2FA72D0-900E-4EE8-985E-27F7CA32FA20}" presName="childText" presStyleLbl="bgAcc1" presStyleIdx="0" presStyleCnt="6" custScaleX="12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CA361-8028-40B4-B40C-2EB29CF71847}" type="pres">
      <dgm:prSet presAssocID="{6F1FCC99-B45F-4F0B-AF9D-B10F642B4540}" presName="Name13" presStyleLbl="parChTrans1D2" presStyleIdx="1" presStyleCnt="6"/>
      <dgm:spPr/>
      <dgm:t>
        <a:bodyPr/>
        <a:lstStyle/>
        <a:p>
          <a:endParaRPr lang="ru-RU"/>
        </a:p>
      </dgm:t>
    </dgm:pt>
    <dgm:pt modelId="{EAEBABE1-B85E-4A92-810F-0B022E2DAAF9}" type="pres">
      <dgm:prSet presAssocID="{030BEAAE-23B8-4D66-97EC-F5143DDFCDA0}" presName="childText" presStyleLbl="bgAcc1" presStyleIdx="1" presStyleCnt="6" custScaleX="125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1B47F-8EC4-4396-9AAC-5A9791598B17}" type="pres">
      <dgm:prSet presAssocID="{1D144EB5-B402-41F1-A41A-9AC3DF24A498}" presName="Name13" presStyleLbl="parChTrans1D2" presStyleIdx="2" presStyleCnt="6"/>
      <dgm:spPr/>
      <dgm:t>
        <a:bodyPr/>
        <a:lstStyle/>
        <a:p>
          <a:endParaRPr lang="ru-RU"/>
        </a:p>
      </dgm:t>
    </dgm:pt>
    <dgm:pt modelId="{D1F26CBF-BCDA-48A4-A43C-0FC8A1D7B180}" type="pres">
      <dgm:prSet presAssocID="{065FB8B1-F766-4E0B-A884-46FE7B7E3319}" presName="childText" presStyleLbl="bgAcc1" presStyleIdx="2" presStyleCnt="6" custScaleX="12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9D04D-6680-45DE-B37C-CA244F0A2AFA}" type="pres">
      <dgm:prSet presAssocID="{D1281C0E-A2C5-433A-9C79-9B76C77024D5}" presName="root" presStyleCnt="0"/>
      <dgm:spPr/>
    </dgm:pt>
    <dgm:pt modelId="{B699E01D-87A4-428D-8C73-6F147DEAD08B}" type="pres">
      <dgm:prSet presAssocID="{D1281C0E-A2C5-433A-9C79-9B76C77024D5}" presName="rootComposite" presStyleCnt="0"/>
      <dgm:spPr/>
    </dgm:pt>
    <dgm:pt modelId="{CCC543F3-10BD-4A67-9E3C-AD5E1B697CAB}" type="pres">
      <dgm:prSet presAssocID="{D1281C0E-A2C5-433A-9C79-9B76C77024D5}" presName="rootText" presStyleLbl="node1" presStyleIdx="1" presStyleCnt="2"/>
      <dgm:spPr/>
      <dgm:t>
        <a:bodyPr/>
        <a:lstStyle/>
        <a:p>
          <a:endParaRPr lang="ru-RU"/>
        </a:p>
      </dgm:t>
    </dgm:pt>
    <dgm:pt modelId="{1F8172DD-A750-4E22-8163-945819598DF2}" type="pres">
      <dgm:prSet presAssocID="{D1281C0E-A2C5-433A-9C79-9B76C77024D5}" presName="rootConnector" presStyleLbl="node1" presStyleIdx="1" presStyleCnt="2"/>
      <dgm:spPr/>
      <dgm:t>
        <a:bodyPr/>
        <a:lstStyle/>
        <a:p>
          <a:endParaRPr lang="ru-RU"/>
        </a:p>
      </dgm:t>
    </dgm:pt>
    <dgm:pt modelId="{CD5AE1B1-8E97-40FA-8694-806E11A42D17}" type="pres">
      <dgm:prSet presAssocID="{D1281C0E-A2C5-433A-9C79-9B76C77024D5}" presName="childShape" presStyleCnt="0"/>
      <dgm:spPr/>
    </dgm:pt>
    <dgm:pt modelId="{12F3D1FC-AB55-4401-AF65-F774951D453C}" type="pres">
      <dgm:prSet presAssocID="{5206C7A0-10F1-4589-B870-3A30F3600A45}" presName="Name13" presStyleLbl="parChTrans1D2" presStyleIdx="3" presStyleCnt="6"/>
      <dgm:spPr/>
      <dgm:t>
        <a:bodyPr/>
        <a:lstStyle/>
        <a:p>
          <a:endParaRPr lang="ru-RU"/>
        </a:p>
      </dgm:t>
    </dgm:pt>
    <dgm:pt modelId="{92B26EE9-F08A-4096-BC42-B0766C72C526}" type="pres">
      <dgm:prSet presAssocID="{9C71BD9B-85A7-45C5-BB89-1D0594D55FA9}" presName="childText" presStyleLbl="bgAcc1" presStyleIdx="3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CB374-D867-4EFD-8C06-AEE9FFA167EE}" type="pres">
      <dgm:prSet presAssocID="{C1FD9E80-5666-4840-8FFC-4CFF7D77A11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661BF42-3E93-4B63-A5A5-FFC8CE457BDB}" type="pres">
      <dgm:prSet presAssocID="{FFED8A84-3F5C-4BE6-942F-298499C2A41A}" presName="childText" presStyleLbl="bgAcc1" presStyleIdx="4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4A947-269F-4B8D-A67B-B8DBCAF2A55D}" type="pres">
      <dgm:prSet presAssocID="{DA09E738-24E3-406E-BF0A-D8937D04B220}" presName="Name13" presStyleLbl="parChTrans1D2" presStyleIdx="5" presStyleCnt="6"/>
      <dgm:spPr/>
      <dgm:t>
        <a:bodyPr/>
        <a:lstStyle/>
        <a:p>
          <a:endParaRPr lang="ru-RU"/>
        </a:p>
      </dgm:t>
    </dgm:pt>
    <dgm:pt modelId="{F7D839F8-03FE-4F77-A1AF-DC7677C5597F}" type="pres">
      <dgm:prSet presAssocID="{C26B0B29-9EAE-4641-A7EB-B6DA45EA4B4F}" presName="childText" presStyleLbl="bgAcc1" presStyleIdx="5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E51C-540A-4237-99E7-FDEDD641FB8C}" type="presOf" srcId="{D1281C0E-A2C5-433A-9C79-9B76C77024D5}" destId="{CCC543F3-10BD-4A67-9E3C-AD5E1B697CAB}" srcOrd="0" destOrd="0" presId="urn:microsoft.com/office/officeart/2005/8/layout/hierarchy3"/>
    <dgm:cxn modelId="{E83DC90D-4023-4DB5-9587-E3D50A8A2861}" type="presOf" srcId="{D1281C0E-A2C5-433A-9C79-9B76C77024D5}" destId="{1F8172DD-A750-4E22-8163-945819598DF2}" srcOrd="1" destOrd="0" presId="urn:microsoft.com/office/officeart/2005/8/layout/hierarchy3"/>
    <dgm:cxn modelId="{FAD229E1-EF72-4514-9320-110536FD5C0B}" type="presOf" srcId="{9EB2B806-C667-4CCA-881F-F83984C59DDF}" destId="{9169EF98-4F73-49E5-BA1D-5BDF47468062}" srcOrd="0" destOrd="0" presId="urn:microsoft.com/office/officeart/2005/8/layout/hierarchy3"/>
    <dgm:cxn modelId="{EBA175F8-2CF6-46C8-926D-59FE39F21429}" srcId="{D1281C0E-A2C5-433A-9C79-9B76C77024D5}" destId="{C26B0B29-9EAE-4641-A7EB-B6DA45EA4B4F}" srcOrd="2" destOrd="0" parTransId="{DA09E738-24E3-406E-BF0A-D8937D04B220}" sibTransId="{80D702DB-2355-4065-8C44-E736F7D292EF}"/>
    <dgm:cxn modelId="{75BA9AAD-B4C6-4B87-BB65-0EBE4A240424}" type="presOf" srcId="{5206C7A0-10F1-4589-B870-3A30F3600A45}" destId="{12F3D1FC-AB55-4401-AF65-F774951D453C}" srcOrd="0" destOrd="0" presId="urn:microsoft.com/office/officeart/2005/8/layout/hierarchy3"/>
    <dgm:cxn modelId="{73064201-225F-4A7D-BA5C-7357B55A8D81}" srcId="{D1281C0E-A2C5-433A-9C79-9B76C77024D5}" destId="{9C71BD9B-85A7-45C5-BB89-1D0594D55FA9}" srcOrd="0" destOrd="0" parTransId="{5206C7A0-10F1-4589-B870-3A30F3600A45}" sibTransId="{B9D31857-7231-4F09-BB0E-47537F95021F}"/>
    <dgm:cxn modelId="{18E464AA-A780-4787-BC23-F59DD33DFF3A}" type="presOf" srcId="{030BEAAE-23B8-4D66-97EC-F5143DDFCDA0}" destId="{EAEBABE1-B85E-4A92-810F-0B022E2DAAF9}" srcOrd="0" destOrd="0" presId="urn:microsoft.com/office/officeart/2005/8/layout/hierarchy3"/>
    <dgm:cxn modelId="{DE7ADCB5-DBE0-41BB-907A-5EEB85581408}" srcId="{0CE4E420-6C97-4AA4-A49E-97368003690D}" destId="{065FB8B1-F766-4E0B-A884-46FE7B7E3319}" srcOrd="2" destOrd="0" parTransId="{1D144EB5-B402-41F1-A41A-9AC3DF24A498}" sibTransId="{D3EA1805-7509-4D02-A1F8-AEE894D8D1D7}"/>
    <dgm:cxn modelId="{62496A8B-16D6-412C-865C-0EF34C8C34D6}" type="presOf" srcId="{E2FA72D0-900E-4EE8-985E-27F7CA32FA20}" destId="{53A1AEE9-4FB5-4A64-ADC1-B1D8FC1C242B}" srcOrd="0" destOrd="0" presId="urn:microsoft.com/office/officeart/2005/8/layout/hierarchy3"/>
    <dgm:cxn modelId="{949C45DC-E261-41BA-9188-7E7C6029EDBA}" type="presOf" srcId="{FFED8A84-3F5C-4BE6-942F-298499C2A41A}" destId="{C661BF42-3E93-4B63-A5A5-FFC8CE457BDB}" srcOrd="0" destOrd="0" presId="urn:microsoft.com/office/officeart/2005/8/layout/hierarchy3"/>
    <dgm:cxn modelId="{8CA93893-3960-447F-95DC-9BA1E5EA0061}" type="presOf" srcId="{6F1FCC99-B45F-4F0B-AF9D-B10F642B4540}" destId="{940CA361-8028-40B4-B40C-2EB29CF71847}" srcOrd="0" destOrd="0" presId="urn:microsoft.com/office/officeart/2005/8/layout/hierarchy3"/>
    <dgm:cxn modelId="{BA698A71-65C2-4676-BE97-6DA3BB9142AC}" type="presOf" srcId="{C1FD9E80-5666-4840-8FFC-4CFF7D77A119}" destId="{673CB374-D867-4EFD-8C06-AEE9FFA167EE}" srcOrd="0" destOrd="0" presId="urn:microsoft.com/office/officeart/2005/8/layout/hierarchy3"/>
    <dgm:cxn modelId="{34AF20EA-A4BF-4DF2-9802-DFCA43EAF38F}" srcId="{9EB2B806-C667-4CCA-881F-F83984C59DDF}" destId="{D1281C0E-A2C5-433A-9C79-9B76C77024D5}" srcOrd="1" destOrd="0" parTransId="{59CA9E0D-0446-4B58-85CB-C1E5B2DA75B0}" sibTransId="{EDFC10FB-63BF-4222-B5CC-FFF6D065ED2F}"/>
    <dgm:cxn modelId="{8E1BC013-5132-4F9D-9C36-7F22E8A8F262}" type="presOf" srcId="{9C71BD9B-85A7-45C5-BB89-1D0594D55FA9}" destId="{92B26EE9-F08A-4096-BC42-B0766C72C526}" srcOrd="0" destOrd="0" presId="urn:microsoft.com/office/officeart/2005/8/layout/hierarchy3"/>
    <dgm:cxn modelId="{2DDEA5BA-9A7E-473B-83BE-AD3EE8C47319}" type="presOf" srcId="{065FB8B1-F766-4E0B-A884-46FE7B7E3319}" destId="{D1F26CBF-BCDA-48A4-A43C-0FC8A1D7B180}" srcOrd="0" destOrd="0" presId="urn:microsoft.com/office/officeart/2005/8/layout/hierarchy3"/>
    <dgm:cxn modelId="{5B1825D3-6A2B-44A3-95DB-A225782CDB44}" srcId="{0CE4E420-6C97-4AA4-A49E-97368003690D}" destId="{030BEAAE-23B8-4D66-97EC-F5143DDFCDA0}" srcOrd="1" destOrd="0" parTransId="{6F1FCC99-B45F-4F0B-AF9D-B10F642B4540}" sibTransId="{78290428-50F6-48C5-A156-FF07E73A4C0F}"/>
    <dgm:cxn modelId="{4CFC8E8F-0B10-4B40-AC61-53468CEFE3E8}" type="presOf" srcId="{0CE4E420-6C97-4AA4-A49E-97368003690D}" destId="{4CA6557F-331B-44A0-B7EA-45C156146FE4}" srcOrd="0" destOrd="0" presId="urn:microsoft.com/office/officeart/2005/8/layout/hierarchy3"/>
    <dgm:cxn modelId="{2271961A-3816-4BAB-AED2-E5C21DEB194E}" srcId="{D1281C0E-A2C5-433A-9C79-9B76C77024D5}" destId="{FFED8A84-3F5C-4BE6-942F-298499C2A41A}" srcOrd="1" destOrd="0" parTransId="{C1FD9E80-5666-4840-8FFC-4CFF7D77A119}" sibTransId="{CEC74655-BD0B-4916-85A6-4CAB558CC751}"/>
    <dgm:cxn modelId="{B780FBCE-B663-4732-B6F7-90A328980DB1}" type="presOf" srcId="{0CE4E420-6C97-4AA4-A49E-97368003690D}" destId="{DA2D0610-DE4F-4CCF-BF0C-FF6D90A69580}" srcOrd="1" destOrd="0" presId="urn:microsoft.com/office/officeart/2005/8/layout/hierarchy3"/>
    <dgm:cxn modelId="{D046E17A-76B9-4A49-9105-6425A6F5D0B5}" srcId="{9EB2B806-C667-4CCA-881F-F83984C59DDF}" destId="{0CE4E420-6C97-4AA4-A49E-97368003690D}" srcOrd="0" destOrd="0" parTransId="{216FC029-BCFD-4FE6-8DA3-BC8E7EADE3CB}" sibTransId="{38D6D609-0E24-46C9-B3FB-6AFFDDFF2173}"/>
    <dgm:cxn modelId="{5554B705-0F53-4231-A7E0-58BC3495F202}" srcId="{0CE4E420-6C97-4AA4-A49E-97368003690D}" destId="{E2FA72D0-900E-4EE8-985E-27F7CA32FA20}" srcOrd="0" destOrd="0" parTransId="{7A5C1BC0-8CCD-44E9-BC07-1C68E655A73A}" sibTransId="{C5A7A73B-2E19-4CE5-9CF1-D4A445914F0E}"/>
    <dgm:cxn modelId="{5254EA79-D3C6-43EE-BF70-08C4F03C4383}" type="presOf" srcId="{C26B0B29-9EAE-4641-A7EB-B6DA45EA4B4F}" destId="{F7D839F8-03FE-4F77-A1AF-DC7677C5597F}" srcOrd="0" destOrd="0" presId="urn:microsoft.com/office/officeart/2005/8/layout/hierarchy3"/>
    <dgm:cxn modelId="{D8A1828D-78FB-4694-AB7B-48DEEA2CB95A}" type="presOf" srcId="{7A5C1BC0-8CCD-44E9-BC07-1C68E655A73A}" destId="{0F2DF947-2D16-4791-871A-CCA3DEDF8B72}" srcOrd="0" destOrd="0" presId="urn:microsoft.com/office/officeart/2005/8/layout/hierarchy3"/>
    <dgm:cxn modelId="{4546DEE3-44E4-4725-A715-E495D5A973BD}" type="presOf" srcId="{DA09E738-24E3-406E-BF0A-D8937D04B220}" destId="{7354A947-269F-4B8D-A67B-B8DBCAF2A55D}" srcOrd="0" destOrd="0" presId="urn:microsoft.com/office/officeart/2005/8/layout/hierarchy3"/>
    <dgm:cxn modelId="{F21B3CC7-E1A9-4EAF-9124-E54AA958668A}" type="presOf" srcId="{1D144EB5-B402-41F1-A41A-9AC3DF24A498}" destId="{23B1B47F-8EC4-4396-9AAC-5A9791598B17}" srcOrd="0" destOrd="0" presId="urn:microsoft.com/office/officeart/2005/8/layout/hierarchy3"/>
    <dgm:cxn modelId="{09ECF97C-8CAE-4499-BC88-B97B9D46A7BD}" type="presParOf" srcId="{9169EF98-4F73-49E5-BA1D-5BDF47468062}" destId="{3798C6BC-CBF4-4B96-8F6F-35F2E73DCEE4}" srcOrd="0" destOrd="0" presId="urn:microsoft.com/office/officeart/2005/8/layout/hierarchy3"/>
    <dgm:cxn modelId="{F51AA876-A81D-4CCE-B2B7-58451DF04B4D}" type="presParOf" srcId="{3798C6BC-CBF4-4B96-8F6F-35F2E73DCEE4}" destId="{99867CD4-4CA2-445C-B8A6-93B6440698AA}" srcOrd="0" destOrd="0" presId="urn:microsoft.com/office/officeart/2005/8/layout/hierarchy3"/>
    <dgm:cxn modelId="{8590D35A-580B-4749-AB6F-52EA08DF8B00}" type="presParOf" srcId="{99867CD4-4CA2-445C-B8A6-93B6440698AA}" destId="{4CA6557F-331B-44A0-B7EA-45C156146FE4}" srcOrd="0" destOrd="0" presId="urn:microsoft.com/office/officeart/2005/8/layout/hierarchy3"/>
    <dgm:cxn modelId="{6850080B-3E90-4FEE-B5A9-96532AF37B1A}" type="presParOf" srcId="{99867CD4-4CA2-445C-B8A6-93B6440698AA}" destId="{DA2D0610-DE4F-4CCF-BF0C-FF6D90A69580}" srcOrd="1" destOrd="0" presId="urn:microsoft.com/office/officeart/2005/8/layout/hierarchy3"/>
    <dgm:cxn modelId="{80B250F6-A65B-46C7-95A8-4FE8B0F9B993}" type="presParOf" srcId="{3798C6BC-CBF4-4B96-8F6F-35F2E73DCEE4}" destId="{199627CD-3D01-41F3-8DB6-714EB0DB3815}" srcOrd="1" destOrd="0" presId="urn:microsoft.com/office/officeart/2005/8/layout/hierarchy3"/>
    <dgm:cxn modelId="{6B5F8EF3-20D4-482F-BA9F-6546B6D75A72}" type="presParOf" srcId="{199627CD-3D01-41F3-8DB6-714EB0DB3815}" destId="{0F2DF947-2D16-4791-871A-CCA3DEDF8B72}" srcOrd="0" destOrd="0" presId="urn:microsoft.com/office/officeart/2005/8/layout/hierarchy3"/>
    <dgm:cxn modelId="{6B29B0BC-F019-4CE4-B149-738B770F9D0A}" type="presParOf" srcId="{199627CD-3D01-41F3-8DB6-714EB0DB3815}" destId="{53A1AEE9-4FB5-4A64-ADC1-B1D8FC1C242B}" srcOrd="1" destOrd="0" presId="urn:microsoft.com/office/officeart/2005/8/layout/hierarchy3"/>
    <dgm:cxn modelId="{9096D48E-AE01-4C53-A9BF-6960812A937B}" type="presParOf" srcId="{199627CD-3D01-41F3-8DB6-714EB0DB3815}" destId="{940CA361-8028-40B4-B40C-2EB29CF71847}" srcOrd="2" destOrd="0" presId="urn:microsoft.com/office/officeart/2005/8/layout/hierarchy3"/>
    <dgm:cxn modelId="{328B77AA-3443-4AA8-A8F9-F62EF9BEDC2C}" type="presParOf" srcId="{199627CD-3D01-41F3-8DB6-714EB0DB3815}" destId="{EAEBABE1-B85E-4A92-810F-0B022E2DAAF9}" srcOrd="3" destOrd="0" presId="urn:microsoft.com/office/officeart/2005/8/layout/hierarchy3"/>
    <dgm:cxn modelId="{9C7CAFDE-7777-42EF-B20E-E30E944E0AA5}" type="presParOf" srcId="{199627CD-3D01-41F3-8DB6-714EB0DB3815}" destId="{23B1B47F-8EC4-4396-9AAC-5A9791598B17}" srcOrd="4" destOrd="0" presId="urn:microsoft.com/office/officeart/2005/8/layout/hierarchy3"/>
    <dgm:cxn modelId="{29A05E93-51FA-4BFC-8902-72E37BF2C63F}" type="presParOf" srcId="{199627CD-3D01-41F3-8DB6-714EB0DB3815}" destId="{D1F26CBF-BCDA-48A4-A43C-0FC8A1D7B180}" srcOrd="5" destOrd="0" presId="urn:microsoft.com/office/officeart/2005/8/layout/hierarchy3"/>
    <dgm:cxn modelId="{817F1B0F-2A35-43C5-BFCA-68F6F96EEB2C}" type="presParOf" srcId="{9169EF98-4F73-49E5-BA1D-5BDF47468062}" destId="{AE29D04D-6680-45DE-B37C-CA244F0A2AFA}" srcOrd="1" destOrd="0" presId="urn:microsoft.com/office/officeart/2005/8/layout/hierarchy3"/>
    <dgm:cxn modelId="{E63E31C2-3E22-4B2A-ACFF-562C2BAA9DA5}" type="presParOf" srcId="{AE29D04D-6680-45DE-B37C-CA244F0A2AFA}" destId="{B699E01D-87A4-428D-8C73-6F147DEAD08B}" srcOrd="0" destOrd="0" presId="urn:microsoft.com/office/officeart/2005/8/layout/hierarchy3"/>
    <dgm:cxn modelId="{862CBAE0-CCF0-48A3-83D5-6E9D771A772A}" type="presParOf" srcId="{B699E01D-87A4-428D-8C73-6F147DEAD08B}" destId="{CCC543F3-10BD-4A67-9E3C-AD5E1B697CAB}" srcOrd="0" destOrd="0" presId="urn:microsoft.com/office/officeart/2005/8/layout/hierarchy3"/>
    <dgm:cxn modelId="{D2B116F5-A181-4F1A-B1B1-5FD65668F192}" type="presParOf" srcId="{B699E01D-87A4-428D-8C73-6F147DEAD08B}" destId="{1F8172DD-A750-4E22-8163-945819598DF2}" srcOrd="1" destOrd="0" presId="urn:microsoft.com/office/officeart/2005/8/layout/hierarchy3"/>
    <dgm:cxn modelId="{A46FCCC8-BAC8-4F10-B085-43743A7489E8}" type="presParOf" srcId="{AE29D04D-6680-45DE-B37C-CA244F0A2AFA}" destId="{CD5AE1B1-8E97-40FA-8694-806E11A42D17}" srcOrd="1" destOrd="0" presId="urn:microsoft.com/office/officeart/2005/8/layout/hierarchy3"/>
    <dgm:cxn modelId="{A8AE43DF-7941-4180-9998-9E2A6FB039C6}" type="presParOf" srcId="{CD5AE1B1-8E97-40FA-8694-806E11A42D17}" destId="{12F3D1FC-AB55-4401-AF65-F774951D453C}" srcOrd="0" destOrd="0" presId="urn:microsoft.com/office/officeart/2005/8/layout/hierarchy3"/>
    <dgm:cxn modelId="{7BD4B0B2-795F-447C-AEC6-59EA8A481F87}" type="presParOf" srcId="{CD5AE1B1-8E97-40FA-8694-806E11A42D17}" destId="{92B26EE9-F08A-4096-BC42-B0766C72C526}" srcOrd="1" destOrd="0" presId="urn:microsoft.com/office/officeart/2005/8/layout/hierarchy3"/>
    <dgm:cxn modelId="{55BCBA89-5959-49B1-B48B-DCCB4FB57838}" type="presParOf" srcId="{CD5AE1B1-8E97-40FA-8694-806E11A42D17}" destId="{673CB374-D867-4EFD-8C06-AEE9FFA167EE}" srcOrd="2" destOrd="0" presId="urn:microsoft.com/office/officeart/2005/8/layout/hierarchy3"/>
    <dgm:cxn modelId="{EA071F7B-43A4-4059-B1C1-D71716BBBCAF}" type="presParOf" srcId="{CD5AE1B1-8E97-40FA-8694-806E11A42D17}" destId="{C661BF42-3E93-4B63-A5A5-FFC8CE457BDB}" srcOrd="3" destOrd="0" presId="urn:microsoft.com/office/officeart/2005/8/layout/hierarchy3"/>
    <dgm:cxn modelId="{7DAEBAD6-5392-4CC1-B8C5-5336BC7F83DD}" type="presParOf" srcId="{CD5AE1B1-8E97-40FA-8694-806E11A42D17}" destId="{7354A947-269F-4B8D-A67B-B8DBCAF2A55D}" srcOrd="4" destOrd="0" presId="urn:microsoft.com/office/officeart/2005/8/layout/hierarchy3"/>
    <dgm:cxn modelId="{7F426B72-E0A2-4847-AFBE-E243896D438B}" type="presParOf" srcId="{CD5AE1B1-8E97-40FA-8694-806E11A42D17}" destId="{F7D839F8-03FE-4F77-A1AF-DC7677C5597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EC456A-826E-409E-A232-76844136D9A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2E81B95-A859-4BD5-9332-2F6EB3E0F991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4EA53834-CBBE-4797-995D-0304B488F9DE}" type="parTrans" cxnId="{44321E5C-D959-4239-82CD-8AB56BAEB60F}">
      <dgm:prSet/>
      <dgm:spPr/>
      <dgm:t>
        <a:bodyPr/>
        <a:lstStyle/>
        <a:p>
          <a:endParaRPr lang="ru-RU"/>
        </a:p>
      </dgm:t>
    </dgm:pt>
    <dgm:pt modelId="{7ED821E5-D3A2-4362-A9EB-89AA1C9639CF}" type="sibTrans" cxnId="{44321E5C-D959-4239-82CD-8AB56BAEB60F}">
      <dgm:prSet/>
      <dgm:spPr/>
      <dgm:t>
        <a:bodyPr/>
        <a:lstStyle/>
        <a:p>
          <a:endParaRPr lang="ru-RU"/>
        </a:p>
      </dgm:t>
    </dgm:pt>
    <dgm:pt modelId="{5419C6D8-83E8-4366-AB0E-6744BF77D993}" type="pres">
      <dgm:prSet presAssocID="{8BEC456A-826E-409E-A232-76844136D9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7A435-B338-4E84-9CB8-672C7AC4640E}" type="pres">
      <dgm:prSet presAssocID="{72E81B95-A859-4BD5-9332-2F6EB3E0F9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21E5C-D959-4239-82CD-8AB56BAEB60F}" srcId="{8BEC456A-826E-409E-A232-76844136D9AA}" destId="{72E81B95-A859-4BD5-9332-2F6EB3E0F991}" srcOrd="0" destOrd="0" parTransId="{4EA53834-CBBE-4797-995D-0304B488F9DE}" sibTransId="{7ED821E5-D3A2-4362-A9EB-89AA1C9639CF}"/>
    <dgm:cxn modelId="{5E42C72E-AC01-4C76-9E7B-EFA6688EABB8}" type="presOf" srcId="{8BEC456A-826E-409E-A232-76844136D9AA}" destId="{5419C6D8-83E8-4366-AB0E-6744BF77D993}" srcOrd="0" destOrd="0" presId="urn:microsoft.com/office/officeart/2005/8/layout/vList2"/>
    <dgm:cxn modelId="{04DF1709-DDC7-4FA3-BBF7-8D761794708B}" type="presOf" srcId="{72E81B95-A859-4BD5-9332-2F6EB3E0F991}" destId="{7967A435-B338-4E84-9CB8-672C7AC4640E}" srcOrd="0" destOrd="0" presId="urn:microsoft.com/office/officeart/2005/8/layout/vList2"/>
    <dgm:cxn modelId="{94A70787-75DD-459B-BC7B-B223D683B7CB}" type="presParOf" srcId="{5419C6D8-83E8-4366-AB0E-6744BF77D993}" destId="{7967A435-B338-4E84-9CB8-672C7AC46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11D52-C353-45DC-803B-BD0210FB5D6C}">
      <dsp:nvSpPr>
        <dsp:cNvPr id="0" name=""/>
        <dsp:cNvSpPr/>
      </dsp:nvSpPr>
      <dsp:spPr>
        <a:xfrm>
          <a:off x="0" y="24140"/>
          <a:ext cx="6120680" cy="943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latin typeface="Sitka Small" panose="02000505000000020004" pitchFamily="2" charset="0"/>
            </a:rPr>
            <a:t>2023</a:t>
          </a:r>
          <a:r>
            <a:rPr lang="ru-RU" sz="13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kern="1200" dirty="0" smtClean="0">
              <a:latin typeface="Sitka Small" panose="02000505000000020004" pitchFamily="2" charset="0"/>
            </a:rPr>
            <a:t>32 413,4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96,7</a:t>
          </a:r>
          <a:r>
            <a:rPr lang="ru-RU" sz="13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33 528,1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sz="1300" b="1" kern="1200" dirty="0" smtClean="0">
              <a:latin typeface="Sitka Small" panose="02000505000000020004" pitchFamily="2" charset="0"/>
            </a:rPr>
            <a:t>2022</a:t>
          </a:r>
          <a:r>
            <a:rPr lang="ru-RU" sz="1300" kern="1200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sz="1300" b="1" kern="1200" dirty="0" smtClean="0">
              <a:latin typeface="Sitka Small" panose="02000505000000020004" pitchFamily="2" charset="0"/>
            </a:rPr>
            <a:t>6 142,5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46034" y="70174"/>
        <a:ext cx="6028612" cy="8509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25 474,7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3992968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496,4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3658500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475214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416692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(конкурс)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30,0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416692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555,6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475214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658500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 (пенсии)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4 963,6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3992968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0F93-CD85-4C8E-BD79-AA3C95324ED8}">
      <dsp:nvSpPr>
        <dsp:cNvPr id="0" name=""/>
        <dsp:cNvSpPr/>
      </dsp:nvSpPr>
      <dsp:spPr>
        <a:xfrm>
          <a:off x="0" y="31003"/>
          <a:ext cx="4896544" cy="730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Sitka Small" panose="02000505000000020004" pitchFamily="2" charset="0"/>
            </a:rPr>
            <a:t>В 2023 </a:t>
          </a:r>
          <a:r>
            <a:rPr lang="ru-RU" sz="1300" kern="1200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sz="1300" b="1" kern="1200" dirty="0" smtClean="0">
              <a:latin typeface="Sitka Small" panose="02000505000000020004" pitchFamily="2" charset="0"/>
            </a:rPr>
            <a:t>31 571,2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99,7 %</a:t>
          </a:r>
          <a:r>
            <a:rPr lang="ru-RU" sz="1300" kern="1200" dirty="0" smtClean="0">
              <a:latin typeface="Sitka Small" panose="02000505000000020004" pitchFamily="2" charset="0"/>
            </a:rPr>
            <a:t>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31 673,6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640" y="66643"/>
        <a:ext cx="4825264" cy="658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9E9A-AAF0-4C3D-91EC-357D74F3FFE1}">
      <dsp:nvSpPr>
        <dsp:cNvPr id="0" name=""/>
        <dsp:cNvSpPr/>
      </dsp:nvSpPr>
      <dsp:spPr>
        <a:xfrm>
          <a:off x="0" y="67240"/>
          <a:ext cx="4630512" cy="3809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kern="12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8597" y="85837"/>
        <a:ext cx="4593318" cy="343758"/>
      </dsp:txXfrm>
    </dsp:sp>
    <dsp:sp modelId="{52F7BFDD-FA0F-4231-814D-5AE68CF250C0}">
      <dsp:nvSpPr>
        <dsp:cNvPr id="0" name=""/>
        <dsp:cNvSpPr/>
      </dsp:nvSpPr>
      <dsp:spPr>
        <a:xfrm>
          <a:off x="0" y="460539"/>
          <a:ext cx="4630512" cy="380952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30 361,6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8597" y="479136"/>
        <a:ext cx="4593318" cy="343758"/>
      </dsp:txXfrm>
    </dsp:sp>
    <dsp:sp modelId="{2FBD2C29-96C9-43B5-8E37-B36AB1E30577}">
      <dsp:nvSpPr>
        <dsp:cNvPr id="0" name=""/>
        <dsp:cNvSpPr/>
      </dsp:nvSpPr>
      <dsp:spPr>
        <a:xfrm>
          <a:off x="0" y="878422"/>
          <a:ext cx="4630512" cy="380952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1 156,1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18597" y="897019"/>
        <a:ext cx="4593318" cy="343758"/>
      </dsp:txXfrm>
    </dsp:sp>
    <dsp:sp modelId="{3EC60290-8495-4FF1-971F-C19BE940ECDE}">
      <dsp:nvSpPr>
        <dsp:cNvPr id="0" name=""/>
        <dsp:cNvSpPr/>
      </dsp:nvSpPr>
      <dsp:spPr>
        <a:xfrm>
          <a:off x="54021" y="1302224"/>
          <a:ext cx="4552311" cy="41381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53,5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74222" y="1322425"/>
        <a:ext cx="4511909" cy="37341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531AA-752A-4922-AD51-A79B26F1890C}">
      <dsp:nvSpPr>
        <dsp:cNvPr id="0" name=""/>
        <dsp:cNvSpPr/>
      </dsp:nvSpPr>
      <dsp:spPr>
        <a:xfrm>
          <a:off x="0" y="23080"/>
          <a:ext cx="9036496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55978"/>
        <a:ext cx="8970700" cy="6081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287668" y="-617014"/>
          <a:ext cx="5169209" cy="5169209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69242" y="174480"/>
          <a:ext cx="3735630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7 900,2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69242" y="174480"/>
        <a:ext cx="3735630" cy="348806"/>
      </dsp:txXfrm>
    </dsp:sp>
    <dsp:sp modelId="{4B24DBC4-281B-4427-8AC6-38D1BD950105}">
      <dsp:nvSpPr>
        <dsp:cNvPr id="0" name=""/>
        <dsp:cNvSpPr/>
      </dsp:nvSpPr>
      <dsp:spPr>
        <a:xfrm>
          <a:off x="51238" y="130879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585118" y="697997"/>
          <a:ext cx="3419754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585118" y="697997"/>
        <a:ext cx="3419754" cy="348806"/>
      </dsp:txXfrm>
    </dsp:sp>
    <dsp:sp modelId="{80251128-A1F5-40E1-9DDB-013A01EE5DA4}">
      <dsp:nvSpPr>
        <dsp:cNvPr id="0" name=""/>
        <dsp:cNvSpPr/>
      </dsp:nvSpPr>
      <dsp:spPr>
        <a:xfrm>
          <a:off x="367114" y="654396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758217" y="1221130"/>
          <a:ext cx="3246656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32 301,8     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8217" y="1221130"/>
        <a:ext cx="3246656" cy="348806"/>
      </dsp:txXfrm>
    </dsp:sp>
    <dsp:sp modelId="{400EB121-59E7-4F3C-AAEC-8B8E786BC37E}">
      <dsp:nvSpPr>
        <dsp:cNvPr id="0" name=""/>
        <dsp:cNvSpPr/>
      </dsp:nvSpPr>
      <dsp:spPr>
        <a:xfrm>
          <a:off x="540212" y="1177529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13485" y="1744647"/>
          <a:ext cx="3191387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137 669,1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3485" y="1744647"/>
        <a:ext cx="3191387" cy="348806"/>
      </dsp:txXfrm>
    </dsp:sp>
    <dsp:sp modelId="{93EF5291-800E-4F28-8287-2191C2C9315D}">
      <dsp:nvSpPr>
        <dsp:cNvPr id="0" name=""/>
        <dsp:cNvSpPr/>
      </dsp:nvSpPr>
      <dsp:spPr>
        <a:xfrm>
          <a:off x="595481" y="1701046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758217" y="2268164"/>
          <a:ext cx="3246656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10 102,0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8217" y="2268164"/>
        <a:ext cx="3246656" cy="348806"/>
      </dsp:txXfrm>
    </dsp:sp>
    <dsp:sp modelId="{2F8040AC-C318-4B86-9B65-C05202548638}">
      <dsp:nvSpPr>
        <dsp:cNvPr id="0" name=""/>
        <dsp:cNvSpPr/>
      </dsp:nvSpPr>
      <dsp:spPr>
        <a:xfrm>
          <a:off x="540212" y="2224563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585118" y="2791298"/>
          <a:ext cx="3419754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«Региональный проект «Современная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6 424,7      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5118" y="2791298"/>
        <a:ext cx="3419754" cy="348806"/>
      </dsp:txXfrm>
    </dsp:sp>
    <dsp:sp modelId="{9A04AD90-3895-4ACF-8499-71288C37341A}">
      <dsp:nvSpPr>
        <dsp:cNvPr id="0" name=""/>
        <dsp:cNvSpPr/>
      </dsp:nvSpPr>
      <dsp:spPr>
        <a:xfrm>
          <a:off x="367114" y="2747697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69242" y="3314815"/>
          <a:ext cx="3735630" cy="34880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686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9 541,0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242" y="3314815"/>
        <a:ext cx="3735630" cy="348806"/>
      </dsp:txXfrm>
    </dsp:sp>
    <dsp:sp modelId="{E547E3DF-A5BE-4C1B-B1E3-310C0790F7AC}">
      <dsp:nvSpPr>
        <dsp:cNvPr id="0" name=""/>
        <dsp:cNvSpPr/>
      </dsp:nvSpPr>
      <dsp:spPr>
        <a:xfrm>
          <a:off x="51238" y="3271214"/>
          <a:ext cx="436008" cy="4360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6279C-B860-4D12-96F0-6FEF65CCF332}">
      <dsp:nvSpPr>
        <dsp:cNvPr id="0" name=""/>
        <dsp:cNvSpPr/>
      </dsp:nvSpPr>
      <dsp:spPr>
        <a:xfrm>
          <a:off x="4708808" y="3817823"/>
          <a:ext cx="3327439" cy="1796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Замена оконных  блоков и установка спортивной площадки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2 988,1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5746506" y="4306445"/>
        <a:ext cx="2250275" cy="1268535"/>
      </dsp:txXfrm>
    </dsp:sp>
    <dsp:sp modelId="{B8C91C24-5817-43DA-98E2-B91AEBACA72B}">
      <dsp:nvSpPr>
        <dsp:cNvPr id="0" name=""/>
        <dsp:cNvSpPr/>
      </dsp:nvSpPr>
      <dsp:spPr>
        <a:xfrm>
          <a:off x="216028" y="3817823"/>
          <a:ext cx="3262511" cy="1796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туалетов, пола и обустройство колодца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797,7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255494" y="4306445"/>
        <a:ext cx="2204825" cy="1268535"/>
      </dsp:txXfrm>
    </dsp:sp>
    <dsp:sp modelId="{4479A1F5-1443-40BE-BA67-C36909DD8A8F}">
      <dsp:nvSpPr>
        <dsp:cNvPr id="0" name=""/>
        <dsp:cNvSpPr/>
      </dsp:nvSpPr>
      <dsp:spPr>
        <a:xfrm>
          <a:off x="4896548" y="0"/>
          <a:ext cx="3212837" cy="1796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кабинетов под центр «Точка роста», приобретение мебели и оборудования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2 553,0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5899866" y="39466"/>
        <a:ext cx="2170054" cy="1268535"/>
      </dsp:txXfrm>
    </dsp:sp>
    <dsp:sp modelId="{240C6FF1-3B8C-44A6-9DB7-05BD634FDD9B}">
      <dsp:nvSpPr>
        <dsp:cNvPr id="0" name=""/>
        <dsp:cNvSpPr/>
      </dsp:nvSpPr>
      <dsp:spPr>
        <a:xfrm>
          <a:off x="172663" y="0"/>
          <a:ext cx="3349239" cy="1796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Ремонт третьего этажа здания школы – </a:t>
          </a:r>
          <a:r>
            <a:rPr lang="ru-RU" sz="20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2 772,1 </a:t>
          </a:r>
          <a:r>
            <a:rPr lang="ru-RU" sz="20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212129" y="39466"/>
        <a:ext cx="2265535" cy="1268535"/>
      </dsp:txXfrm>
    </dsp:sp>
    <dsp:sp modelId="{6486CB92-D069-4EFF-B0A0-6BC1A852B2D3}">
      <dsp:nvSpPr>
        <dsp:cNvPr id="0" name=""/>
        <dsp:cNvSpPr/>
      </dsp:nvSpPr>
      <dsp:spPr>
        <a:xfrm>
          <a:off x="1617255" y="320023"/>
          <a:ext cx="2431055" cy="2431055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Игоревская</a:t>
          </a:r>
          <a:r>
            <a:rPr lang="ru-RU" sz="2000" kern="1200" dirty="0" smtClean="0"/>
            <a:t> школа</a:t>
          </a:r>
          <a:endParaRPr lang="ru-RU" sz="2000" kern="1200" dirty="0"/>
        </a:p>
      </dsp:txBody>
      <dsp:txXfrm>
        <a:off x="2329295" y="1032063"/>
        <a:ext cx="1719015" cy="1719015"/>
      </dsp:txXfrm>
    </dsp:sp>
    <dsp:sp modelId="{C721EFC1-5F03-45C8-80DE-6E7EBC63593A}">
      <dsp:nvSpPr>
        <dsp:cNvPr id="0" name=""/>
        <dsp:cNvSpPr/>
      </dsp:nvSpPr>
      <dsp:spPr>
        <a:xfrm rot="5400000">
          <a:off x="4160600" y="320023"/>
          <a:ext cx="2431055" cy="2431055"/>
        </a:xfrm>
        <a:prstGeom prst="pieWedg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Агибаловская</a:t>
          </a:r>
          <a:r>
            <a:rPr lang="ru-RU" sz="1900" kern="1200" dirty="0" smtClean="0"/>
            <a:t> школа</a:t>
          </a:r>
          <a:endParaRPr lang="ru-RU" sz="1900" kern="1200" dirty="0"/>
        </a:p>
      </dsp:txBody>
      <dsp:txXfrm rot="-5400000">
        <a:off x="4160600" y="1032063"/>
        <a:ext cx="1719015" cy="1719015"/>
      </dsp:txXfrm>
    </dsp:sp>
    <dsp:sp modelId="{3DD76BC1-836F-4285-B7DA-9F48424536C6}">
      <dsp:nvSpPr>
        <dsp:cNvPr id="0" name=""/>
        <dsp:cNvSpPr/>
      </dsp:nvSpPr>
      <dsp:spPr>
        <a:xfrm rot="10800000">
          <a:off x="4160600" y="2863367"/>
          <a:ext cx="2431055" cy="2431055"/>
        </a:xfrm>
        <a:prstGeom prst="pieWedg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Школа им. </a:t>
          </a:r>
          <a:r>
            <a:rPr lang="ru-RU" sz="1900" kern="1200" dirty="0" err="1" smtClean="0"/>
            <a:t>М.Горького</a:t>
          </a:r>
          <a:endParaRPr lang="ru-RU" sz="1900" kern="1200" dirty="0"/>
        </a:p>
      </dsp:txBody>
      <dsp:txXfrm rot="10800000">
        <a:off x="4160600" y="2863367"/>
        <a:ext cx="1719015" cy="1719015"/>
      </dsp:txXfrm>
    </dsp:sp>
    <dsp:sp modelId="{0083DBBC-02B1-4562-A0B2-243ED28C485C}">
      <dsp:nvSpPr>
        <dsp:cNvPr id="0" name=""/>
        <dsp:cNvSpPr/>
      </dsp:nvSpPr>
      <dsp:spPr>
        <a:xfrm rot="16200000">
          <a:off x="1617255" y="2863367"/>
          <a:ext cx="2431055" cy="2431055"/>
        </a:xfrm>
        <a:prstGeom prst="pieWedg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Тупиковская</a:t>
          </a:r>
          <a:r>
            <a:rPr lang="ru-RU" sz="1900" kern="1200" dirty="0" smtClean="0"/>
            <a:t> школа</a:t>
          </a:r>
          <a:endParaRPr lang="ru-RU" sz="1900" kern="1200" dirty="0"/>
        </a:p>
      </dsp:txBody>
      <dsp:txXfrm rot="5400000">
        <a:off x="2329295" y="2863367"/>
        <a:ext cx="1719015" cy="1719015"/>
      </dsp:txXfrm>
    </dsp:sp>
    <dsp:sp modelId="{28F3A4FA-69B8-4E19-B80D-839D7BA5BEFE}">
      <dsp:nvSpPr>
        <dsp:cNvPr id="0" name=""/>
        <dsp:cNvSpPr/>
      </dsp:nvSpPr>
      <dsp:spPr>
        <a:xfrm>
          <a:off x="3684776" y="2301923"/>
          <a:ext cx="839359" cy="729878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3F8A2B-C9B1-48EC-B258-8DCF52346AFF}">
      <dsp:nvSpPr>
        <dsp:cNvPr id="0" name=""/>
        <dsp:cNvSpPr/>
      </dsp:nvSpPr>
      <dsp:spPr>
        <a:xfrm rot="10800000">
          <a:off x="3684776" y="2582645"/>
          <a:ext cx="839359" cy="729878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4D24D-E8FA-45C2-92BD-B6E7B240D4DE}">
      <dsp:nvSpPr>
        <dsp:cNvPr id="0" name=""/>
        <dsp:cNvSpPr/>
      </dsp:nvSpPr>
      <dsp:spPr>
        <a:xfrm>
          <a:off x="0" y="249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-</a:t>
          </a:r>
          <a:r>
            <a:rPr lang="ru-RU" sz="1200" kern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kern="1200" dirty="0" smtClean="0"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68 366,7 </a:t>
          </a:r>
          <a:r>
            <a:rPr lang="ru-RU" sz="1200" kern="1200" dirty="0" smtClean="0">
              <a:latin typeface="Sitka Small" panose="02000505000000020004" pitchFamily="2" charset="0"/>
            </a:rPr>
            <a:t>тыс. руб.;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54185"/>
        <a:ext cx="3433394" cy="540554"/>
      </dsp:txXfrm>
    </dsp:sp>
    <dsp:sp modelId="{EB195666-0C04-4B03-8A9E-A79B84258DC3}">
      <dsp:nvSpPr>
        <dsp:cNvPr id="0" name=""/>
        <dsp:cNvSpPr/>
      </dsp:nvSpPr>
      <dsp:spPr>
        <a:xfrm>
          <a:off x="0" y="7161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2 042,4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745385"/>
        <a:ext cx="3433394" cy="540554"/>
      </dsp:txXfrm>
    </dsp:sp>
    <dsp:sp modelId="{287F886B-9E3A-476B-AE8E-D575CED8ED6E}">
      <dsp:nvSpPr>
        <dsp:cNvPr id="0" name=""/>
        <dsp:cNvSpPr/>
      </dsp:nvSpPr>
      <dsp:spPr>
        <a:xfrm>
          <a:off x="0" y="14073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20 797,7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1436585"/>
        <a:ext cx="3433394" cy="5405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3446-3F2C-4B32-8D3E-2CB2366D0492}">
      <dsp:nvSpPr>
        <dsp:cNvPr id="0" name=""/>
        <dsp:cNvSpPr/>
      </dsp:nvSpPr>
      <dsp:spPr>
        <a:xfrm>
          <a:off x="0" y="69569"/>
          <a:ext cx="4680520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2023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200" b="1" kern="1200" dirty="0" smtClean="0">
              <a:latin typeface="Sitka Small" panose="02000505000000020004" pitchFamily="2" charset="0"/>
            </a:rPr>
            <a:t>91 206,8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98,3 </a:t>
          </a:r>
          <a:r>
            <a:rPr lang="ru-RU" sz="1200" kern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92 781,6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102467"/>
        <a:ext cx="4614724" cy="60812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B98C-386D-4060-9C98-23FC9F743A38}">
      <dsp:nvSpPr>
        <dsp:cNvPr id="0" name=""/>
        <dsp:cNvSpPr/>
      </dsp:nvSpPr>
      <dsp:spPr>
        <a:xfrm>
          <a:off x="0" y="0"/>
          <a:ext cx="5472608" cy="87048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42493"/>
        <a:ext cx="5387622" cy="785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0" y="0"/>
          <a:ext cx="3056843" cy="73866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1635" y="21635"/>
        <a:ext cx="3013573" cy="6953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21695"/>
          <a:ext cx="8928992" cy="842400"/>
        </a:xfrm>
        <a:prstGeom prst="roundRect">
          <a:avLst/>
        </a:prstGeom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Sitka Small" panose="02000505000000020004" pitchFamily="2" charset="0"/>
            </a:rPr>
            <a:t>Цель: </a:t>
          </a:r>
          <a:r>
            <a:rPr lang="ru-RU" sz="15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1123" y="62818"/>
        <a:ext cx="8846746" cy="76015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62029"/>
          <a:ext cx="5760640" cy="1270644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2023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46,1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99,8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46,2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установку энергосберегающих светильников.</a:t>
          </a:r>
        </a:p>
      </dsp:txBody>
      <dsp:txXfrm>
        <a:off x="62028" y="124057"/>
        <a:ext cx="5636584" cy="1146588"/>
      </dsp:txXfrm>
    </dsp:sp>
    <dsp:sp modelId="{12DB7482-09C5-468C-A52E-8BA0FEA54AC7}">
      <dsp:nvSpPr>
        <dsp:cNvPr id="0" name=""/>
        <dsp:cNvSpPr/>
      </dsp:nvSpPr>
      <dsp:spPr>
        <a:xfrm>
          <a:off x="0" y="1271212"/>
          <a:ext cx="5760640" cy="7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271212"/>
        <a:ext cx="5760640" cy="7794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2988" y="0"/>
          <a:ext cx="3056843" cy="73866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623" y="21635"/>
        <a:ext cx="3013573" cy="6953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1382"/>
          <a:ext cx="8928992" cy="5733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Sitka Small" panose="02000505000000020004" pitchFamily="2" charset="0"/>
            </a:rPr>
            <a:t>Цель: </a:t>
          </a:r>
          <a:r>
            <a:rPr lang="ru-RU" sz="1400" kern="1200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873020" cy="51732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0"/>
          <a:ext cx="5760640" cy="1398133"/>
        </a:xfrm>
        <a:prstGeom prst="roundRect">
          <a:avLst/>
        </a:prstGeom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2023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6,5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72,3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9,0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обеспечение деятельности народной дружины.</a:t>
          </a:r>
        </a:p>
      </dsp:txBody>
      <dsp:txXfrm>
        <a:off x="68251" y="68251"/>
        <a:ext cx="5624138" cy="1261631"/>
      </dsp:txXfrm>
    </dsp:sp>
    <dsp:sp modelId="{12DB7482-09C5-468C-A52E-8BA0FEA54AC7}">
      <dsp:nvSpPr>
        <dsp:cNvPr id="0" name=""/>
        <dsp:cNvSpPr/>
      </dsp:nvSpPr>
      <dsp:spPr>
        <a:xfrm>
          <a:off x="0" y="1440584"/>
          <a:ext cx="5760640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440584"/>
        <a:ext cx="5760640" cy="8271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1B99B-5C3E-4A41-95A4-B1151479FC34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48621-19AB-4E0C-A1BC-F425E1762C71}">
      <dsp:nvSpPr>
        <dsp:cNvPr id="0" name=""/>
        <dsp:cNvSpPr/>
      </dsp:nvSpPr>
      <dsp:spPr>
        <a:xfrm>
          <a:off x="10683" y="0"/>
          <a:ext cx="5461924" cy="17281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2023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 </a:t>
          </a:r>
          <a:r>
            <a:rPr lang="ru-RU" sz="1200" b="1" kern="1200" dirty="0" smtClean="0">
              <a:latin typeface="Sitka Small" panose="02000505000000020004" pitchFamily="2" charset="0"/>
            </a:rPr>
            <a:t>1 697,1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99,8</a:t>
          </a:r>
          <a:r>
            <a:rPr lang="ru-RU" sz="1200" kern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1 700,0</a:t>
          </a:r>
          <a:r>
            <a:rPr lang="ru-RU" sz="1200" kern="1200" dirty="0" smtClean="0">
              <a:latin typeface="Sitka Small" panose="02000505000000020004" pitchFamily="2" charset="0"/>
            </a:rPr>
            <a:t> тыс. рублей):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</a:t>
          </a:r>
          <a:r>
            <a:rPr lang="ru-RU" sz="1200" b="1" kern="1200" dirty="0" smtClean="0">
              <a:latin typeface="Sitka Small" panose="02000505000000020004" pitchFamily="2" charset="0"/>
            </a:rPr>
            <a:t>1 218,0 </a:t>
          </a:r>
          <a:r>
            <a:rPr lang="ru-RU" sz="1200" kern="1200" dirty="0" smtClean="0">
              <a:latin typeface="Sitka Small" panose="02000505000000020004" pitchFamily="2" charset="0"/>
            </a:rPr>
            <a:t>тыс. руб. - на предоставление субсидии на возмещение затрат  в связи с оказанием  услуг  по осуществлению  пассажирских перевозок;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</a:t>
          </a:r>
          <a:r>
            <a:rPr lang="ru-RU" sz="1200" b="1" kern="1200" dirty="0" smtClean="0">
              <a:latin typeface="Sitka Small" panose="02000505000000020004" pitchFamily="2" charset="0"/>
            </a:rPr>
            <a:t> 479,1 </a:t>
          </a:r>
          <a:r>
            <a:rPr lang="ru-RU" sz="1200" b="0" kern="1200" dirty="0" smtClean="0">
              <a:latin typeface="Sitka Small" panose="02000505000000020004" pitchFamily="2" charset="0"/>
            </a:rPr>
            <a:t>тыс. руб. – на возмещение затрат в связи с ремонтом муниципального имущества.</a:t>
          </a: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Sitka Small" panose="02000505000000020004" pitchFamily="2" charset="0"/>
          </a:endParaRPr>
        </a:p>
      </dsp:txBody>
      <dsp:txXfrm>
        <a:off x="61300" y="50617"/>
        <a:ext cx="5360690" cy="16269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F10B2-F2B4-42BD-927B-88F3B69D6A9F}">
      <dsp:nvSpPr>
        <dsp:cNvPr id="0" name=""/>
        <dsp:cNvSpPr/>
      </dsp:nvSpPr>
      <dsp:spPr>
        <a:xfrm>
          <a:off x="42996" y="0"/>
          <a:ext cx="5358718" cy="57606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59868" y="16872"/>
        <a:ext cx="5324974" cy="54232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CFB2-3EAF-4758-B700-0A9226678951}">
      <dsp:nvSpPr>
        <dsp:cNvPr id="0" name=""/>
        <dsp:cNvSpPr/>
      </dsp:nvSpPr>
      <dsp:spPr>
        <a:xfrm>
          <a:off x="0" y="29193"/>
          <a:ext cx="5400600" cy="1482974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2023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800,0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800,0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рублей)-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72393" y="101586"/>
        <a:ext cx="5255814" cy="1338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1DCF0-6431-4724-B322-561E26EFDF65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0073-C8C1-4683-A72E-FA9EEA778A72}">
      <dsp:nvSpPr>
        <dsp:cNvPr id="0" name=""/>
        <dsp:cNvSpPr/>
      </dsp:nvSpPr>
      <dsp:spPr>
        <a:xfrm>
          <a:off x="0" y="0"/>
          <a:ext cx="4628818" cy="1432184"/>
        </a:xfrm>
        <a:prstGeom prst="round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2023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24,5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24,5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мероприятий, способствующих укреплению брака и семьи.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69913" y="69913"/>
        <a:ext cx="4488992" cy="129235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2023 год. 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</a:t>
          </a:r>
          <a:r>
            <a:rPr lang="ru-RU" sz="2000" kern="1200" smtClean="0">
              <a:latin typeface="Franklin Gothic Book" panose="020B0503020102020204" pitchFamily="34" charset="0"/>
            </a:rPr>
            <a:t>на 2023 </a:t>
          </a:r>
          <a:r>
            <a:rPr lang="ru-RU" sz="2000" kern="1200" dirty="0" smtClean="0">
              <a:latin typeface="Franklin Gothic Book" panose="020B0503020102020204" pitchFamily="34" charset="0"/>
            </a:rPr>
            <a:t>год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A435-B338-4E84-9CB8-672C7AC4640E}">
      <dsp:nvSpPr>
        <dsp:cNvPr id="0" name=""/>
        <dsp:cNvSpPr/>
      </dsp:nvSpPr>
      <dsp:spPr>
        <a:xfrm>
          <a:off x="0" y="2923"/>
          <a:ext cx="612068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381" y="41304"/>
        <a:ext cx="6043918" cy="70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0.44926</cdr:x>
      <cdr:y>0.74067</cdr:y>
    </cdr:from>
    <cdr:to>
      <cdr:x>0.61988</cdr:x>
      <cdr:y>0.92154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23933" y="4521944"/>
          <a:ext cx="1490232" cy="110424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0.21842</cdr:x>
      <cdr:y>0.033</cdr:y>
    </cdr:from>
    <cdr:to>
      <cdr:x>0.32968</cdr:x>
      <cdr:y>0.09197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907704" y="201461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0.50444</cdr:x>
      <cdr:y>0.06417</cdr:y>
    </cdr:from>
    <cdr:to>
      <cdr:x>0.61497</cdr:x>
      <cdr:y>0.17657</cdr:y>
    </cdr:to>
    <cdr:pic>
      <cdr:nvPicPr>
        <cdr:cNvPr id="6" name="Рисунок 5" descr="газ 3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405919" y="391768"/>
          <a:ext cx="965393" cy="686225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28575" cap="sq">
          <a:solidFill>
            <a:srgbClr val="0066CC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  <cdr:relSizeAnchor xmlns:cdr="http://schemas.openxmlformats.org/drawingml/2006/chartDrawing">
    <cdr:from>
      <cdr:x>0.49048</cdr:x>
      <cdr:y>0.28068</cdr:y>
    </cdr:from>
    <cdr:to>
      <cdr:x>0.64515</cdr:x>
      <cdr:y>0.50195</cdr:y>
    </cdr:to>
    <cdr:pic>
      <cdr:nvPicPr>
        <cdr:cNvPr id="7" name="Рисунок 6" descr="газпром охрана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283968" y="1713614"/>
          <a:ext cx="1350921" cy="13509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0.32873</cdr:x>
      <cdr:y>0.04077</cdr:y>
    </cdr:from>
    <cdr:to>
      <cdr:x>0.47999</cdr:x>
      <cdr:y>0.0989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16861" y="23741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345 986,2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0.53651</cdr:x>
      <cdr:y>0.0449</cdr:y>
    </cdr:from>
    <cdr:to>
      <cdr:x>0.68777</cdr:x>
      <cdr:y>0.10303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597366" y="26146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400 508,3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0.47368</cdr:x>
      <cdr:y>0.11111</cdr:y>
    </cdr:from>
    <cdr:to>
      <cdr:x>1</cdr:x>
      <cdr:y>0.32482</cdr:y>
    </cdr:to>
    <cdr:sp macro="" textlink="">
      <cdr:nvSpPr>
        <cdr:cNvPr id="2" name="TextBox 39"/>
        <cdr:cNvSpPr txBox="1"/>
      </cdr:nvSpPr>
      <cdr:spPr>
        <a:xfrm xmlns:a="http://schemas.openxmlformats.org/drawingml/2006/main">
          <a:off x="648066" y="144015"/>
          <a:ext cx="720086" cy="2769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60066"/>
              </a:solidFill>
              <a:latin typeface="Bookman Old Style" pitchFamily="18" charset="0"/>
            </a:rPr>
            <a:t>52,2 %</a:t>
          </a:r>
          <a:endParaRPr lang="ru-RU" sz="1200" dirty="0">
            <a:solidFill>
              <a:srgbClr val="660066"/>
            </a:solidFill>
            <a:latin typeface="Bookman Old Style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4538"/>
            <a:ext cx="49609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68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86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7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56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47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950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152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519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2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0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9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91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0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0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70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15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1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15000">
              <a:schemeClr val="bg2">
                <a:tint val="45000"/>
                <a:shade val="99000"/>
                <a:satMod val="350000"/>
              </a:schemeClr>
            </a:gs>
            <a:gs pos="31000">
              <a:srgbClr val="003CD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0.png"/><Relationship Id="rId5" Type="http://schemas.openxmlformats.org/officeDocument/2006/relationships/diagramData" Target="../diagrams/data4.xml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microsoft.com/office/2007/relationships/diagramDrawing" Target="../diagrams/drawing4.xml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7.png"/><Relationship Id="rId9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chart" Target="../charts/chart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11" Type="http://schemas.openxmlformats.org/officeDocument/2006/relationships/chart" Target="../charts/chart29.xml"/><Relationship Id="rId5" Type="http://schemas.openxmlformats.org/officeDocument/2006/relationships/chart" Target="../charts/chart25.xml"/><Relationship Id="rId10" Type="http://schemas.openxmlformats.org/officeDocument/2006/relationships/chart" Target="../charts/chart28.xml"/><Relationship Id="rId4" Type="http://schemas.openxmlformats.org/officeDocument/2006/relationships/image" Target="../media/image50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image" Target="../media/image7.png"/><Relationship Id="rId7" Type="http://schemas.openxmlformats.org/officeDocument/2006/relationships/chart" Target="../charts/chart3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1.xml"/><Relationship Id="rId11" Type="http://schemas.openxmlformats.org/officeDocument/2006/relationships/image" Target="../media/image54.jpg"/><Relationship Id="rId5" Type="http://schemas.openxmlformats.org/officeDocument/2006/relationships/chart" Target="../charts/chart30.xml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chart" Target="../charts/char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chart" Target="../charts/chart36.xml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5.xml"/><Relationship Id="rId11" Type="http://schemas.openxmlformats.org/officeDocument/2006/relationships/image" Target="../media/image57.jpeg"/><Relationship Id="rId5" Type="http://schemas.openxmlformats.org/officeDocument/2006/relationships/image" Target="../media/image56.jpeg"/><Relationship Id="rId15" Type="http://schemas.openxmlformats.org/officeDocument/2006/relationships/image" Target="../media/image61.jpeg"/><Relationship Id="rId10" Type="http://schemas.openxmlformats.org/officeDocument/2006/relationships/chart" Target="../charts/chart39.xml"/><Relationship Id="rId4" Type="http://schemas.openxmlformats.org/officeDocument/2006/relationships/image" Target="../media/image55.jpeg"/><Relationship Id="rId9" Type="http://schemas.openxmlformats.org/officeDocument/2006/relationships/chart" Target="../charts/chart38.xml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2.xml"/><Relationship Id="rId13" Type="http://schemas.openxmlformats.org/officeDocument/2006/relationships/image" Target="../media/image29.jpg"/><Relationship Id="rId3" Type="http://schemas.openxmlformats.org/officeDocument/2006/relationships/image" Target="../media/image1.jpeg"/><Relationship Id="rId7" Type="http://schemas.openxmlformats.org/officeDocument/2006/relationships/chart" Target="../charts/chart41.xml"/><Relationship Id="rId12" Type="http://schemas.openxmlformats.org/officeDocument/2006/relationships/chart" Target="../charts/chart4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0.xml"/><Relationship Id="rId11" Type="http://schemas.openxmlformats.org/officeDocument/2006/relationships/chart" Target="../charts/chart43.xml"/><Relationship Id="rId5" Type="http://schemas.openxmlformats.org/officeDocument/2006/relationships/image" Target="../media/image63.jpe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gif"/><Relationship Id="rId1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chart" Target="../charts/chart47.xml"/><Relationship Id="rId3" Type="http://schemas.openxmlformats.org/officeDocument/2006/relationships/image" Target="../media/image1.jpeg"/><Relationship Id="rId7" Type="http://schemas.openxmlformats.org/officeDocument/2006/relationships/image" Target="../media/image69.png"/><Relationship Id="rId12" Type="http://schemas.openxmlformats.org/officeDocument/2006/relationships/chart" Target="../charts/chart46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chart" Target="../charts/chart45.xml"/><Relationship Id="rId5" Type="http://schemas.openxmlformats.org/officeDocument/2006/relationships/image" Target="../media/image67.png"/><Relationship Id="rId15" Type="http://schemas.openxmlformats.org/officeDocument/2006/relationships/chart" Target="../charts/chart49.xml"/><Relationship Id="rId10" Type="http://schemas.openxmlformats.org/officeDocument/2006/relationships/image" Target="../media/image63.jpeg"/><Relationship Id="rId4" Type="http://schemas.openxmlformats.org/officeDocument/2006/relationships/image" Target="../media/image7.png"/><Relationship Id="rId9" Type="http://schemas.openxmlformats.org/officeDocument/2006/relationships/image" Target="../media/image71.jpeg"/><Relationship Id="rId14" Type="http://schemas.openxmlformats.org/officeDocument/2006/relationships/chart" Target="../charts/chart4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2.xml"/><Relationship Id="rId13" Type="http://schemas.openxmlformats.org/officeDocument/2006/relationships/image" Target="../media/image75.jpg"/><Relationship Id="rId3" Type="http://schemas.openxmlformats.org/officeDocument/2006/relationships/image" Target="../media/image1.jpeg"/><Relationship Id="rId7" Type="http://schemas.openxmlformats.org/officeDocument/2006/relationships/chart" Target="../charts/chart51.xml"/><Relationship Id="rId12" Type="http://schemas.openxmlformats.org/officeDocument/2006/relationships/image" Target="../media/image7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0.xml"/><Relationship Id="rId11" Type="http://schemas.openxmlformats.org/officeDocument/2006/relationships/image" Target="../media/image73.jpg"/><Relationship Id="rId5" Type="http://schemas.openxmlformats.org/officeDocument/2006/relationships/image" Target="../media/image50.jpeg"/><Relationship Id="rId10" Type="http://schemas.openxmlformats.org/officeDocument/2006/relationships/chart" Target="../charts/chart54.xml"/><Relationship Id="rId4" Type="http://schemas.openxmlformats.org/officeDocument/2006/relationships/image" Target="../media/image7.png"/><Relationship Id="rId9" Type="http://schemas.openxmlformats.org/officeDocument/2006/relationships/chart" Target="../charts/chart5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5.xml"/><Relationship Id="rId11" Type="http://schemas.openxmlformats.org/officeDocument/2006/relationships/image" Target="../media/image81.jpe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openxmlformats.org/officeDocument/2006/relationships/image" Target="../media/image7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chart" Target="../charts/char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Data" Target="../diagrams/data8.xml"/><Relationship Id="rId5" Type="http://schemas.openxmlformats.org/officeDocument/2006/relationships/diagramLayout" Target="../diagrams/layout7.xml"/><Relationship Id="rId15" Type="http://schemas.microsoft.com/office/2007/relationships/diagramDrawing" Target="../diagrams/drawing8.xml"/><Relationship Id="rId10" Type="http://schemas.openxmlformats.org/officeDocument/2006/relationships/image" Target="../media/image83.png"/><Relationship Id="rId4" Type="http://schemas.openxmlformats.org/officeDocument/2006/relationships/diagramData" Target="../diagrams/data7.xml"/><Relationship Id="rId9" Type="http://schemas.openxmlformats.org/officeDocument/2006/relationships/image" Target="../media/image82.png"/><Relationship Id="rId14" Type="http://schemas.openxmlformats.org/officeDocument/2006/relationships/diagramColors" Target="../diagrams/colors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chart" Target="../charts/chart57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18" Type="http://schemas.openxmlformats.org/officeDocument/2006/relationships/diagramQuickStyle" Target="../diagrams/quickStyle1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17" Type="http://schemas.openxmlformats.org/officeDocument/2006/relationships/diagramLayout" Target="../diagrams/layout11.xml"/><Relationship Id="rId2" Type="http://schemas.openxmlformats.org/officeDocument/2006/relationships/image" Target="../media/image1.jpeg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92.png"/><Relationship Id="rId10" Type="http://schemas.openxmlformats.org/officeDocument/2006/relationships/diagramData" Target="../diagrams/data10.xml"/><Relationship Id="rId19" Type="http://schemas.openxmlformats.org/officeDocument/2006/relationships/diagramColors" Target="../diagrams/colors11.xml"/><Relationship Id="rId4" Type="http://schemas.openxmlformats.org/officeDocument/2006/relationships/image" Target="../media/image91.gif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image" Target="../media/image1.jpeg"/><Relationship Id="rId16" Type="http://schemas.openxmlformats.org/officeDocument/2006/relationships/chart" Target="../charts/chart5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5" Type="http://schemas.openxmlformats.org/officeDocument/2006/relationships/chart" Target="../charts/chart58.xml"/><Relationship Id="rId10" Type="http://schemas.openxmlformats.org/officeDocument/2006/relationships/diagramData" Target="../diagrams/data13.xml"/><Relationship Id="rId4" Type="http://schemas.openxmlformats.org/officeDocument/2006/relationships/image" Target="../media/image93.pn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Colors" Target="../diagrams/colors1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4.xml"/><Relationship Id="rId12" Type="http://schemas.openxmlformats.org/officeDocument/2006/relationships/diagramQuickStyle" Target="../diagrams/quickStyle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11" Type="http://schemas.openxmlformats.org/officeDocument/2006/relationships/diagramLayout" Target="../diagrams/layout15.xml"/><Relationship Id="rId5" Type="http://schemas.openxmlformats.org/officeDocument/2006/relationships/diagramData" Target="../diagrams/data14.xml"/><Relationship Id="rId15" Type="http://schemas.openxmlformats.org/officeDocument/2006/relationships/chart" Target="../charts/chart60.xml"/><Relationship Id="rId10" Type="http://schemas.openxmlformats.org/officeDocument/2006/relationships/diagramData" Target="../diagrams/data15.xml"/><Relationship Id="rId4" Type="http://schemas.openxmlformats.org/officeDocument/2006/relationships/image" Target="../media/image94.png"/><Relationship Id="rId9" Type="http://schemas.microsoft.com/office/2007/relationships/diagramDrawing" Target="../diagrams/drawing14.xml"/><Relationship Id="rId14" Type="http://schemas.microsoft.com/office/2007/relationships/diagramDrawing" Target="../diagrams/drawing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1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7.png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4.png"/><Relationship Id="rId3" Type="http://schemas.openxmlformats.org/officeDocument/2006/relationships/image" Target="../media/image1.jpeg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7.png"/><Relationship Id="rId9" Type="http://schemas.openxmlformats.org/officeDocument/2006/relationships/image" Target="../media/image98.png"/><Relationship Id="rId1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06.png"/><Relationship Id="rId3" Type="http://schemas.openxmlformats.org/officeDocument/2006/relationships/image" Target="../media/image1.jpeg"/><Relationship Id="rId7" Type="http://schemas.openxmlformats.org/officeDocument/2006/relationships/image" Target="../media/image103.png"/><Relationship Id="rId12" Type="http://schemas.microsoft.com/office/2007/relationships/diagramDrawing" Target="../diagrams/drawing16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11" Type="http://schemas.openxmlformats.org/officeDocument/2006/relationships/diagramColors" Target="../diagrams/colors16.xml"/><Relationship Id="rId5" Type="http://schemas.openxmlformats.org/officeDocument/2006/relationships/image" Target="../media/image94.png"/><Relationship Id="rId15" Type="http://schemas.openxmlformats.org/officeDocument/2006/relationships/image" Target="../media/image108.png"/><Relationship Id="rId10" Type="http://schemas.openxmlformats.org/officeDocument/2006/relationships/diagramQuickStyle" Target="../diagrams/quickStyle16.xml"/><Relationship Id="rId4" Type="http://schemas.openxmlformats.org/officeDocument/2006/relationships/image" Target="../media/image7.png"/><Relationship Id="rId9" Type="http://schemas.openxmlformats.org/officeDocument/2006/relationships/diagramLayout" Target="../diagrams/layout16.xml"/><Relationship Id="rId1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chart" Target="../charts/chart6.xml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5" Type="http://schemas.openxmlformats.org/officeDocument/2006/relationships/image" Target="../media/image94.png"/><Relationship Id="rId10" Type="http://schemas.openxmlformats.org/officeDocument/2006/relationships/image" Target="../media/image110.png"/><Relationship Id="rId4" Type="http://schemas.openxmlformats.org/officeDocument/2006/relationships/image" Target="../media/image7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Colors" Target="../diagrams/colors18.xml"/><Relationship Id="rId18" Type="http://schemas.openxmlformats.org/officeDocument/2006/relationships/diagramColors" Target="../diagrams/colors19.xml"/><Relationship Id="rId3" Type="http://schemas.openxmlformats.org/officeDocument/2006/relationships/image" Target="../media/image7.png"/><Relationship Id="rId21" Type="http://schemas.openxmlformats.org/officeDocument/2006/relationships/image" Target="../media/image112.png"/><Relationship Id="rId7" Type="http://schemas.openxmlformats.org/officeDocument/2006/relationships/diagramQuickStyle" Target="../diagrams/quickStyle17.xml"/><Relationship Id="rId12" Type="http://schemas.openxmlformats.org/officeDocument/2006/relationships/diagramQuickStyle" Target="../diagrams/quickStyle18.xml"/><Relationship Id="rId17" Type="http://schemas.openxmlformats.org/officeDocument/2006/relationships/diagramQuickStyle" Target="../diagrams/quickStyle19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19.xml"/><Relationship Id="rId20" Type="http://schemas.openxmlformats.org/officeDocument/2006/relationships/chart" Target="../charts/chart6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7.xml"/><Relationship Id="rId11" Type="http://schemas.openxmlformats.org/officeDocument/2006/relationships/diagramLayout" Target="../diagrams/layout18.xml"/><Relationship Id="rId5" Type="http://schemas.openxmlformats.org/officeDocument/2006/relationships/diagramData" Target="../diagrams/data17.xml"/><Relationship Id="rId15" Type="http://schemas.openxmlformats.org/officeDocument/2006/relationships/diagramData" Target="../diagrams/data19.xml"/><Relationship Id="rId10" Type="http://schemas.openxmlformats.org/officeDocument/2006/relationships/diagramData" Target="../diagrams/data18.xml"/><Relationship Id="rId19" Type="http://schemas.microsoft.com/office/2007/relationships/diagramDrawing" Target="../diagrams/drawing19.xml"/><Relationship Id="rId4" Type="http://schemas.openxmlformats.org/officeDocument/2006/relationships/image" Target="../media/image111.png"/><Relationship Id="rId9" Type="http://schemas.microsoft.com/office/2007/relationships/diagramDrawing" Target="../diagrams/drawing17.xml"/><Relationship Id="rId14" Type="http://schemas.microsoft.com/office/2007/relationships/diagramDrawing" Target="../diagrams/drawing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image" Target="../media/image119.png"/><Relationship Id="rId3" Type="http://schemas.openxmlformats.org/officeDocument/2006/relationships/image" Target="../media/image7.png"/><Relationship Id="rId7" Type="http://schemas.openxmlformats.org/officeDocument/2006/relationships/image" Target="../media/image115.png"/><Relationship Id="rId12" Type="http://schemas.openxmlformats.org/officeDocument/2006/relationships/image" Target="../media/image107.png"/><Relationship Id="rId2" Type="http://schemas.openxmlformats.org/officeDocument/2006/relationships/image" Target="../media/image1.jpe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11" Type="http://schemas.openxmlformats.org/officeDocument/2006/relationships/image" Target="../media/image28.png"/><Relationship Id="rId5" Type="http://schemas.openxmlformats.org/officeDocument/2006/relationships/image" Target="../media/image113.pn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4" Type="http://schemas.openxmlformats.org/officeDocument/2006/relationships/image" Target="../media/image111.png"/><Relationship Id="rId9" Type="http://schemas.openxmlformats.org/officeDocument/2006/relationships/image" Target="../media/image117.png"/><Relationship Id="rId1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microsoft.com/office/2007/relationships/diagramDrawing" Target="../diagrams/drawing21.xml"/><Relationship Id="rId18" Type="http://schemas.microsoft.com/office/2007/relationships/diagramDrawing" Target="../diagrams/drawing22.xml"/><Relationship Id="rId3" Type="http://schemas.openxmlformats.org/officeDocument/2006/relationships/image" Target="../media/image7.png"/><Relationship Id="rId21" Type="http://schemas.openxmlformats.org/officeDocument/2006/relationships/chart" Target="../charts/chart62.xml"/><Relationship Id="rId7" Type="http://schemas.openxmlformats.org/officeDocument/2006/relationships/diagramColors" Target="../diagrams/colors20.xml"/><Relationship Id="rId12" Type="http://schemas.openxmlformats.org/officeDocument/2006/relationships/diagramColors" Target="../diagrams/colors21.xml"/><Relationship Id="rId17" Type="http://schemas.openxmlformats.org/officeDocument/2006/relationships/diagramColors" Target="../diagrams/colors2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22.xml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0.xml"/><Relationship Id="rId11" Type="http://schemas.openxmlformats.org/officeDocument/2006/relationships/diagramQuickStyle" Target="../diagrams/quickStyle21.xml"/><Relationship Id="rId5" Type="http://schemas.openxmlformats.org/officeDocument/2006/relationships/diagramLayout" Target="../diagrams/layout20.xml"/><Relationship Id="rId15" Type="http://schemas.openxmlformats.org/officeDocument/2006/relationships/diagramLayout" Target="../diagrams/layout22.xml"/><Relationship Id="rId10" Type="http://schemas.openxmlformats.org/officeDocument/2006/relationships/diagramLayout" Target="../diagrams/layout21.xml"/><Relationship Id="rId19" Type="http://schemas.openxmlformats.org/officeDocument/2006/relationships/image" Target="../media/image125.png"/><Relationship Id="rId4" Type="http://schemas.openxmlformats.org/officeDocument/2006/relationships/diagramData" Target="../diagrams/data20.xml"/><Relationship Id="rId9" Type="http://schemas.openxmlformats.org/officeDocument/2006/relationships/diagramData" Target="../diagrams/data21.xml"/><Relationship Id="rId14" Type="http://schemas.openxmlformats.org/officeDocument/2006/relationships/diagramData" Target="../diagrams/data2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13" Type="http://schemas.openxmlformats.org/officeDocument/2006/relationships/diagramColors" Target="../diagrams/colors24.xml"/><Relationship Id="rId18" Type="http://schemas.openxmlformats.org/officeDocument/2006/relationships/diagramColors" Target="../diagrams/colors25.xml"/><Relationship Id="rId3" Type="http://schemas.openxmlformats.org/officeDocument/2006/relationships/image" Target="../media/image7.png"/><Relationship Id="rId21" Type="http://schemas.openxmlformats.org/officeDocument/2006/relationships/chart" Target="../charts/chart63.xml"/><Relationship Id="rId7" Type="http://schemas.openxmlformats.org/officeDocument/2006/relationships/diagramQuickStyle" Target="../diagrams/quickStyle23.xml"/><Relationship Id="rId12" Type="http://schemas.openxmlformats.org/officeDocument/2006/relationships/diagramQuickStyle" Target="../diagrams/quickStyle24.xml"/><Relationship Id="rId17" Type="http://schemas.openxmlformats.org/officeDocument/2006/relationships/diagramQuickStyle" Target="../diagrams/quickStyle25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25.xml"/><Relationship Id="rId20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3.xml"/><Relationship Id="rId11" Type="http://schemas.openxmlformats.org/officeDocument/2006/relationships/diagramLayout" Target="../diagrams/layout24.xml"/><Relationship Id="rId5" Type="http://schemas.openxmlformats.org/officeDocument/2006/relationships/diagramData" Target="../diagrams/data23.xml"/><Relationship Id="rId15" Type="http://schemas.openxmlformats.org/officeDocument/2006/relationships/diagramData" Target="../diagrams/data25.xml"/><Relationship Id="rId10" Type="http://schemas.openxmlformats.org/officeDocument/2006/relationships/diagramData" Target="../diagrams/data24.xml"/><Relationship Id="rId19" Type="http://schemas.microsoft.com/office/2007/relationships/diagramDrawing" Target="../diagrams/drawing25.xml"/><Relationship Id="rId4" Type="http://schemas.openxmlformats.org/officeDocument/2006/relationships/image" Target="../media/image127.png"/><Relationship Id="rId9" Type="http://schemas.microsoft.com/office/2007/relationships/diagramDrawing" Target="../diagrams/drawing23.xml"/><Relationship Id="rId14" Type="http://schemas.microsoft.com/office/2007/relationships/diagramDrawing" Target="../diagrams/drawing2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6.xml"/><Relationship Id="rId13" Type="http://schemas.openxmlformats.org/officeDocument/2006/relationships/diagramQuickStyle" Target="../diagrams/quickStyle27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26.xml"/><Relationship Id="rId12" Type="http://schemas.openxmlformats.org/officeDocument/2006/relationships/diagramLayout" Target="../diagrams/layout27.xml"/><Relationship Id="rId17" Type="http://schemas.openxmlformats.org/officeDocument/2006/relationships/chart" Target="../charts/chart64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6.xml"/><Relationship Id="rId11" Type="http://schemas.openxmlformats.org/officeDocument/2006/relationships/diagramData" Target="../diagrams/data27.xml"/><Relationship Id="rId5" Type="http://schemas.openxmlformats.org/officeDocument/2006/relationships/image" Target="../media/image129.png"/><Relationship Id="rId15" Type="http://schemas.microsoft.com/office/2007/relationships/diagramDrawing" Target="../diagrams/drawing27.xml"/><Relationship Id="rId10" Type="http://schemas.microsoft.com/office/2007/relationships/diagramDrawing" Target="../diagrams/drawing2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6.xml"/><Relationship Id="rId14" Type="http://schemas.openxmlformats.org/officeDocument/2006/relationships/diagramColors" Target="../diagrams/colors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13" Type="http://schemas.openxmlformats.org/officeDocument/2006/relationships/diagramColors" Target="../diagrams/colors29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8.xml"/><Relationship Id="rId12" Type="http://schemas.openxmlformats.org/officeDocument/2006/relationships/diagramQuickStyle" Target="../diagrams/quickStyle29.xml"/><Relationship Id="rId2" Type="http://schemas.openxmlformats.org/officeDocument/2006/relationships/image" Target="../media/image1.jpeg"/><Relationship Id="rId16" Type="http://schemas.openxmlformats.org/officeDocument/2006/relationships/chart" Target="../charts/chart6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8.xml"/><Relationship Id="rId11" Type="http://schemas.openxmlformats.org/officeDocument/2006/relationships/diagramLayout" Target="../diagrams/layout29.xml"/><Relationship Id="rId5" Type="http://schemas.openxmlformats.org/officeDocument/2006/relationships/diagramData" Target="../diagrams/data28.xml"/><Relationship Id="rId15" Type="http://schemas.openxmlformats.org/officeDocument/2006/relationships/image" Target="../media/image132.jpeg"/><Relationship Id="rId10" Type="http://schemas.openxmlformats.org/officeDocument/2006/relationships/diagramData" Target="../diagrams/data29.xml"/><Relationship Id="rId4" Type="http://schemas.openxmlformats.org/officeDocument/2006/relationships/image" Target="../media/image131.png"/><Relationship Id="rId9" Type="http://schemas.microsoft.com/office/2007/relationships/diagramDrawing" Target="../diagrams/drawing28.xml"/><Relationship Id="rId14" Type="http://schemas.microsoft.com/office/2007/relationships/diagramDrawing" Target="../diagrams/drawing2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13" Type="http://schemas.openxmlformats.org/officeDocument/2006/relationships/diagramColors" Target="../diagrams/colors3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0.xml"/><Relationship Id="rId12" Type="http://schemas.openxmlformats.org/officeDocument/2006/relationships/diagramQuickStyle" Target="../diagrams/quickStyle31.xml"/><Relationship Id="rId2" Type="http://schemas.openxmlformats.org/officeDocument/2006/relationships/image" Target="../media/image1.jpeg"/><Relationship Id="rId16" Type="http://schemas.openxmlformats.org/officeDocument/2006/relationships/chart" Target="../charts/chart6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0.xml"/><Relationship Id="rId11" Type="http://schemas.openxmlformats.org/officeDocument/2006/relationships/diagramLayout" Target="../diagrams/layout31.xml"/><Relationship Id="rId5" Type="http://schemas.openxmlformats.org/officeDocument/2006/relationships/diagramData" Target="../diagrams/data30.xml"/><Relationship Id="rId15" Type="http://schemas.openxmlformats.org/officeDocument/2006/relationships/image" Target="../media/image134.jpeg"/><Relationship Id="rId10" Type="http://schemas.openxmlformats.org/officeDocument/2006/relationships/diagramData" Target="../diagrams/data31.xml"/><Relationship Id="rId4" Type="http://schemas.openxmlformats.org/officeDocument/2006/relationships/image" Target="../media/image133.png"/><Relationship Id="rId9" Type="http://schemas.microsoft.com/office/2007/relationships/diagramDrawing" Target="../diagrams/drawing30.xml"/><Relationship Id="rId14" Type="http://schemas.microsoft.com/office/2007/relationships/diagramDrawing" Target="../diagrams/drawing3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13" Type="http://schemas.openxmlformats.org/officeDocument/2006/relationships/diagramColors" Target="../diagrams/colors3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2.xml"/><Relationship Id="rId12" Type="http://schemas.openxmlformats.org/officeDocument/2006/relationships/diagramQuickStyle" Target="../diagrams/quickStyle33.xml"/><Relationship Id="rId2" Type="http://schemas.openxmlformats.org/officeDocument/2006/relationships/image" Target="../media/image1.jpeg"/><Relationship Id="rId16" Type="http://schemas.openxmlformats.org/officeDocument/2006/relationships/chart" Target="../charts/chart6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2.xml"/><Relationship Id="rId11" Type="http://schemas.openxmlformats.org/officeDocument/2006/relationships/diagramLayout" Target="../diagrams/layout33.xml"/><Relationship Id="rId5" Type="http://schemas.openxmlformats.org/officeDocument/2006/relationships/diagramData" Target="../diagrams/data32.xml"/><Relationship Id="rId15" Type="http://schemas.openxmlformats.org/officeDocument/2006/relationships/image" Target="../media/image136.jpeg"/><Relationship Id="rId10" Type="http://schemas.openxmlformats.org/officeDocument/2006/relationships/diagramData" Target="../diagrams/data33.xml"/><Relationship Id="rId4" Type="http://schemas.openxmlformats.org/officeDocument/2006/relationships/image" Target="../media/image135.png"/><Relationship Id="rId9" Type="http://schemas.microsoft.com/office/2007/relationships/diagramDrawing" Target="../diagrams/drawing32.xml"/><Relationship Id="rId14" Type="http://schemas.microsoft.com/office/2007/relationships/diagramDrawing" Target="../diagrams/drawin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chart" Target="../charts/chart9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13" Type="http://schemas.microsoft.com/office/2007/relationships/diagramDrawing" Target="../diagrams/drawing3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4.xml"/><Relationship Id="rId12" Type="http://schemas.openxmlformats.org/officeDocument/2006/relationships/diagramColors" Target="../diagrams/colors35.xml"/><Relationship Id="rId2" Type="http://schemas.openxmlformats.org/officeDocument/2006/relationships/image" Target="../media/image1.jpeg"/><Relationship Id="rId16" Type="http://schemas.openxmlformats.org/officeDocument/2006/relationships/chart" Target="../charts/chart6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4.xml"/><Relationship Id="rId11" Type="http://schemas.openxmlformats.org/officeDocument/2006/relationships/diagramQuickStyle" Target="../diagrams/quickStyle35.xml"/><Relationship Id="rId5" Type="http://schemas.openxmlformats.org/officeDocument/2006/relationships/diagramLayout" Target="../diagrams/layout34.xml"/><Relationship Id="rId15" Type="http://schemas.openxmlformats.org/officeDocument/2006/relationships/image" Target="../media/image138.jpeg"/><Relationship Id="rId10" Type="http://schemas.openxmlformats.org/officeDocument/2006/relationships/diagramLayout" Target="../diagrams/layout35.xml"/><Relationship Id="rId4" Type="http://schemas.openxmlformats.org/officeDocument/2006/relationships/diagramData" Target="../diagrams/data34.xml"/><Relationship Id="rId9" Type="http://schemas.openxmlformats.org/officeDocument/2006/relationships/diagramData" Target="../diagrams/data35.xml"/><Relationship Id="rId14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6.xml"/><Relationship Id="rId13" Type="http://schemas.openxmlformats.org/officeDocument/2006/relationships/diagramQuickStyle" Target="../diagrams/quickStyle37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36.xml"/><Relationship Id="rId12" Type="http://schemas.openxmlformats.org/officeDocument/2006/relationships/diagramLayout" Target="../diagrams/layout37.xml"/><Relationship Id="rId2" Type="http://schemas.openxmlformats.org/officeDocument/2006/relationships/notesSlide" Target="../notesSlides/notesSlide21.xml"/><Relationship Id="rId16" Type="http://schemas.openxmlformats.org/officeDocument/2006/relationships/chart" Target="../charts/chart6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6.xml"/><Relationship Id="rId11" Type="http://schemas.openxmlformats.org/officeDocument/2006/relationships/diagramData" Target="../diagrams/data37.xml"/><Relationship Id="rId5" Type="http://schemas.openxmlformats.org/officeDocument/2006/relationships/image" Target="../media/image139.png"/><Relationship Id="rId15" Type="http://schemas.microsoft.com/office/2007/relationships/diagramDrawing" Target="../diagrams/drawing37.xml"/><Relationship Id="rId10" Type="http://schemas.microsoft.com/office/2007/relationships/diagramDrawing" Target="../diagrams/drawing3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6.xml"/><Relationship Id="rId14" Type="http://schemas.openxmlformats.org/officeDocument/2006/relationships/diagramColors" Target="../diagrams/colors3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8.xml"/><Relationship Id="rId13" Type="http://schemas.openxmlformats.org/officeDocument/2006/relationships/diagramColors" Target="../diagrams/colors39.xml"/><Relationship Id="rId18" Type="http://schemas.openxmlformats.org/officeDocument/2006/relationships/diagramColors" Target="../diagrams/colors40.xml"/><Relationship Id="rId3" Type="http://schemas.openxmlformats.org/officeDocument/2006/relationships/image" Target="../media/image7.png"/><Relationship Id="rId21" Type="http://schemas.openxmlformats.org/officeDocument/2006/relationships/chart" Target="../charts/chart70.xml"/><Relationship Id="rId7" Type="http://schemas.openxmlformats.org/officeDocument/2006/relationships/diagramQuickStyle" Target="../diagrams/quickStyle38.xml"/><Relationship Id="rId12" Type="http://schemas.openxmlformats.org/officeDocument/2006/relationships/diagramQuickStyle" Target="../diagrams/quickStyle39.xml"/><Relationship Id="rId17" Type="http://schemas.openxmlformats.org/officeDocument/2006/relationships/diagramQuickStyle" Target="../diagrams/quickStyle40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40.xml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8.xml"/><Relationship Id="rId11" Type="http://schemas.openxmlformats.org/officeDocument/2006/relationships/diagramLayout" Target="../diagrams/layout39.xml"/><Relationship Id="rId5" Type="http://schemas.openxmlformats.org/officeDocument/2006/relationships/diagramData" Target="../diagrams/data38.xml"/><Relationship Id="rId15" Type="http://schemas.openxmlformats.org/officeDocument/2006/relationships/diagramData" Target="../diagrams/data40.xml"/><Relationship Id="rId10" Type="http://schemas.openxmlformats.org/officeDocument/2006/relationships/diagramData" Target="../diagrams/data39.xml"/><Relationship Id="rId19" Type="http://schemas.microsoft.com/office/2007/relationships/diagramDrawing" Target="../diagrams/drawing40.xml"/><Relationship Id="rId4" Type="http://schemas.openxmlformats.org/officeDocument/2006/relationships/image" Target="../media/image140.png"/><Relationship Id="rId9" Type="http://schemas.microsoft.com/office/2007/relationships/diagramDrawing" Target="../diagrams/drawing38.xml"/><Relationship Id="rId14" Type="http://schemas.microsoft.com/office/2007/relationships/diagramDrawing" Target="../diagrams/drawing39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13" Type="http://schemas.microsoft.com/office/2007/relationships/diagramDrawing" Target="../diagrams/drawing42.xml"/><Relationship Id="rId18" Type="http://schemas.microsoft.com/office/2007/relationships/diagramDrawing" Target="../diagrams/drawing43.xml"/><Relationship Id="rId3" Type="http://schemas.openxmlformats.org/officeDocument/2006/relationships/image" Target="../media/image7.png"/><Relationship Id="rId21" Type="http://schemas.openxmlformats.org/officeDocument/2006/relationships/chart" Target="../charts/chart71.xml"/><Relationship Id="rId7" Type="http://schemas.openxmlformats.org/officeDocument/2006/relationships/diagramColors" Target="../diagrams/colors41.xml"/><Relationship Id="rId12" Type="http://schemas.openxmlformats.org/officeDocument/2006/relationships/diagramColors" Target="../diagrams/colors42.xml"/><Relationship Id="rId17" Type="http://schemas.openxmlformats.org/officeDocument/2006/relationships/diagramColors" Target="../diagrams/colors43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3.xml"/><Relationship Id="rId20" Type="http://schemas.openxmlformats.org/officeDocument/2006/relationships/image" Target="../media/image143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1.xml"/><Relationship Id="rId11" Type="http://schemas.openxmlformats.org/officeDocument/2006/relationships/diagramQuickStyle" Target="../diagrams/quickStyle42.xml"/><Relationship Id="rId5" Type="http://schemas.openxmlformats.org/officeDocument/2006/relationships/diagramLayout" Target="../diagrams/layout41.xml"/><Relationship Id="rId15" Type="http://schemas.openxmlformats.org/officeDocument/2006/relationships/diagramLayout" Target="../diagrams/layout43.xml"/><Relationship Id="rId10" Type="http://schemas.openxmlformats.org/officeDocument/2006/relationships/diagramLayout" Target="../diagrams/layout42.xml"/><Relationship Id="rId19" Type="http://schemas.openxmlformats.org/officeDocument/2006/relationships/image" Target="../media/image142.jpeg"/><Relationship Id="rId4" Type="http://schemas.openxmlformats.org/officeDocument/2006/relationships/diagramData" Target="../diagrams/data41.xml"/><Relationship Id="rId9" Type="http://schemas.openxmlformats.org/officeDocument/2006/relationships/diagramData" Target="../diagrams/data42.xml"/><Relationship Id="rId14" Type="http://schemas.openxmlformats.org/officeDocument/2006/relationships/diagramData" Target="../diagrams/data43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13" Type="http://schemas.microsoft.com/office/2007/relationships/diagramDrawing" Target="../diagrams/drawing45.xml"/><Relationship Id="rId18" Type="http://schemas.microsoft.com/office/2007/relationships/diagramDrawing" Target="../diagrams/drawing46.xml"/><Relationship Id="rId3" Type="http://schemas.openxmlformats.org/officeDocument/2006/relationships/image" Target="../media/image7.png"/><Relationship Id="rId21" Type="http://schemas.openxmlformats.org/officeDocument/2006/relationships/chart" Target="../charts/chart72.xml"/><Relationship Id="rId7" Type="http://schemas.openxmlformats.org/officeDocument/2006/relationships/diagramColors" Target="../diagrams/colors44.xml"/><Relationship Id="rId12" Type="http://schemas.openxmlformats.org/officeDocument/2006/relationships/diagramColors" Target="../diagrams/colors45.xml"/><Relationship Id="rId17" Type="http://schemas.openxmlformats.org/officeDocument/2006/relationships/diagramColors" Target="../diagrams/colors46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6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4.xml"/><Relationship Id="rId11" Type="http://schemas.openxmlformats.org/officeDocument/2006/relationships/diagramQuickStyle" Target="../diagrams/quickStyle45.xml"/><Relationship Id="rId5" Type="http://schemas.openxmlformats.org/officeDocument/2006/relationships/diagramLayout" Target="../diagrams/layout44.xml"/><Relationship Id="rId15" Type="http://schemas.openxmlformats.org/officeDocument/2006/relationships/diagramLayout" Target="../diagrams/layout46.xml"/><Relationship Id="rId10" Type="http://schemas.openxmlformats.org/officeDocument/2006/relationships/diagramLayout" Target="../diagrams/layout45.xml"/><Relationship Id="rId19" Type="http://schemas.openxmlformats.org/officeDocument/2006/relationships/image" Target="../media/image144.png"/><Relationship Id="rId4" Type="http://schemas.openxmlformats.org/officeDocument/2006/relationships/diagramData" Target="../diagrams/data44.xml"/><Relationship Id="rId9" Type="http://schemas.openxmlformats.org/officeDocument/2006/relationships/diagramData" Target="../diagrams/data45.xml"/><Relationship Id="rId14" Type="http://schemas.openxmlformats.org/officeDocument/2006/relationships/diagramData" Target="../diagrams/data46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7.xml"/><Relationship Id="rId13" Type="http://schemas.microsoft.com/office/2007/relationships/diagramDrawing" Target="../diagrams/drawing48.xml"/><Relationship Id="rId18" Type="http://schemas.microsoft.com/office/2007/relationships/diagramDrawing" Target="../diagrams/drawing49.xml"/><Relationship Id="rId3" Type="http://schemas.openxmlformats.org/officeDocument/2006/relationships/image" Target="../media/image7.png"/><Relationship Id="rId21" Type="http://schemas.openxmlformats.org/officeDocument/2006/relationships/chart" Target="../charts/chart73.xml"/><Relationship Id="rId7" Type="http://schemas.openxmlformats.org/officeDocument/2006/relationships/diagramColors" Target="../diagrams/colors47.xml"/><Relationship Id="rId12" Type="http://schemas.openxmlformats.org/officeDocument/2006/relationships/diagramColors" Target="../diagrams/colors48.xml"/><Relationship Id="rId17" Type="http://schemas.openxmlformats.org/officeDocument/2006/relationships/diagramColors" Target="../diagrams/colors49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9.xml"/><Relationship Id="rId20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7.xml"/><Relationship Id="rId11" Type="http://schemas.openxmlformats.org/officeDocument/2006/relationships/diagramQuickStyle" Target="../diagrams/quickStyle48.xml"/><Relationship Id="rId5" Type="http://schemas.openxmlformats.org/officeDocument/2006/relationships/diagramLayout" Target="../diagrams/layout47.xml"/><Relationship Id="rId15" Type="http://schemas.openxmlformats.org/officeDocument/2006/relationships/diagramLayout" Target="../diagrams/layout49.xml"/><Relationship Id="rId10" Type="http://schemas.openxmlformats.org/officeDocument/2006/relationships/diagramLayout" Target="../diagrams/layout48.xml"/><Relationship Id="rId19" Type="http://schemas.openxmlformats.org/officeDocument/2006/relationships/image" Target="../media/image146.png"/><Relationship Id="rId4" Type="http://schemas.openxmlformats.org/officeDocument/2006/relationships/diagramData" Target="../diagrams/data47.xml"/><Relationship Id="rId9" Type="http://schemas.openxmlformats.org/officeDocument/2006/relationships/diagramData" Target="../diagrams/data48.xml"/><Relationship Id="rId14" Type="http://schemas.openxmlformats.org/officeDocument/2006/relationships/diagramData" Target="../diagrams/data49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13" Type="http://schemas.microsoft.com/office/2007/relationships/diagramDrawing" Target="../diagrams/drawing51.xml"/><Relationship Id="rId18" Type="http://schemas.microsoft.com/office/2007/relationships/diagramDrawing" Target="../diagrams/drawing52.xml"/><Relationship Id="rId3" Type="http://schemas.openxmlformats.org/officeDocument/2006/relationships/image" Target="../media/image7.png"/><Relationship Id="rId21" Type="http://schemas.openxmlformats.org/officeDocument/2006/relationships/chart" Target="../charts/chart74.xml"/><Relationship Id="rId7" Type="http://schemas.openxmlformats.org/officeDocument/2006/relationships/diagramColors" Target="../diagrams/colors50.xml"/><Relationship Id="rId12" Type="http://schemas.openxmlformats.org/officeDocument/2006/relationships/diagramColors" Target="../diagrams/colors51.xml"/><Relationship Id="rId17" Type="http://schemas.openxmlformats.org/officeDocument/2006/relationships/diagramColors" Target="../diagrams/colors5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2.xml"/><Relationship Id="rId20" Type="http://schemas.openxmlformats.org/officeDocument/2006/relationships/image" Target="../media/image149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0.xml"/><Relationship Id="rId11" Type="http://schemas.openxmlformats.org/officeDocument/2006/relationships/diagramQuickStyle" Target="../diagrams/quickStyle51.xml"/><Relationship Id="rId5" Type="http://schemas.openxmlformats.org/officeDocument/2006/relationships/diagramLayout" Target="../diagrams/layout50.xml"/><Relationship Id="rId15" Type="http://schemas.openxmlformats.org/officeDocument/2006/relationships/diagramLayout" Target="../diagrams/layout52.xml"/><Relationship Id="rId10" Type="http://schemas.openxmlformats.org/officeDocument/2006/relationships/diagramLayout" Target="../diagrams/layout51.xml"/><Relationship Id="rId19" Type="http://schemas.openxmlformats.org/officeDocument/2006/relationships/image" Target="../media/image148.png"/><Relationship Id="rId4" Type="http://schemas.openxmlformats.org/officeDocument/2006/relationships/diagramData" Target="../diagrams/data50.xml"/><Relationship Id="rId9" Type="http://schemas.openxmlformats.org/officeDocument/2006/relationships/diagramData" Target="../diagrams/data51.xml"/><Relationship Id="rId14" Type="http://schemas.openxmlformats.org/officeDocument/2006/relationships/diagramData" Target="../diagrams/data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.jpe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gif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7.png"/><Relationship Id="rId9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3.xml"/><Relationship Id="rId11" Type="http://schemas.openxmlformats.org/officeDocument/2006/relationships/image" Target="../media/image160.png"/><Relationship Id="rId5" Type="http://schemas.openxmlformats.org/officeDocument/2006/relationships/diagramLayout" Target="../diagrams/layout53.xml"/><Relationship Id="rId10" Type="http://schemas.openxmlformats.org/officeDocument/2006/relationships/image" Target="../media/image159.png"/><Relationship Id="rId4" Type="http://schemas.openxmlformats.org/officeDocument/2006/relationships/diagramData" Target="../diagrams/data53.xml"/><Relationship Id="rId9" Type="http://schemas.openxmlformats.org/officeDocument/2006/relationships/image" Target="../media/image15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4.xml"/><Relationship Id="rId11" Type="http://schemas.openxmlformats.org/officeDocument/2006/relationships/image" Target="../media/image163.jpg"/><Relationship Id="rId5" Type="http://schemas.openxmlformats.org/officeDocument/2006/relationships/diagramData" Target="../diagrams/data54.xml"/><Relationship Id="rId10" Type="http://schemas.openxmlformats.org/officeDocument/2006/relationships/image" Target="../media/image162.jpeg"/><Relationship Id="rId4" Type="http://schemas.openxmlformats.org/officeDocument/2006/relationships/image" Target="../media/image161.png"/><Relationship Id="rId9" Type="http://schemas.microsoft.com/office/2007/relationships/diagramDrawing" Target="../diagrams/drawing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5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5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5.xml"/><Relationship Id="rId5" Type="http://schemas.openxmlformats.org/officeDocument/2006/relationships/image" Target="../media/image168.jpeg"/><Relationship Id="rId10" Type="http://schemas.microsoft.com/office/2007/relationships/diagramDrawing" Target="../diagrams/drawing55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diagramData" Target="../diagrams/data2.xml"/><Relationship Id="rId5" Type="http://schemas.openxmlformats.org/officeDocument/2006/relationships/image" Target="../media/image26.png"/><Relationship Id="rId15" Type="http://schemas.microsoft.com/office/2007/relationships/diagramDrawing" Target="../diagrams/drawing2.xml"/><Relationship Id="rId10" Type="http://schemas.openxmlformats.org/officeDocument/2006/relationships/image" Target="../media/image31.jpg"/><Relationship Id="rId4" Type="http://schemas.openxmlformats.org/officeDocument/2006/relationships/image" Target="../media/image11.png"/><Relationship Id="rId9" Type="http://schemas.openxmlformats.org/officeDocument/2006/relationships/image" Target="../media/image30.jpg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6.jpe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4.png"/><Relationship Id="rId5" Type="http://schemas.openxmlformats.org/officeDocument/2006/relationships/diagramData" Target="../diagrams/data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diagramDrawing" Target="../diagrams/drawing3.xml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ДЛЯ   ГРАЖДАН</a:t>
            </a: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785" y="224556"/>
            <a:ext cx="1848297" cy="1827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2006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к    ПРОЕКТУ решения   от            №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за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20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2023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год»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7" y="292785"/>
            <a:ext cx="2788265" cy="2091199"/>
          </a:xfrm>
          <a:prstGeom prst="rect">
            <a:avLst/>
          </a:prstGeom>
        </p:spPr>
      </p:pic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107504" y="674314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1" name="object 38"/>
          <p:cNvGrpSpPr/>
          <p:nvPr/>
        </p:nvGrpSpPr>
        <p:grpSpPr>
          <a:xfrm>
            <a:off x="6545072" y="0"/>
            <a:ext cx="2598928" cy="1076608"/>
            <a:chOff x="9593580" y="0"/>
            <a:chExt cx="2598928" cy="67513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pic>
          <p:nvPicPr>
            <p:cNvPr id="12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3580" y="0"/>
              <a:ext cx="2598420" cy="573024"/>
            </a:xfrm>
            <a:prstGeom prst="rect">
              <a:avLst/>
            </a:prstGeom>
            <a:grpFill/>
          </p:spPr>
        </p:pic>
        <p:pic>
          <p:nvPicPr>
            <p:cNvPr id="13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3472" y="0"/>
              <a:ext cx="1938526" cy="675132"/>
            </a:xfrm>
            <a:prstGeom prst="rect">
              <a:avLst/>
            </a:prstGeom>
            <a:grpFill/>
          </p:spPr>
        </p:pic>
        <p:sp>
          <p:nvSpPr>
            <p:cNvPr id="15" name="object 41"/>
            <p:cNvSpPr/>
            <p:nvPr/>
          </p:nvSpPr>
          <p:spPr>
            <a:xfrm>
              <a:off x="9619488" y="0"/>
              <a:ext cx="2573020" cy="497205"/>
            </a:xfrm>
            <a:custGeom>
              <a:avLst/>
              <a:gdLst/>
              <a:ahLst/>
              <a:cxnLst/>
              <a:rect l="l" t="t" r="r" b="b"/>
              <a:pathLst>
                <a:path w="2573020" h="497205">
                  <a:moveTo>
                    <a:pt x="0" y="496824"/>
                  </a:moveTo>
                  <a:lnTo>
                    <a:pt x="2572511" y="496824"/>
                  </a:lnTo>
                  <a:lnTo>
                    <a:pt x="2572511" y="0"/>
                  </a:lnTo>
                  <a:lnTo>
                    <a:pt x="0" y="0"/>
                  </a:lnTo>
                  <a:lnTo>
                    <a:pt x="0" y="49682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56236" y="224556"/>
            <a:ext cx="292607" cy="373380"/>
          </a:xfrm>
          <a:prstGeom prst="rect">
            <a:avLst/>
          </a:prstGeom>
        </p:spPr>
      </p:pic>
      <p:sp>
        <p:nvSpPr>
          <p:cNvPr id="17" name="object 42"/>
          <p:cNvSpPr txBox="1"/>
          <p:nvPr/>
        </p:nvSpPr>
        <p:spPr>
          <a:xfrm>
            <a:off x="6892723" y="91370"/>
            <a:ext cx="1950893" cy="9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" algn="ctr">
              <a:lnSpc>
                <a:spcPct val="107100"/>
              </a:lnSpc>
              <a:spcBef>
                <a:spcPts val="100"/>
              </a:spcBef>
            </a:pPr>
            <a:r>
              <a:rPr lang="ru-RU" sz="1500" spc="-5" dirty="0" smtClean="0">
                <a:solidFill>
                  <a:srgbClr val="EDEDED"/>
                </a:solidFill>
                <a:latin typeface="Calibri"/>
                <a:cs typeface="Calibri"/>
              </a:rPr>
              <a:t>Финансовое управление  МО «Холм-Жирковский район»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БЮДЖЕТНОЙ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2023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72" y="52551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94497958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Рисунок 2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690" y="5833713"/>
            <a:ext cx="685284" cy="513963"/>
          </a:xfrm>
          <a:prstGeom prst="rect">
            <a:avLst/>
          </a:prstGeom>
        </p:spPr>
      </p:pic>
      <p:sp>
        <p:nvSpPr>
          <p:cNvPr id="31" name="object 59"/>
          <p:cNvSpPr/>
          <p:nvPr/>
        </p:nvSpPr>
        <p:spPr>
          <a:xfrm>
            <a:off x="389287" y="4821238"/>
            <a:ext cx="472205" cy="5740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8"/>
          <p:cNvSpPr/>
          <p:nvPr/>
        </p:nvSpPr>
        <p:spPr>
          <a:xfrm>
            <a:off x="410827" y="3814583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8"/>
          <p:cNvSpPr/>
          <p:nvPr/>
        </p:nvSpPr>
        <p:spPr>
          <a:xfrm>
            <a:off x="395602" y="2855038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" y="2011608"/>
            <a:ext cx="1027981" cy="522300"/>
          </a:xfrm>
          <a:prstGeom prst="rect">
            <a:avLst/>
          </a:prstGeom>
        </p:spPr>
      </p:pic>
      <p:sp>
        <p:nvSpPr>
          <p:cNvPr id="29" name="object 50"/>
          <p:cNvSpPr/>
          <p:nvPr/>
        </p:nvSpPr>
        <p:spPr>
          <a:xfrm>
            <a:off x="279246" y="993243"/>
            <a:ext cx="617609" cy="551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27160" y="6658592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43508" y="0"/>
            <a:ext cx="565262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ОСНОВНЫЕ   ПАРАМЕТРЫ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4659282"/>
              </p:ext>
            </p:extLst>
          </p:nvPr>
        </p:nvGraphicFramePr>
        <p:xfrm>
          <a:off x="143508" y="764150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81252126"/>
              </p:ext>
            </p:extLst>
          </p:nvPr>
        </p:nvGraphicFramePr>
        <p:xfrm>
          <a:off x="5550072" y="548680"/>
          <a:ext cx="352242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Блок-схема: карточка 9"/>
          <p:cNvSpPr/>
          <p:nvPr/>
        </p:nvSpPr>
        <p:spPr>
          <a:xfrm>
            <a:off x="6146898" y="14236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20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 ФИНАНСИРОВАНИЯ  ДЕФИЦИТА  В 2021-2023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гг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8731" y="1059242"/>
            <a:ext cx="2411760" cy="216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615236"/>
            <a:ext cx="2016224" cy="191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Кредиты кредитных организа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091" y="351181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Изменение остатков средств на счетах по учету средств бюджетов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1962" y="133907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8997" y="4923927"/>
            <a:ext cx="1102308" cy="1601416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248676104"/>
              </p:ext>
            </p:extLst>
          </p:nvPr>
        </p:nvGraphicFramePr>
        <p:xfrm>
          <a:off x="251520" y="1268761"/>
          <a:ext cx="4680520" cy="22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334480304"/>
              </p:ext>
            </p:extLst>
          </p:nvPr>
        </p:nvGraphicFramePr>
        <p:xfrm>
          <a:off x="-27160" y="4096589"/>
          <a:ext cx="4860032" cy="255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Выноска 2 20"/>
          <p:cNvSpPr/>
          <p:nvPr/>
        </p:nvSpPr>
        <p:spPr>
          <a:xfrm>
            <a:off x="5508104" y="648072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960981" y="3220330"/>
            <a:ext cx="2883443" cy="1329729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На протяжении 2021-2023 годов  бюджет муниципального образования исполняется с профицитом. </a:t>
            </a:r>
            <a:endParaRPr lang="ru-RU" sz="1500" dirty="0">
              <a:solidFill>
                <a:srgbClr val="FF0000"/>
              </a:solidFill>
              <a:latin typeface="Sitka Small" panose="02000505000000020004" pitchFamily="2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Блок-схема: карточка 19"/>
          <p:cNvSpPr/>
          <p:nvPr/>
        </p:nvSpPr>
        <p:spPr>
          <a:xfrm>
            <a:off x="8043310" y="19376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898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064896" cy="126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ДИНАМИКА  МУНИЦИПАЛЬНОГО ДОЛГА   В 2021-2023 ГОДАХ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04248" y="2060848"/>
            <a:ext cx="2195736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 2023 году расходы на  обслуживание муниципального долга составили  </a:t>
            </a:r>
            <a:r>
              <a:rPr lang="ru-RU" sz="16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02581723"/>
              </p:ext>
            </p:extLst>
          </p:nvPr>
        </p:nvGraphicFramePr>
        <p:xfrm>
          <a:off x="395536" y="872716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Блок-схема: карточка 8"/>
          <p:cNvSpPr/>
          <p:nvPr/>
        </p:nvSpPr>
        <p:spPr>
          <a:xfrm>
            <a:off x="8059601" y="719752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92394" y="0"/>
            <a:ext cx="3903542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ДОХОДЫ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143526331"/>
              </p:ext>
            </p:extLst>
          </p:nvPr>
        </p:nvGraphicFramePr>
        <p:xfrm>
          <a:off x="395536" y="692696"/>
          <a:ext cx="8280920" cy="594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09" y="5165754"/>
            <a:ext cx="192899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24364"/>
            <a:ext cx="586814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ДОХОДОВ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97548174"/>
              </p:ext>
            </p:extLst>
          </p:nvPr>
        </p:nvGraphicFramePr>
        <p:xfrm>
          <a:off x="211172" y="736781"/>
          <a:ext cx="8568952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339 70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4,4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04337"/>
              </p:ext>
            </p:extLst>
          </p:nvPr>
        </p:nvGraphicFramePr>
        <p:xfrm>
          <a:off x="6516218" y="4293096"/>
          <a:ext cx="2448270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6090"/>
                <a:gridCol w="816090"/>
                <a:gridCol w="816090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86,5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99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13,7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12,6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52728" y="3641205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Структура доходов бюджета, %</a:t>
            </a:r>
            <a:endParaRPr lang="ru-RU" sz="14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8057070" y="65744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087475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85560352"/>
              </p:ext>
            </p:extLst>
          </p:nvPr>
        </p:nvGraphicFramePr>
        <p:xfrm>
          <a:off x="0" y="692696"/>
          <a:ext cx="896448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54973573"/>
              </p:ext>
            </p:extLst>
          </p:nvPr>
        </p:nvGraphicFramePr>
        <p:xfrm>
          <a:off x="3851919" y="947630"/>
          <a:ext cx="5222469" cy="3489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93994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доходы физических лиц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949280"/>
            <a:ext cx="1008112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 вмененный доход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5955807"/>
            <a:ext cx="9716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349" y="5949280"/>
            <a:ext cx="87428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8592" y="5949280"/>
            <a:ext cx="86308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0001" y="5955807"/>
            <a:ext cx="1090311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с применением упрощенной системы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1938" y="5949280"/>
            <a:ext cx="95648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добычу полезных ископаемых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8243961" y="450802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-48545" y="-35382"/>
            <a:ext cx="8424936" cy="1181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НЕНАЛОГОВЫХ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4570324"/>
              </p:ext>
            </p:extLst>
          </p:nvPr>
        </p:nvGraphicFramePr>
        <p:xfrm>
          <a:off x="107504" y="1988840"/>
          <a:ext cx="8928992" cy="436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8785894"/>
              </p:ext>
            </p:extLst>
          </p:nvPr>
        </p:nvGraphicFramePr>
        <p:xfrm>
          <a:off x="2483768" y="620688"/>
          <a:ext cx="50405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6565" y="6189764"/>
            <a:ext cx="1008112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продажи земли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4098" y="6190400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использования имущества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4541" y="6189764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1458" y="6212873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2970" y="6189764"/>
            <a:ext cx="1008112" cy="40011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Штрафы, санкции</a:t>
            </a: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7878082" y="55544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69148942"/>
              </p:ext>
            </p:extLst>
          </p:nvPr>
        </p:nvGraphicFramePr>
        <p:xfrm>
          <a:off x="179512" y="517068"/>
          <a:ext cx="8784976" cy="602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66027764"/>
              </p:ext>
            </p:extLst>
          </p:nvPr>
        </p:nvGraphicFramePr>
        <p:xfrm>
          <a:off x="5112060" y="1196752"/>
          <a:ext cx="3960440" cy="309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Дотации</a:t>
            </a:r>
            <a:endParaRPr lang="ru-RU" sz="1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Субвенции</a:t>
            </a:r>
            <a:endParaRPr lang="ru-RU" sz="1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649" y="6401991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6256" y="6420135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Иные</a:t>
            </a:r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МБТ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-6633"/>
            <a:ext cx="7632848" cy="1052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БЕЗВОЗМЕЗДНЫХ   ПОСТУПЛЕНИЙ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8050657" y="21300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3284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НАПРАВЛЕНИЯ   РАСХОДОВАНИЯ   БЮДЖЕТНЫХ  СРЕДСТВ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8269"/>
              </p:ext>
            </p:extLst>
          </p:nvPr>
        </p:nvGraphicFramePr>
        <p:xfrm>
          <a:off x="251520" y="968137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676456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МУНИЦИПАЛЬНОЕ  ОБРАЗОВАНИЕ  «ХОЛМ-ЖИРКОВСКИЙ РАЙОН»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874620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434" y="5224316"/>
            <a:ext cx="223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за 202</a:t>
            </a:r>
            <a:r>
              <a:rPr lang="en-US" sz="15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г.</a:t>
            </a:r>
          </a:p>
          <a:p>
            <a:pPr algn="ctr"/>
            <a:r>
              <a:rPr lang="en-US" sz="1500" b="1" dirty="0" smtClean="0">
                <a:solidFill>
                  <a:srgbClr val="0000FF"/>
                </a:solidFill>
                <a:latin typeface="Bookman Old Style" pitchFamily="18" charset="0"/>
              </a:rPr>
              <a:t>7 816</a:t>
            </a:r>
            <a:r>
              <a:rPr lang="ru-RU" sz="1500" b="1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карт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71" y="1769185"/>
            <a:ext cx="4865657" cy="37903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376041478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6130" y="664461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РАЗДЕЛАМ  БЮДЖЕТНОЙ  КЛАССИФИКАЦИИ  РАСХОДОВ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13004949"/>
              </p:ext>
            </p:extLst>
          </p:nvPr>
        </p:nvGraphicFramePr>
        <p:xfrm>
          <a:off x="179512" y="692696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Блок-схема: карточка 7"/>
          <p:cNvSpPr/>
          <p:nvPr/>
        </p:nvSpPr>
        <p:spPr>
          <a:xfrm>
            <a:off x="8261887" y="627916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752432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23680879"/>
              </p:ext>
            </p:extLst>
          </p:nvPr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Блок-схема: карточка 7"/>
          <p:cNvSpPr/>
          <p:nvPr/>
        </p:nvSpPr>
        <p:spPr>
          <a:xfrm>
            <a:off x="8082375" y="21963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1" y="0"/>
            <a:ext cx="8676457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«ОБЩЕГОСУДАРСТВЕННЫЕ   ВОПРОСЫ»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098854"/>
              </p:ext>
            </p:extLst>
          </p:nvPr>
        </p:nvGraphicFramePr>
        <p:xfrm>
          <a:off x="107503" y="692697"/>
          <a:ext cx="6624737" cy="3257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 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1841679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Функционирование высшего должностного лица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31 243,1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31 804,4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38 287,1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717,7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204,9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747,3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034,4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3198640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376801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5025689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pic>
        <p:nvPicPr>
          <p:cNvPr id="18" name="Рисунок 17" descr="наше здани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290178406"/>
              </p:ext>
            </p:extLst>
          </p:nvPr>
        </p:nvGraphicFramePr>
        <p:xfrm>
          <a:off x="7916" y="4113076"/>
          <a:ext cx="403244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120684033"/>
              </p:ext>
            </p:extLst>
          </p:nvPr>
        </p:nvGraphicFramePr>
        <p:xfrm>
          <a:off x="251520" y="5085184"/>
          <a:ext cx="35135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Блок-схема: карточка 28"/>
          <p:cNvSpPr/>
          <p:nvPr/>
        </p:nvSpPr>
        <p:spPr>
          <a:xfrm>
            <a:off x="8172131" y="518192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9908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7799041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РАСХОДЫ  ПО РАЗДЕЛУ  «НАЦИОНАЛЬНАЯ  ЭКОНОМИКА»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FF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7187759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2658011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51284716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49285997"/>
              </p:ext>
            </p:extLst>
          </p:nvPr>
        </p:nvGraphicFramePr>
        <p:xfrm>
          <a:off x="2879812" y="3739067"/>
          <a:ext cx="38164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25275807"/>
              </p:ext>
            </p:extLst>
          </p:nvPr>
        </p:nvGraphicFramePr>
        <p:xfrm>
          <a:off x="3048952" y="5054033"/>
          <a:ext cx="368328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7,1</a:t>
            </a: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6,0 %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850132"/>
              </p:ext>
            </p:extLst>
          </p:nvPr>
        </p:nvGraphicFramePr>
        <p:xfrm>
          <a:off x="81098" y="858912"/>
          <a:ext cx="6219093" cy="235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395"/>
                <a:gridCol w="1142554"/>
                <a:gridCol w="1248854"/>
                <a:gridCol w="10032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Направления</a:t>
                      </a:r>
                      <a:r>
                        <a:rPr lang="ru-RU" sz="1400" b="0" baseline="0" dirty="0" smtClean="0">
                          <a:latin typeface="Sitka Small" panose="02000505000000020004" pitchFamily="2" charset="0"/>
                        </a:rPr>
                        <a:t> 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Сельское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Транспорт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1 058,4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488,5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929,2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Дорожное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901,0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13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300,0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16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303,5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вопросы в области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национальной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экономики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269,0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817,0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ИТОГО 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028,4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24 405,5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24 062,7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9147" r="14061" b="9414"/>
          <a:stretch/>
        </p:blipFill>
        <p:spPr>
          <a:xfrm>
            <a:off x="6356611" y="967648"/>
            <a:ext cx="2767481" cy="1807335"/>
          </a:xfrm>
          <a:prstGeom prst="rect">
            <a:avLst/>
          </a:prstGeom>
        </p:spPr>
      </p:pic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9590" r="19760" b="1172"/>
          <a:stretch/>
        </p:blipFill>
        <p:spPr>
          <a:xfrm>
            <a:off x="-55883" y="3808785"/>
            <a:ext cx="3488770" cy="2604293"/>
          </a:xfrm>
          <a:prstGeom prst="rect">
            <a:avLst/>
          </a:prstGeom>
        </p:spPr>
      </p:pic>
      <p:sp>
        <p:nvSpPr>
          <p:cNvPr id="29" name="Блок-схема: карточка 28"/>
          <p:cNvSpPr/>
          <p:nvPr/>
        </p:nvSpPr>
        <p:spPr>
          <a:xfrm>
            <a:off x="7904167" y="18029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1406" y="4156"/>
            <a:ext cx="5702721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59" y="151385"/>
            <a:ext cx="5291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РАСХОДЫ  ПО РАЗДЕЛУ «ОБРАЗОВАНИЕ»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23032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104,9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561,5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143,8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118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802,4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131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173,4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583,0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538,0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665,6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827,7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272,7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273,7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111,6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 вопросы в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области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231,4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452,8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491,2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157,3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наша шк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060730"/>
            <a:ext cx="3713460" cy="247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21-2023 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3357623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6708431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2288015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63397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792088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544522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51,1 %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36937911"/>
              </p:ext>
            </p:extLst>
          </p:nvPr>
        </p:nvGraphicFramePr>
        <p:xfrm>
          <a:off x="107503" y="4293096"/>
          <a:ext cx="3274269" cy="237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249844111"/>
              </p:ext>
            </p:extLst>
          </p:nvPr>
        </p:nvGraphicFramePr>
        <p:xfrm>
          <a:off x="0" y="5049402"/>
          <a:ext cx="313430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Рисунок 25" descr="1 с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2948" y="1131132"/>
            <a:ext cx="2268800" cy="155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детсад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9" name="Рисунок 28" descr="школа 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30" name="Рисунок 29" descr="художка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1" name="Рисунок 30" descr="молоды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2" name="Рисунок 31" descr="другие вопросы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Блок-схема: карточка 32"/>
          <p:cNvSpPr/>
          <p:nvPr/>
        </p:nvSpPr>
        <p:spPr>
          <a:xfrm>
            <a:off x="8024457" y="19965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10690" y="-551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0690" y="-10551"/>
            <a:ext cx="772966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137" y="118650"/>
            <a:ext cx="7117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«КУЛЬТУРА И КИНЕМАТОГРАФИЯ»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827584" y="692696"/>
            <a:ext cx="1728192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EEE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  <a:solidFill>
            <a:srgbClr val="3399FF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4178232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3362405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08617883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7624" y="126876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49289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71703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213285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28498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51157"/>
              </p:ext>
            </p:extLst>
          </p:nvPr>
        </p:nvGraphicFramePr>
        <p:xfrm>
          <a:off x="2627783" y="620688"/>
          <a:ext cx="6516217" cy="2382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1152128"/>
                <a:gridCol w="1161288"/>
                <a:gridCol w="1178464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</a:tr>
              <a:tr h="63396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</a:t>
                      </a:r>
                    </a:p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 Культура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62,1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879,2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64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601,1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вопросы в   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области культуры,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кинематографии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359,2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626,5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891,4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492,5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5" descr="дом культуры 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1052736"/>
            <a:ext cx="720080" cy="739665"/>
          </a:xfrm>
          <a:prstGeom prst="rect">
            <a:avLst/>
          </a:prstGeom>
        </p:spPr>
      </p:pic>
      <p:pic>
        <p:nvPicPr>
          <p:cNvPr id="27" name="Рисунок 26" descr="библиоте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844824"/>
            <a:ext cx="650787" cy="620688"/>
          </a:xfrm>
          <a:prstGeom prst="rect">
            <a:avLst/>
          </a:prstGeom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00110469"/>
              </p:ext>
            </p:extLst>
          </p:nvPr>
        </p:nvGraphicFramePr>
        <p:xfrm>
          <a:off x="-282687" y="4078313"/>
          <a:ext cx="3851920" cy="27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238940158"/>
              </p:ext>
            </p:extLst>
          </p:nvPr>
        </p:nvGraphicFramePr>
        <p:xfrm>
          <a:off x="-261791" y="5211123"/>
          <a:ext cx="390694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9507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5663" r="5585" b="1866"/>
          <a:stretch/>
        </p:blipFill>
        <p:spPr>
          <a:xfrm>
            <a:off x="3278571" y="3033335"/>
            <a:ext cx="2865663" cy="2230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278" r="8263"/>
          <a:stretch/>
        </p:blipFill>
        <p:spPr>
          <a:xfrm>
            <a:off x="6217982" y="4467186"/>
            <a:ext cx="2808312" cy="2296217"/>
          </a:xfrm>
          <a:prstGeom prst="rect">
            <a:avLst/>
          </a:prstGeom>
        </p:spPr>
      </p:pic>
      <p:sp>
        <p:nvSpPr>
          <p:cNvPr id="34" name="Блок-схема: карточка 33"/>
          <p:cNvSpPr/>
          <p:nvPr/>
        </p:nvSpPr>
        <p:spPr>
          <a:xfrm>
            <a:off x="8199512" y="307199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8319" y="-7549"/>
            <a:ext cx="7311993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9" y="170133"/>
            <a:ext cx="664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ПО РАЗДЕЛУ «СОЦИАЛЬНАЯ ПОЛИТИКА»  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009585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2022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3 879,9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473,7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963,5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076,5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047,7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075,3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62479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716,7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521,1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699,0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EEA">
                            <a:shade val="30000"/>
                            <a:satMod val="115000"/>
                          </a:srgbClr>
                        </a:gs>
                        <a:gs pos="50000">
                          <a:srgbClr val="004EEA">
                            <a:shade val="67500"/>
                            <a:satMod val="115000"/>
                          </a:srgbClr>
                        </a:gs>
                        <a:gs pos="100000">
                          <a:srgbClr val="004EE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1 489,1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1 452,7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011,9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749,7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9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0"/>
          <p:cNvSpPr/>
          <p:nvPr/>
        </p:nvSpPr>
        <p:spPr>
          <a:xfrm>
            <a:off x="0" y="206084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4"/>
          <p:cNvSpPr/>
          <p:nvPr/>
        </p:nvSpPr>
        <p:spPr>
          <a:xfrm>
            <a:off x="0" y="1124744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 descr="педагог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88840"/>
            <a:ext cx="288032" cy="763836"/>
          </a:xfrm>
          <a:prstGeom prst="rect">
            <a:avLst/>
          </a:prstGeom>
        </p:spPr>
      </p:pic>
      <p:sp>
        <p:nvSpPr>
          <p:cNvPr id="15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18" name="Рисунок 17" descr="поддержка семь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1404" y="692696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4EEA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745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21-202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г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4446848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20382952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311555547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4,8 %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844348394"/>
              </p:ext>
            </p:extLst>
          </p:nvPr>
        </p:nvGraphicFramePr>
        <p:xfrm>
          <a:off x="251520" y="501317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406381057"/>
              </p:ext>
            </p:extLst>
          </p:nvPr>
        </p:nvGraphicFramePr>
        <p:xfrm>
          <a:off x="251519" y="5229200"/>
          <a:ext cx="4052975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35" name="Рисунок 34" descr="соц полити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5154632"/>
            <a:ext cx="1776975" cy="1703368"/>
          </a:xfrm>
          <a:prstGeom prst="rect">
            <a:avLst/>
          </a:prstGeom>
        </p:spPr>
      </p:pic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321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Блок-схема: карточка 35"/>
          <p:cNvSpPr/>
          <p:nvPr/>
        </p:nvSpPr>
        <p:spPr>
          <a:xfrm>
            <a:off x="8207306" y="4121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146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49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8318" y="-7549"/>
            <a:ext cx="7924401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8" y="170133"/>
            <a:ext cx="725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ПО РАЗДЕЛУ «ФИЗИЧЕСКАЯ КУЛЬТУРА И СПОРТ»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745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физическую культуру и спорт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21-2023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г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86922808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784778851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38227866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 0,2 %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274103494"/>
              </p:ext>
            </p:extLst>
          </p:nvPr>
        </p:nvGraphicFramePr>
        <p:xfrm>
          <a:off x="86294" y="646524"/>
          <a:ext cx="4644666" cy="277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47395400"/>
              </p:ext>
            </p:extLst>
          </p:nvPr>
        </p:nvGraphicFramePr>
        <p:xfrm>
          <a:off x="74424" y="1833204"/>
          <a:ext cx="492962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321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9131"/>
            <a:ext cx="4443036" cy="252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4581" r="11412" b="1593"/>
          <a:stretch/>
        </p:blipFill>
        <p:spPr>
          <a:xfrm>
            <a:off x="147574" y="3214724"/>
            <a:ext cx="3338295" cy="2279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34250" r="16139" b="4850"/>
          <a:stretch/>
        </p:blipFill>
        <p:spPr>
          <a:xfrm>
            <a:off x="3620713" y="3211532"/>
            <a:ext cx="2927634" cy="2279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588" y="5529479"/>
            <a:ext cx="643448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         10 </a:t>
            </a:r>
            <a:r>
              <a:rPr lang="ru-RU" sz="1200" b="1" dirty="0">
                <a:solidFill>
                  <a:schemeClr val="bg1"/>
                </a:solidFill>
                <a:latin typeface="Sylfaen" panose="010A0502050306030303" pitchFamily="18" charset="0"/>
              </a:rPr>
              <a:t>июня 2023 года в поселке Холм-Жирковский прошли  финальные соревнования второго этапа 44-й Спартакиады муниципальных образований Смоленской области, посвященные 100-летию создания органов государственной власти в сфере физической культуры и спорта. Всего в финальных соревнованиях второго этапа игр приняли участие более 300 спортсменов — по пяти видам </a:t>
            </a:r>
            <a:r>
              <a:rPr lang="ru-RU" sz="12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спорта.</a:t>
            </a:r>
            <a:endParaRPr lang="ru-RU" sz="12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5" name="Блок-схема: карточка 34"/>
          <p:cNvSpPr/>
          <p:nvPr/>
        </p:nvSpPr>
        <p:spPr>
          <a:xfrm>
            <a:off x="147574" y="63573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31641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В СФЕРЕ ОБРАЗОВАНИЯ И КУЛЬТУРЫ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015208" y="746612"/>
            <a:ext cx="4968552" cy="753178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Показатели уровня средней заработной платы отдельных категорий работников бюджетной сферы.</a:t>
            </a:r>
            <a:endParaRPr lang="ru-RU" sz="1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24141734"/>
              </p:ext>
            </p:extLst>
          </p:nvPr>
        </p:nvGraphicFramePr>
        <p:xfrm>
          <a:off x="31398" y="1556791"/>
          <a:ext cx="8964488" cy="530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1683" y="4405023"/>
            <a:ext cx="1123393" cy="131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268967"/>
            <a:ext cx="769813" cy="1292276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7398" y="4998831"/>
            <a:ext cx="576064" cy="5858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r="39534" b="1227"/>
          <a:stretch/>
        </p:blipFill>
        <p:spPr>
          <a:xfrm>
            <a:off x="7075009" y="3542478"/>
            <a:ext cx="666078" cy="21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651" r="5415" b="-651"/>
          <a:stretch/>
        </p:blipFill>
        <p:spPr>
          <a:xfrm>
            <a:off x="2893230" y="4037017"/>
            <a:ext cx="1254804" cy="16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57961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60" y="17413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ПУБЛИЧНЫЕ   ОБЯЗАТЕЛЬСТВА  БЮДЖЕТА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378921"/>
              </p:ext>
            </p:extLst>
          </p:nvPr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51807363"/>
              </p:ext>
            </p:extLst>
          </p:nvPr>
        </p:nvGraphicFramePr>
        <p:xfrm>
          <a:off x="179512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6 552,7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7 074,0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7 026,8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6458424" y="570181"/>
            <a:ext cx="2329408" cy="1980435"/>
          </a:xfrm>
          <a:prstGeom prst="foldedCorner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3500000" scaled="1"/>
            <a:tileRect/>
          </a:gradFill>
          <a:ln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dirty="0" smtClean="0">
              <a:latin typeface="Book Antiqua" panose="020406020503050303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57</a:t>
            </a:r>
            <a:r>
              <a:rPr lang="ru-RU" dirty="0" smtClean="0">
                <a:latin typeface="Bookman Old Style" panose="02050604050505020204" pitchFamily="18" charset="0"/>
              </a:rPr>
              <a:t> получателей муниципальных пенсий;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22</a:t>
            </a:r>
            <a:r>
              <a:rPr lang="ru-RU" dirty="0" smtClean="0">
                <a:latin typeface="Bookman Old Style" panose="02050604050505020204" pitchFamily="18" charset="0"/>
              </a:rPr>
              <a:t> получателя денежных выплат на содержание ребенка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Блок-схема: карточка 16"/>
          <p:cNvSpPr/>
          <p:nvPr/>
        </p:nvSpPr>
        <p:spPr>
          <a:xfrm>
            <a:off x="5353399" y="156039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15556" y="38910"/>
            <a:ext cx="7848872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6701547"/>
              </p:ext>
            </p:extLst>
          </p:nvPr>
        </p:nvGraphicFramePr>
        <p:xfrm>
          <a:off x="114161" y="627436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341099205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89490750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4083760410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6023" y="66644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9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7347" y="179348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  ОТНОШЕНИЯ  В  2020-2022 ГОДАХ 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012" y="2760489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692" y="4037833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12" y="5357540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138326074"/>
              </p:ext>
            </p:extLst>
          </p:nvPr>
        </p:nvGraphicFramePr>
        <p:xfrm>
          <a:off x="-220658" y="520297"/>
          <a:ext cx="2877068" cy="209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9287"/>
            <a:ext cx="582725" cy="379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" y="756845"/>
            <a:ext cx="683568" cy="445167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93" y="1647964"/>
            <a:ext cx="924781" cy="70088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51760864"/>
              </p:ext>
            </p:extLst>
          </p:nvPr>
        </p:nvGraphicFramePr>
        <p:xfrm>
          <a:off x="1268349" y="1147866"/>
          <a:ext cx="8085191" cy="506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Блок-схема: карточка 15"/>
          <p:cNvSpPr/>
          <p:nvPr/>
        </p:nvSpPr>
        <p:spPr>
          <a:xfrm>
            <a:off x="8082375" y="17471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1835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1835" y="-1"/>
            <a:ext cx="9528717" cy="1323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864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  О  ДОХОДАХ  И  РАСХОДАХ  НА  ДУШУ  НАСЕЛЕНИЯ В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2023 году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400 508,3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397 987,0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44,3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26,0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10,6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2,6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2932995" y="1768542"/>
            <a:ext cx="3528392" cy="1402804"/>
          </a:xfrm>
          <a:prstGeom prst="ribbon">
            <a:avLst/>
          </a:prstGeom>
          <a:solidFill>
            <a:srgbClr val="99CCFF"/>
          </a:solidFill>
          <a:ln w="95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2023 год </a:t>
            </a:r>
          </a:p>
          <a:p>
            <a:pPr lvl="0"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7 816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2" y="4259039"/>
            <a:ext cx="1244366" cy="12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-14314"/>
            <a:ext cx="871296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ПРОГРАММНЫЕ И НЕПОГРАММНЫЕ  НАПРАВЛЕНИЯ   РАСХОДОВ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4796548"/>
              </p:ext>
            </p:extLst>
          </p:nvPr>
        </p:nvGraphicFramePr>
        <p:xfrm>
          <a:off x="251520" y="692696"/>
          <a:ext cx="89121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1680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220 456,3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334289"/>
              </p:ext>
            </p:extLst>
          </p:nvPr>
        </p:nvGraphicFramePr>
        <p:xfrm>
          <a:off x="9235" y="4859021"/>
          <a:ext cx="9144001" cy="18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8"/>
                <a:gridCol w="2088232"/>
                <a:gridCol w="2160240"/>
                <a:gridCol w="1979711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Sitka Small" panose="02000505000000020004" pitchFamily="2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11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288,3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(3,4 %)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8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915,5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(2,6 %)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7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061,9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(1,8 %)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Программные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322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105,4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(96,6 %)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333</a:t>
                      </a:r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 310,2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(97,4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390</a:t>
                      </a:r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 925,1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(98,2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РАСХОДЫ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333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393,7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342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225,7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397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987,0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Блок-схема: карточка 13"/>
          <p:cNvSpPr/>
          <p:nvPr/>
        </p:nvSpPr>
        <p:spPr>
          <a:xfrm>
            <a:off x="8172131" y="72730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3528" y="23792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-1483"/>
            <a:ext cx="8136904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490" y="-1483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ПЕРЕЧЕНЬ ДЕЙСТВУЮЩИХ   МУНИЦИПАЛЬНЫХ  ПРОГРАММ</a:t>
            </a:r>
            <a:r>
              <a:rPr lang="ru-RU" sz="1600" dirty="0" smtClean="0">
                <a:latin typeface="Sitka Small" panose="02000505000000020004" pitchFamily="2" charset="0"/>
              </a:rPr>
              <a:t> 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481173"/>
              </p:ext>
            </p:extLst>
          </p:nvPr>
        </p:nvGraphicFramePr>
        <p:xfrm>
          <a:off x="36004" y="544210"/>
          <a:ext cx="9144000" cy="6314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164710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301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842,7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77,2 %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209 284,2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91 206,8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24,5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74,5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48,9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«Укрепление общественного здоровья»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– 15,9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«Сохранение, охрана объектов культурного наследия, расположенных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1187,9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06118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ПОДДЕРЖКА  ОТРАСЛЕЙ  ЭКОНОМИКИ: </a:t>
                      </a:r>
                      <a:r>
                        <a:rPr lang="ru-RU" sz="1200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200" b="1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12 272,8 тыс. рублей или 3,1 %</a:t>
                      </a:r>
                      <a:endParaRPr lang="ru-RU" sz="12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1 697,1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 сельского хозяйства в муниципальном образовании «Холм-Жирковский район»-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800,0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9 729,6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46,1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0226">
                <a:tc>
                  <a:txBody>
                    <a:bodyPr/>
                    <a:lstStyle/>
                    <a:p>
                      <a:pPr algn="l"/>
                      <a:r>
                        <a:rPr lang="ru-RU" sz="12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МУНИЦИПАЛЬНОЕ</a:t>
                      </a:r>
                      <a:r>
                        <a:rPr lang="ru-RU" sz="12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УПРАВЛЕНИЕ</a:t>
                      </a:r>
                      <a:r>
                        <a:rPr lang="ru-RU" sz="12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200" b="1" u="none" baseline="0" dirty="0" smtClean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u="non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76 774,7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19,6 %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413,4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31 571,2 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- 12 685,4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104,7</a:t>
                      </a:r>
                      <a:endPara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0472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34,4 тыс. рублей или 0,1%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6,5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27,6 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54864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8208135" y="3996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6278641"/>
              </p:ext>
            </p:extLst>
          </p:nvPr>
        </p:nvGraphicFramePr>
        <p:xfrm>
          <a:off x="107504" y="836712"/>
          <a:ext cx="612068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61300897"/>
              </p:ext>
            </p:extLst>
          </p:nvPr>
        </p:nvGraphicFramePr>
        <p:xfrm>
          <a:off x="107504" y="1717618"/>
          <a:ext cx="6120680" cy="99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312314"/>
              </p:ext>
            </p:extLst>
          </p:nvPr>
        </p:nvGraphicFramePr>
        <p:xfrm>
          <a:off x="4700143" y="2974071"/>
          <a:ext cx="4264346" cy="3857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185"/>
                <a:gridCol w="1005415"/>
                <a:gridCol w="970746"/>
              </a:tblGrid>
              <a:tr h="4728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704332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услуг, оказанных структурными подразделениями Администрации МО, ед.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103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4937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деятельностью Администрации МО,%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52,1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49,7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01423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3145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Расходы на содержание работников органов местного самоуправления, тыс. рублей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4751,0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5764,0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19772" y="992322"/>
            <a:ext cx="2800510" cy="1594893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396417187"/>
              </p:ext>
            </p:extLst>
          </p:nvPr>
        </p:nvGraphicFramePr>
        <p:xfrm>
          <a:off x="260334" y="2696403"/>
          <a:ext cx="4332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Блок-схема: карточка 20"/>
          <p:cNvSpPr/>
          <p:nvPr/>
        </p:nvSpPr>
        <p:spPr>
          <a:xfrm>
            <a:off x="8082375" y="22260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0902397"/>
              </p:ext>
            </p:extLst>
          </p:nvPr>
        </p:nvGraphicFramePr>
        <p:xfrm>
          <a:off x="107504" y="1700808"/>
          <a:ext cx="48965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635009831"/>
              </p:ext>
            </p:extLst>
          </p:nvPr>
        </p:nvGraphicFramePr>
        <p:xfrm>
          <a:off x="157512" y="2456253"/>
          <a:ext cx="463051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697726"/>
              </p:ext>
            </p:extLst>
          </p:nvPr>
        </p:nvGraphicFramePr>
        <p:xfrm>
          <a:off x="97764" y="4170643"/>
          <a:ext cx="5888302" cy="257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534"/>
                <a:gridCol w="996656"/>
                <a:gridCol w="1008112"/>
              </a:tblGrid>
              <a:tr h="32336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 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1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Средний показатель качества финансового менеджмента главных администраторов средств бюджета муниципального образования «Холм-Жирковский район» Смоленской области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4,22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13,5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68521705"/>
              </p:ext>
            </p:extLst>
          </p:nvPr>
        </p:nvGraphicFramePr>
        <p:xfrm>
          <a:off x="4716015" y="1196752"/>
          <a:ext cx="4263179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70364" y="919885"/>
            <a:ext cx="9073636" cy="786240"/>
            <a:chOff x="0" y="2923"/>
            <a:chExt cx="6120680" cy="786240"/>
          </a:xfrm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923"/>
              <a:ext cx="6120680" cy="7862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8381" y="41304"/>
              <a:ext cx="6043918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u="sng" kern="1200" dirty="0" smtClean="0">
                  <a:latin typeface="Sitka Small" panose="02000505000000020004" pitchFamily="2" charset="0"/>
                </a:rPr>
                <a:t>Цель</a:t>
              </a:r>
              <a:r>
                <a:rPr lang="ru-RU" sz="1400" b="1" kern="1200" dirty="0" smtClean="0"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latin typeface="Sitka Small" panose="02000505000000020004" pitchFamily="2" charset="0"/>
                </a:rPr>
                <a:t>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и устойчивости бюджетной системы, повышение качества управления муниципальными финанс</a:t>
              </a:r>
              <a:r>
                <a:rPr lang="ru-RU" sz="1400" dirty="0" smtClean="0">
                  <a:latin typeface="Sitka Small" panose="02000505000000020004" pitchFamily="2" charset="0"/>
                </a:rPr>
                <a:t>ами.</a:t>
              </a:r>
              <a:endParaRPr lang="ru-RU" sz="14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6822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Блок-схема: карточка 23"/>
          <p:cNvSpPr/>
          <p:nvPr/>
        </p:nvSpPr>
        <p:spPr>
          <a:xfrm>
            <a:off x="8204989" y="595699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78839464"/>
              </p:ext>
            </p:extLst>
          </p:nvPr>
        </p:nvGraphicFramePr>
        <p:xfrm>
          <a:off x="5940151" y="3717032"/>
          <a:ext cx="318454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42711"/>
              </p:ext>
            </p:extLst>
          </p:nvPr>
        </p:nvGraphicFramePr>
        <p:xfrm>
          <a:off x="107504" y="764704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10798"/>
              </p:ext>
            </p:extLst>
          </p:nvPr>
        </p:nvGraphicFramePr>
        <p:xfrm>
          <a:off x="44428" y="3752883"/>
          <a:ext cx="5021374" cy="308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968"/>
                <a:gridCol w="931203"/>
                <a:gridCol w="931203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673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 в возрасте 1,5-7 лет, получающих услуги дошкольного образования,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61,0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62,0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охвате детей от 5 до 18 лет,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охваченных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дополнительным образованием,%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Удельный вес обучающихся, которым предоставлены все современные условия обучения, 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качеством общего образования, 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42161" y="2333155"/>
            <a:ext cx="4861887" cy="1384995"/>
          </a:xfrm>
          <a:prstGeom prst="rect">
            <a:avLst/>
          </a:prstGeom>
          <a:gradFill flip="none" rotWithShape="1">
            <a:gsLst>
              <a:gs pos="0">
                <a:srgbClr val="D5D5FF">
                  <a:shade val="30000"/>
                  <a:satMod val="115000"/>
                </a:srgbClr>
              </a:gs>
              <a:gs pos="50000">
                <a:srgbClr val="D5D5FF">
                  <a:shade val="67500"/>
                  <a:satMod val="115000"/>
                </a:srgbClr>
              </a:gs>
              <a:gs pos="100000">
                <a:srgbClr val="D5D5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63 459,5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133 267,1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12 557,6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160058228"/>
              </p:ext>
            </p:extLst>
          </p:nvPr>
        </p:nvGraphicFramePr>
        <p:xfrm>
          <a:off x="5036391" y="3068960"/>
          <a:ext cx="4056112" cy="3838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8" name="Группа 27"/>
          <p:cNvGrpSpPr/>
          <p:nvPr/>
        </p:nvGrpSpPr>
        <p:grpSpPr>
          <a:xfrm>
            <a:off x="124832" y="1504952"/>
            <a:ext cx="4896544" cy="730080"/>
            <a:chOff x="0" y="31003"/>
            <a:chExt cx="4896544" cy="730080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003"/>
              <a:ext cx="4896544" cy="7300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5640" y="66643"/>
              <a:ext cx="4825264" cy="6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Sitka Small" panose="02000505000000020004" pitchFamily="2" charset="0"/>
                </a:rPr>
                <a:t>В 2023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году на реализацию программы было направлено  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209 284,2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 или 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99,4 %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 к годовому плану (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210 650,8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рублей), в т. ч.:</a:t>
              </a:r>
              <a:endParaRPr lang="ru-RU" sz="13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073226715"/>
              </p:ext>
            </p:extLst>
          </p:nvPr>
        </p:nvGraphicFramePr>
        <p:xfrm>
          <a:off x="5364088" y="1295115"/>
          <a:ext cx="3456384" cy="187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5" name="Блок-схема: карточка 34"/>
          <p:cNvSpPr/>
          <p:nvPr/>
        </p:nvSpPr>
        <p:spPr>
          <a:xfrm>
            <a:off x="8172400" y="256490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1948" y="2274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8,1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49" y="976830"/>
            <a:ext cx="732173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32 301,8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8,1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</a:t>
            </a:r>
            <a:r>
              <a:rPr sz="16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асходов</a:t>
            </a:r>
            <a:r>
              <a:rPr sz="1600" spc="3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lang="ru-RU"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ывали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МБОУ)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212  детям 60  работниками основного персонала.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26 930,7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4 658,7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5</a:t>
              </a:r>
              <a:r>
                <a:rPr lang="en-US" sz="1600" dirty="0" smtClean="0"/>
                <a:t>54</a:t>
              </a:r>
              <a:r>
                <a:rPr lang="ru-RU" sz="1600" dirty="0" smtClean="0"/>
                <a:t>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158,0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10588" y="666442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137 669,1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34,6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57210" y="2848567"/>
            <a:ext cx="314071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ли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791  ребенку 204 работниками основного персонала.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108 138,4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17 147,0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4 078,5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7 113,3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35,4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1 191,9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3" y="456657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pic>
        <p:nvPicPr>
          <p:cNvPr id="6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pic>
        <p:nvPicPr>
          <p:cNvPr id="80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41084131"/>
              </p:ext>
            </p:extLst>
          </p:nvPr>
        </p:nvGraphicFramePr>
        <p:xfrm>
          <a:off x="611560" y="889784"/>
          <a:ext cx="8208912" cy="5614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03848" y="3156073"/>
            <a:ext cx="2880320" cy="11488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Улучшение материально-технического состояния школ Холм-Жирковского района в 2023 году</a:t>
            </a:r>
            <a:endParaRPr lang="ru-RU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319394"/>
            <a:ext cx="2822173" cy="2822173"/>
          </a:xfrm>
          <a:prstGeom prst="rect">
            <a:avLst/>
          </a:prstGeom>
        </p:spPr>
      </p:pic>
      <p:pic>
        <p:nvPicPr>
          <p:cNvPr id="13" name="object 6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31131" y="1835414"/>
            <a:ext cx="615696" cy="615695"/>
          </a:xfrm>
          <a:prstGeom prst="rect">
            <a:avLst/>
          </a:prstGeom>
        </p:spPr>
      </p:pic>
      <p:pic>
        <p:nvPicPr>
          <p:cNvPr id="15" name="object 5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73868" y="4994956"/>
            <a:ext cx="454151" cy="454152"/>
          </a:xfrm>
          <a:prstGeom prst="rect">
            <a:avLst/>
          </a:prstGeom>
        </p:spPr>
      </p:pic>
      <p:pic>
        <p:nvPicPr>
          <p:cNvPr id="17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71711" y="5037847"/>
            <a:ext cx="496233" cy="411261"/>
          </a:xfrm>
          <a:prstGeom prst="rect">
            <a:avLst/>
          </a:prstGeom>
        </p:spPr>
      </p:pic>
      <p:pic>
        <p:nvPicPr>
          <p:cNvPr id="19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5759" y="7917179"/>
            <a:ext cx="167640" cy="141731"/>
          </a:xfrm>
          <a:prstGeom prst="rect">
            <a:avLst/>
          </a:prstGeom>
        </p:spPr>
      </p:pic>
      <p:pic>
        <p:nvPicPr>
          <p:cNvPr id="20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47583" y="5222032"/>
            <a:ext cx="167640" cy="141731"/>
          </a:xfrm>
          <a:prstGeom prst="rect">
            <a:avLst/>
          </a:prstGeom>
        </p:spPr>
      </p:pic>
      <p:pic>
        <p:nvPicPr>
          <p:cNvPr id="21" name="object 6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3095" y="1848467"/>
            <a:ext cx="615696" cy="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94393350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94464271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71727142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77185394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-1977" y="-9573"/>
            <a:ext cx="7848872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10 102,0 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2,5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35584" y="1986249"/>
            <a:ext cx="3140710" cy="26359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 оказаны  777  детям 11 работниками основного персонала 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 9 607,0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136,1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358,9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Установка забора и обшивка здания Дома творчества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  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сайдингом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 rot="21222337"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2,5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" name="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28956" y="4723421"/>
            <a:ext cx="661579" cy="5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85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26245487"/>
              </p:ext>
            </p:extLst>
          </p:nvPr>
        </p:nvGraphicFramePr>
        <p:xfrm>
          <a:off x="5671785" y="1268760"/>
          <a:ext cx="349188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59386424"/>
              </p:ext>
            </p:extLst>
          </p:nvPr>
        </p:nvGraphicFramePr>
        <p:xfrm>
          <a:off x="251520" y="1844824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3588717"/>
              </p:ext>
            </p:extLst>
          </p:nvPr>
        </p:nvGraphicFramePr>
        <p:xfrm>
          <a:off x="107504" y="836712"/>
          <a:ext cx="547260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825046544"/>
              </p:ext>
            </p:extLst>
          </p:nvPr>
        </p:nvGraphicFramePr>
        <p:xfrm>
          <a:off x="-18107" y="2636912"/>
          <a:ext cx="5176782" cy="427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4" name="Стрелка вправо с вырезом 33"/>
          <p:cNvSpPr/>
          <p:nvPr/>
        </p:nvSpPr>
        <p:spPr>
          <a:xfrm>
            <a:off x="5004048" y="2060848"/>
            <a:ext cx="648072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748528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31621"/>
              </p:ext>
            </p:extLst>
          </p:nvPr>
        </p:nvGraphicFramePr>
        <p:xfrm>
          <a:off x="4858475" y="3508592"/>
          <a:ext cx="4285525" cy="317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792088"/>
                <a:gridCol w="829141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196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населения,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принимающего участие в культурно-досуговых мероприятиях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</a:t>
                      </a:r>
                      <a:r>
                        <a:rPr lang="ru-RU" sz="1600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267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644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Процент обслуживания населения муниципальными библиотеками,%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737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населения района, посетившего муниципальные музей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35,8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36,7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dirty="0" smtClean="0">
                          <a:effectLst/>
                          <a:latin typeface="Sitka Small" panose="02000505000000020004" pitchFamily="2" charset="0"/>
                          <a:ea typeface="Calibri" panose="020F0502020204030204" pitchFamily="34" charset="0"/>
                        </a:rPr>
                        <a:t>Удельный вес занимающихся физической культурой и спортом от численности граждан, проживающих на территории района, %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88313"/>
            <a:ext cx="1167599" cy="1471144"/>
          </a:xfrm>
          <a:prstGeom prst="rect">
            <a:avLst/>
          </a:prstGeom>
        </p:spPr>
      </p:pic>
      <p:sp>
        <p:nvSpPr>
          <p:cNvPr id="20" name="Блок-схема: карточка 19"/>
          <p:cNvSpPr/>
          <p:nvPr/>
        </p:nvSpPr>
        <p:spPr>
          <a:xfrm>
            <a:off x="3986927" y="6248235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3683" y="1432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63" name="object 61"/>
          <p:cNvGrpSpPr/>
          <p:nvPr/>
        </p:nvGrpSpPr>
        <p:grpSpPr>
          <a:xfrm>
            <a:off x="344163" y="873106"/>
            <a:ext cx="2813685" cy="2106295"/>
            <a:chOff x="646176" y="2516123"/>
            <a:chExt cx="2813685" cy="2106295"/>
          </a:xfrm>
        </p:grpSpPr>
        <p:sp>
          <p:nvSpPr>
            <p:cNvPr id="64" name="object 62"/>
            <p:cNvSpPr/>
            <p:nvPr/>
          </p:nvSpPr>
          <p:spPr>
            <a:xfrm>
              <a:off x="2662427" y="2523743"/>
              <a:ext cx="797560" cy="2098675"/>
            </a:xfrm>
            <a:custGeom>
              <a:avLst/>
              <a:gdLst/>
              <a:ahLst/>
              <a:cxnLst/>
              <a:rect l="l" t="t" r="r" b="b"/>
              <a:pathLst>
                <a:path w="797560" h="2098675">
                  <a:moveTo>
                    <a:pt x="620776" y="0"/>
                  </a:moveTo>
                  <a:lnTo>
                    <a:pt x="0" y="0"/>
                  </a:lnTo>
                  <a:lnTo>
                    <a:pt x="0" y="2098547"/>
                  </a:lnTo>
                  <a:lnTo>
                    <a:pt x="620776" y="2098547"/>
                  </a:lnTo>
                  <a:lnTo>
                    <a:pt x="666818" y="2092956"/>
                  </a:lnTo>
                  <a:lnTo>
                    <a:pt x="708697" y="2077268"/>
                  </a:lnTo>
                  <a:lnTo>
                    <a:pt x="744537" y="2053113"/>
                  </a:lnTo>
                  <a:lnTo>
                    <a:pt x="772461" y="2022122"/>
                  </a:lnTo>
                  <a:lnTo>
                    <a:pt x="790591" y="1985923"/>
                  </a:lnTo>
                  <a:lnTo>
                    <a:pt x="797051" y="1946147"/>
                  </a:lnTo>
                  <a:lnTo>
                    <a:pt x="797051" y="1940305"/>
                  </a:lnTo>
                  <a:lnTo>
                    <a:pt x="791461" y="1892575"/>
                  </a:lnTo>
                  <a:lnTo>
                    <a:pt x="775130" y="1848538"/>
                  </a:lnTo>
                  <a:lnTo>
                    <a:pt x="748716" y="1809025"/>
                  </a:lnTo>
                  <a:lnTo>
                    <a:pt x="712878" y="1774864"/>
                  </a:lnTo>
                  <a:lnTo>
                    <a:pt x="668274" y="1746884"/>
                  </a:lnTo>
                  <a:lnTo>
                    <a:pt x="622874" y="1722360"/>
                  </a:lnTo>
                  <a:lnTo>
                    <a:pt x="579321" y="1695742"/>
                  </a:lnTo>
                  <a:lnTo>
                    <a:pt x="537703" y="1667111"/>
                  </a:lnTo>
                  <a:lnTo>
                    <a:pt x="498112" y="1636544"/>
                  </a:lnTo>
                  <a:lnTo>
                    <a:pt x="460639" y="1604120"/>
                  </a:lnTo>
                  <a:lnTo>
                    <a:pt x="425374" y="1569917"/>
                  </a:lnTo>
                  <a:lnTo>
                    <a:pt x="392409" y="1534014"/>
                  </a:lnTo>
                  <a:lnTo>
                    <a:pt x="361834" y="1496489"/>
                  </a:lnTo>
                  <a:lnTo>
                    <a:pt x="333740" y="1457420"/>
                  </a:lnTo>
                  <a:lnTo>
                    <a:pt x="308217" y="1416886"/>
                  </a:lnTo>
                  <a:lnTo>
                    <a:pt x="285357" y="1374965"/>
                  </a:lnTo>
                  <a:lnTo>
                    <a:pt x="265251" y="1331736"/>
                  </a:lnTo>
                  <a:lnTo>
                    <a:pt x="247988" y="1287276"/>
                  </a:lnTo>
                  <a:lnTo>
                    <a:pt x="233661" y="1241665"/>
                  </a:lnTo>
                  <a:lnTo>
                    <a:pt x="222359" y="1194981"/>
                  </a:lnTo>
                  <a:lnTo>
                    <a:pt x="214174" y="1147302"/>
                  </a:lnTo>
                  <a:lnTo>
                    <a:pt x="209197" y="1098707"/>
                  </a:lnTo>
                  <a:lnTo>
                    <a:pt x="207518" y="1049273"/>
                  </a:lnTo>
                  <a:lnTo>
                    <a:pt x="209197" y="999840"/>
                  </a:lnTo>
                  <a:lnTo>
                    <a:pt x="214174" y="951245"/>
                  </a:lnTo>
                  <a:lnTo>
                    <a:pt x="222359" y="903566"/>
                  </a:lnTo>
                  <a:lnTo>
                    <a:pt x="233661" y="856882"/>
                  </a:lnTo>
                  <a:lnTo>
                    <a:pt x="247988" y="811271"/>
                  </a:lnTo>
                  <a:lnTo>
                    <a:pt x="265251" y="766811"/>
                  </a:lnTo>
                  <a:lnTo>
                    <a:pt x="285357" y="723582"/>
                  </a:lnTo>
                  <a:lnTo>
                    <a:pt x="308217" y="681661"/>
                  </a:lnTo>
                  <a:lnTo>
                    <a:pt x="333740" y="641127"/>
                  </a:lnTo>
                  <a:lnTo>
                    <a:pt x="361834" y="602058"/>
                  </a:lnTo>
                  <a:lnTo>
                    <a:pt x="392409" y="564533"/>
                  </a:lnTo>
                  <a:lnTo>
                    <a:pt x="425374" y="528630"/>
                  </a:lnTo>
                  <a:lnTo>
                    <a:pt x="460639" y="494427"/>
                  </a:lnTo>
                  <a:lnTo>
                    <a:pt x="498112" y="462003"/>
                  </a:lnTo>
                  <a:lnTo>
                    <a:pt x="537703" y="431436"/>
                  </a:lnTo>
                  <a:lnTo>
                    <a:pt x="579321" y="402805"/>
                  </a:lnTo>
                  <a:lnTo>
                    <a:pt x="622874" y="376187"/>
                  </a:lnTo>
                  <a:lnTo>
                    <a:pt x="668274" y="351663"/>
                  </a:lnTo>
                  <a:lnTo>
                    <a:pt x="712878" y="323063"/>
                  </a:lnTo>
                  <a:lnTo>
                    <a:pt x="748716" y="287429"/>
                  </a:lnTo>
                  <a:lnTo>
                    <a:pt x="775130" y="246168"/>
                  </a:lnTo>
                  <a:lnTo>
                    <a:pt x="791461" y="200689"/>
                  </a:lnTo>
                  <a:lnTo>
                    <a:pt x="797051" y="152400"/>
                  </a:lnTo>
                  <a:lnTo>
                    <a:pt x="791058" y="112624"/>
                  </a:lnTo>
                  <a:lnTo>
                    <a:pt x="773956" y="76425"/>
                  </a:lnTo>
                  <a:lnTo>
                    <a:pt x="747061" y="45434"/>
                  </a:lnTo>
                  <a:lnTo>
                    <a:pt x="711689" y="21279"/>
                  </a:lnTo>
                  <a:lnTo>
                    <a:pt x="669155" y="5591"/>
                  </a:lnTo>
                  <a:lnTo>
                    <a:pt x="620776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6379" y="2516123"/>
              <a:ext cx="1874520" cy="2098548"/>
            </a:xfrm>
            <a:prstGeom prst="rect">
              <a:avLst/>
            </a:prstGeom>
          </p:spPr>
        </p:pic>
        <p:pic>
          <p:nvPicPr>
            <p:cNvPr id="72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6176" y="2516123"/>
              <a:ext cx="1874520" cy="2098548"/>
            </a:xfrm>
            <a:prstGeom prst="rect">
              <a:avLst/>
            </a:prstGeom>
          </p:spPr>
        </p:pic>
      </p:grpSp>
      <p:grpSp>
        <p:nvGrpSpPr>
          <p:cNvPr id="73" name="object 53"/>
          <p:cNvGrpSpPr/>
          <p:nvPr/>
        </p:nvGrpSpPr>
        <p:grpSpPr>
          <a:xfrm>
            <a:off x="4997968" y="875328"/>
            <a:ext cx="3961922" cy="2109470"/>
            <a:chOff x="5143500" y="2531364"/>
            <a:chExt cx="6664959" cy="2109470"/>
          </a:xfrm>
        </p:grpSpPr>
        <p:sp>
          <p:nvSpPr>
            <p:cNvPr id="74" name="object 54"/>
            <p:cNvSpPr/>
            <p:nvPr/>
          </p:nvSpPr>
          <p:spPr>
            <a:xfrm>
              <a:off x="5143500" y="2531364"/>
              <a:ext cx="1201420" cy="2108200"/>
            </a:xfrm>
            <a:custGeom>
              <a:avLst/>
              <a:gdLst/>
              <a:ahLst/>
              <a:cxnLst/>
              <a:rect l="l" t="t" r="r" b="b"/>
              <a:pathLst>
                <a:path w="1201420" h="2108200">
                  <a:moveTo>
                    <a:pt x="1200912" y="0"/>
                  </a:moveTo>
                  <a:lnTo>
                    <a:pt x="195452" y="0"/>
                  </a:lnTo>
                  <a:lnTo>
                    <a:pt x="144462" y="5612"/>
                  </a:lnTo>
                  <a:lnTo>
                    <a:pt x="98043" y="21364"/>
                  </a:lnTo>
                  <a:lnTo>
                    <a:pt x="58292" y="45624"/>
                  </a:lnTo>
                  <a:lnTo>
                    <a:pt x="27304" y="76764"/>
                  </a:lnTo>
                  <a:lnTo>
                    <a:pt x="7175" y="113153"/>
                  </a:lnTo>
                  <a:lnTo>
                    <a:pt x="0" y="153162"/>
                  </a:lnTo>
                  <a:lnTo>
                    <a:pt x="6202" y="201616"/>
                  </a:lnTo>
                  <a:lnTo>
                    <a:pt x="24323" y="247272"/>
                  </a:lnTo>
                  <a:lnTo>
                    <a:pt x="53629" y="288703"/>
                  </a:lnTo>
                  <a:lnTo>
                    <a:pt x="93390" y="324483"/>
                  </a:lnTo>
                  <a:lnTo>
                    <a:pt x="142875" y="353187"/>
                  </a:lnTo>
                  <a:lnTo>
                    <a:pt x="190692" y="376472"/>
                  </a:lnTo>
                  <a:lnTo>
                    <a:pt x="236672" y="401648"/>
                  </a:lnTo>
                  <a:lnTo>
                    <a:pt x="280730" y="428646"/>
                  </a:lnTo>
                  <a:lnTo>
                    <a:pt x="322779" y="457400"/>
                  </a:lnTo>
                  <a:lnTo>
                    <a:pt x="362734" y="487843"/>
                  </a:lnTo>
                  <a:lnTo>
                    <a:pt x="400511" y="519907"/>
                  </a:lnTo>
                  <a:lnTo>
                    <a:pt x="436022" y="553526"/>
                  </a:lnTo>
                  <a:lnTo>
                    <a:pt x="469184" y="588634"/>
                  </a:lnTo>
                  <a:lnTo>
                    <a:pt x="499910" y="625161"/>
                  </a:lnTo>
                  <a:lnTo>
                    <a:pt x="528116" y="663043"/>
                  </a:lnTo>
                  <a:lnTo>
                    <a:pt x="553715" y="702211"/>
                  </a:lnTo>
                  <a:lnTo>
                    <a:pt x="576623" y="742600"/>
                  </a:lnTo>
                  <a:lnTo>
                    <a:pt x="596753" y="784141"/>
                  </a:lnTo>
                  <a:lnTo>
                    <a:pt x="614021" y="826768"/>
                  </a:lnTo>
                  <a:lnTo>
                    <a:pt x="628340" y="870414"/>
                  </a:lnTo>
                  <a:lnTo>
                    <a:pt x="639627" y="915011"/>
                  </a:lnTo>
                  <a:lnTo>
                    <a:pt x="647794" y="960494"/>
                  </a:lnTo>
                  <a:lnTo>
                    <a:pt x="652757" y="1006794"/>
                  </a:lnTo>
                  <a:lnTo>
                    <a:pt x="654430" y="1053846"/>
                  </a:lnTo>
                  <a:lnTo>
                    <a:pt x="652757" y="1100897"/>
                  </a:lnTo>
                  <a:lnTo>
                    <a:pt x="647794" y="1147197"/>
                  </a:lnTo>
                  <a:lnTo>
                    <a:pt x="639627" y="1192680"/>
                  </a:lnTo>
                  <a:lnTo>
                    <a:pt x="628340" y="1237277"/>
                  </a:lnTo>
                  <a:lnTo>
                    <a:pt x="614021" y="1280923"/>
                  </a:lnTo>
                  <a:lnTo>
                    <a:pt x="596753" y="1323550"/>
                  </a:lnTo>
                  <a:lnTo>
                    <a:pt x="576623" y="1365091"/>
                  </a:lnTo>
                  <a:lnTo>
                    <a:pt x="553715" y="1405480"/>
                  </a:lnTo>
                  <a:lnTo>
                    <a:pt x="528116" y="1444648"/>
                  </a:lnTo>
                  <a:lnTo>
                    <a:pt x="499910" y="1482530"/>
                  </a:lnTo>
                  <a:lnTo>
                    <a:pt x="469184" y="1519057"/>
                  </a:lnTo>
                  <a:lnTo>
                    <a:pt x="436022" y="1554165"/>
                  </a:lnTo>
                  <a:lnTo>
                    <a:pt x="400511" y="1587784"/>
                  </a:lnTo>
                  <a:lnTo>
                    <a:pt x="362734" y="1619848"/>
                  </a:lnTo>
                  <a:lnTo>
                    <a:pt x="322779" y="1650291"/>
                  </a:lnTo>
                  <a:lnTo>
                    <a:pt x="280730" y="1679045"/>
                  </a:lnTo>
                  <a:lnTo>
                    <a:pt x="236672" y="1706043"/>
                  </a:lnTo>
                  <a:lnTo>
                    <a:pt x="190692" y="1731219"/>
                  </a:lnTo>
                  <a:lnTo>
                    <a:pt x="142875" y="1754505"/>
                  </a:lnTo>
                  <a:lnTo>
                    <a:pt x="93390" y="1782588"/>
                  </a:lnTo>
                  <a:lnTo>
                    <a:pt x="53629" y="1816895"/>
                  </a:lnTo>
                  <a:lnTo>
                    <a:pt x="24323" y="1856579"/>
                  </a:lnTo>
                  <a:lnTo>
                    <a:pt x="6202" y="1900792"/>
                  </a:lnTo>
                  <a:lnTo>
                    <a:pt x="0" y="1948688"/>
                  </a:lnTo>
                  <a:lnTo>
                    <a:pt x="0" y="1954530"/>
                  </a:lnTo>
                  <a:lnTo>
                    <a:pt x="7175" y="1994538"/>
                  </a:lnTo>
                  <a:lnTo>
                    <a:pt x="27305" y="2030927"/>
                  </a:lnTo>
                  <a:lnTo>
                    <a:pt x="58293" y="2062067"/>
                  </a:lnTo>
                  <a:lnTo>
                    <a:pt x="98044" y="2086327"/>
                  </a:lnTo>
                  <a:lnTo>
                    <a:pt x="144462" y="2102079"/>
                  </a:lnTo>
                  <a:lnTo>
                    <a:pt x="195452" y="2107692"/>
                  </a:lnTo>
                  <a:lnTo>
                    <a:pt x="1200912" y="2107692"/>
                  </a:lnTo>
                  <a:lnTo>
                    <a:pt x="1200912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20" y="2537460"/>
              <a:ext cx="1952244" cy="2098547"/>
            </a:xfrm>
            <a:prstGeom prst="rect">
              <a:avLst/>
            </a:prstGeom>
          </p:spPr>
        </p:pic>
        <p:pic>
          <p:nvPicPr>
            <p:cNvPr id="7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9100" y="2537460"/>
              <a:ext cx="1952244" cy="2098547"/>
            </a:xfrm>
            <a:prstGeom prst="rect">
              <a:avLst/>
            </a:prstGeom>
          </p:spPr>
        </p:pic>
        <p:pic>
          <p:nvPicPr>
            <p:cNvPr id="7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2476" y="2542032"/>
              <a:ext cx="1952244" cy="2098547"/>
            </a:xfrm>
            <a:prstGeom prst="rect">
              <a:avLst/>
            </a:prstGeom>
          </p:spPr>
        </p:pic>
        <p:pic>
          <p:nvPicPr>
            <p:cNvPr id="78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780" y="2542032"/>
              <a:ext cx="1952244" cy="2098547"/>
            </a:xfrm>
            <a:prstGeom prst="rect">
              <a:avLst/>
            </a:prstGeom>
          </p:spPr>
        </p:pic>
        <p:pic>
          <p:nvPicPr>
            <p:cNvPr id="7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48928" y="2540508"/>
              <a:ext cx="1952244" cy="2098547"/>
            </a:xfrm>
            <a:prstGeom prst="rect">
              <a:avLst/>
            </a:prstGeom>
          </p:spPr>
        </p:pic>
        <p:pic>
          <p:nvPicPr>
            <p:cNvPr id="8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55708" y="2540508"/>
              <a:ext cx="1952244" cy="2098547"/>
            </a:xfrm>
            <a:prstGeom prst="rect">
              <a:avLst/>
            </a:prstGeom>
          </p:spPr>
        </p:pic>
      </p:grpSp>
      <p:pic>
        <p:nvPicPr>
          <p:cNvPr id="81" name="object 7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3375" y="1328033"/>
            <a:ext cx="1507236" cy="1356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341" y="137553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22 363,5 </a:t>
            </a:r>
          </a:p>
          <a:p>
            <a:pPr algn="ctr"/>
            <a:r>
              <a:rPr lang="ru-RU" sz="2400" dirty="0" smtClean="0"/>
              <a:t>тыс. рублей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50236" y="150688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dirty="0"/>
              <a:t>Региональный проект «Культурная среда»</a:t>
            </a:r>
          </a:p>
        </p:txBody>
      </p:sp>
      <p:grpSp>
        <p:nvGrpSpPr>
          <p:cNvPr id="89" name="object 13"/>
          <p:cNvGrpSpPr/>
          <p:nvPr/>
        </p:nvGrpSpPr>
        <p:grpSpPr>
          <a:xfrm>
            <a:off x="272909" y="3125270"/>
            <a:ext cx="8832513" cy="886942"/>
            <a:chOff x="1277111" y="5743955"/>
            <a:chExt cx="10355564" cy="886942"/>
          </a:xfrm>
        </p:grpSpPr>
        <p:sp>
          <p:nvSpPr>
            <p:cNvPr id="90" name="object 14"/>
            <p:cNvSpPr/>
            <p:nvPr/>
          </p:nvSpPr>
          <p:spPr>
            <a:xfrm>
              <a:off x="1277111" y="5743955"/>
              <a:ext cx="352076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10 413,4 тыс. рублей</a:t>
              </a:r>
              <a:endParaRPr dirty="0"/>
            </a:p>
          </p:txBody>
        </p:sp>
        <p:pic>
          <p:nvPicPr>
            <p:cNvPr id="91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2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3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</a:t>
              </a:r>
              <a:r>
                <a:rPr lang="ru-RU" sz="1600" dirty="0" smtClean="0">
                  <a:solidFill>
                    <a:schemeClr val="bg1"/>
                  </a:solidFill>
                </a:rPr>
                <a:t>Создание модельных муниципальных библиотек (Взрослая библиотека </a:t>
              </a:r>
              <a:r>
                <a:rPr lang="ru-RU" sz="1600" dirty="0" err="1" smtClean="0">
                  <a:solidFill>
                    <a:schemeClr val="bg1"/>
                  </a:solidFill>
                </a:rPr>
                <a:t>пгт.Холм</a:t>
              </a:r>
              <a:r>
                <a:rPr lang="ru-RU" sz="1600" dirty="0" smtClean="0">
                  <a:solidFill>
                    <a:schemeClr val="bg1"/>
                  </a:solidFill>
                </a:rPr>
                <a:t>- </a:t>
              </a:r>
              <a:r>
                <a:rPr lang="ru-RU" sz="1600" dirty="0" err="1" smtClean="0">
                  <a:solidFill>
                    <a:schemeClr val="bg1"/>
                  </a:solidFill>
                </a:rPr>
                <a:t>Жирковский</a:t>
              </a:r>
              <a:r>
                <a:rPr lang="ru-RU" sz="1600" dirty="0" smtClean="0">
                  <a:solidFill>
                    <a:schemeClr val="bg1"/>
                  </a:solidFill>
                </a:rPr>
                <a:t>)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object 13"/>
          <p:cNvGrpSpPr/>
          <p:nvPr/>
        </p:nvGrpSpPr>
        <p:grpSpPr>
          <a:xfrm>
            <a:off x="272909" y="3971374"/>
            <a:ext cx="8761035" cy="886942"/>
            <a:chOff x="1277111" y="5743955"/>
            <a:chExt cx="10271760" cy="886942"/>
          </a:xfrm>
        </p:grpSpPr>
        <p:sp>
          <p:nvSpPr>
            <p:cNvPr id="96" name="object 14"/>
            <p:cNvSpPr/>
            <p:nvPr/>
          </p:nvSpPr>
          <p:spPr>
            <a:xfrm>
              <a:off x="1277111" y="5743955"/>
              <a:ext cx="4618288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5 101,3 тыс. рублей</a:t>
              </a:r>
              <a:endParaRPr dirty="0"/>
            </a:p>
          </p:txBody>
        </p:sp>
        <p:pic>
          <p:nvPicPr>
            <p:cNvPr id="97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8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9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Развитие сети учреждений досугового типа (ремонт </a:t>
              </a:r>
              <a:r>
                <a:rPr lang="ru-RU" sz="1600" dirty="0" err="1" smtClean="0">
                  <a:solidFill>
                    <a:schemeClr val="bg1"/>
                  </a:solidFill>
                </a:rPr>
                <a:t>Агибаловского</a:t>
              </a:r>
              <a:r>
                <a:rPr lang="ru-RU" sz="1600" dirty="0" smtClean="0">
                  <a:solidFill>
                    <a:schemeClr val="bg1"/>
                  </a:solidFill>
                </a:rPr>
                <a:t> СДК) 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object 13"/>
          <p:cNvGrpSpPr/>
          <p:nvPr/>
        </p:nvGrpSpPr>
        <p:grpSpPr>
          <a:xfrm>
            <a:off x="272909" y="4876079"/>
            <a:ext cx="8761035" cy="886942"/>
            <a:chOff x="1277111" y="5743955"/>
            <a:chExt cx="10271760" cy="886942"/>
          </a:xfrm>
        </p:grpSpPr>
        <p:sp>
          <p:nvSpPr>
            <p:cNvPr id="102" name="object 14"/>
            <p:cNvSpPr/>
            <p:nvPr/>
          </p:nvSpPr>
          <p:spPr>
            <a:xfrm>
              <a:off x="1277111" y="5743955"/>
              <a:ext cx="596908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   4 728,2 тыс. рублей</a:t>
              </a:r>
              <a:endParaRPr dirty="0"/>
            </a:p>
          </p:txBody>
        </p:sp>
        <p:pic>
          <p:nvPicPr>
            <p:cNvPr id="103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04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05" name="object 17"/>
            <p:cNvSpPr/>
            <p:nvPr/>
          </p:nvSpPr>
          <p:spPr>
            <a:xfrm>
              <a:off x="1353929" y="6151499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        </a:t>
              </a:r>
              <a:r>
                <a:rPr lang="ru-RU" sz="1600" dirty="0" smtClean="0">
                  <a:solidFill>
                    <a:schemeClr val="bg1"/>
                  </a:solidFill>
                </a:rPr>
                <a:t>Приобретение музыкальных инструментов, материалов и оборудования  для ДШИ 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object 13"/>
          <p:cNvGrpSpPr/>
          <p:nvPr/>
        </p:nvGrpSpPr>
        <p:grpSpPr>
          <a:xfrm>
            <a:off x="240397" y="5790391"/>
            <a:ext cx="8761035" cy="886942"/>
            <a:chOff x="1277111" y="5743955"/>
            <a:chExt cx="10271760" cy="886942"/>
          </a:xfrm>
        </p:grpSpPr>
        <p:sp>
          <p:nvSpPr>
            <p:cNvPr id="108" name="object 14"/>
            <p:cNvSpPr/>
            <p:nvPr/>
          </p:nvSpPr>
          <p:spPr>
            <a:xfrm>
              <a:off x="1277111" y="5743955"/>
              <a:ext cx="703214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2 120,0 тыс. рублей</a:t>
              </a:r>
              <a:endParaRPr dirty="0"/>
            </a:p>
          </p:txBody>
        </p:sp>
        <p:pic>
          <p:nvPicPr>
            <p:cNvPr id="109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10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11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Реконструкция и капитальный ремонт музея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object 19"/>
          <p:cNvSpPr/>
          <p:nvPr/>
        </p:nvSpPr>
        <p:spPr>
          <a:xfrm>
            <a:off x="43873" y="578223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6177" y="4867918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9"/>
          <p:cNvSpPr/>
          <p:nvPr/>
        </p:nvSpPr>
        <p:spPr>
          <a:xfrm>
            <a:off x="28275" y="3963499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9"/>
          <p:cNvSpPr/>
          <p:nvPr/>
        </p:nvSpPr>
        <p:spPr>
          <a:xfrm>
            <a:off x="6177" y="3113814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4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2866" y="3229085"/>
            <a:ext cx="518159" cy="519684"/>
          </a:xfrm>
          <a:prstGeom prst="rect">
            <a:avLst/>
          </a:prstGeom>
        </p:spPr>
      </p:pic>
      <p:pic>
        <p:nvPicPr>
          <p:cNvPr id="115" name="object 6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0394" y="3966685"/>
            <a:ext cx="615696" cy="615695"/>
          </a:xfrm>
          <a:prstGeom prst="rect">
            <a:avLst/>
          </a:prstGeom>
        </p:spPr>
      </p:pic>
      <p:pic>
        <p:nvPicPr>
          <p:cNvPr id="1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0700" y="5946374"/>
            <a:ext cx="400860" cy="380054"/>
          </a:xfrm>
          <a:prstGeom prst="rect">
            <a:avLst/>
          </a:prstGeom>
        </p:spPr>
      </p:pic>
      <p:grpSp>
        <p:nvGrpSpPr>
          <p:cNvPr id="117" name="object 71"/>
          <p:cNvGrpSpPr/>
          <p:nvPr/>
        </p:nvGrpSpPr>
        <p:grpSpPr>
          <a:xfrm>
            <a:off x="120394" y="4998737"/>
            <a:ext cx="590550" cy="455930"/>
            <a:chOff x="454151" y="8720327"/>
            <a:chExt cx="590550" cy="455930"/>
          </a:xfrm>
        </p:grpSpPr>
        <p:sp>
          <p:nvSpPr>
            <p:cNvPr id="118" name="object 72"/>
            <p:cNvSpPr/>
            <p:nvPr/>
          </p:nvSpPr>
          <p:spPr>
            <a:xfrm>
              <a:off x="467105" y="8809481"/>
              <a:ext cx="495300" cy="277495"/>
            </a:xfrm>
            <a:custGeom>
              <a:avLst/>
              <a:gdLst/>
              <a:ahLst/>
              <a:cxnLst/>
              <a:rect l="l" t="t" r="r" b="b"/>
              <a:pathLst>
                <a:path w="495300" h="277495">
                  <a:moveTo>
                    <a:pt x="245325" y="0"/>
                  </a:moveTo>
                  <a:lnTo>
                    <a:pt x="184890" y="4242"/>
                  </a:lnTo>
                  <a:lnTo>
                    <a:pt x="131625" y="15993"/>
                  </a:lnTo>
                  <a:lnTo>
                    <a:pt x="86307" y="33790"/>
                  </a:lnTo>
                  <a:lnTo>
                    <a:pt x="49710" y="56167"/>
                  </a:lnTo>
                  <a:lnTo>
                    <a:pt x="5781" y="108808"/>
                  </a:lnTo>
                  <a:lnTo>
                    <a:pt x="0" y="136144"/>
                  </a:lnTo>
                  <a:lnTo>
                    <a:pt x="6263" y="167751"/>
                  </a:lnTo>
                  <a:lnTo>
                    <a:pt x="52745" y="223398"/>
                  </a:lnTo>
                  <a:lnTo>
                    <a:pt x="90702" y="245537"/>
                  </a:lnTo>
                  <a:lnTo>
                    <a:pt x="136929" y="262566"/>
                  </a:lnTo>
                  <a:lnTo>
                    <a:pt x="190276" y="273503"/>
                  </a:lnTo>
                  <a:lnTo>
                    <a:pt x="249593" y="277367"/>
                  </a:lnTo>
                  <a:lnTo>
                    <a:pt x="325748" y="271792"/>
                  </a:lnTo>
                  <a:lnTo>
                    <a:pt x="381990" y="257816"/>
                  </a:lnTo>
                  <a:lnTo>
                    <a:pt x="420036" y="239566"/>
                  </a:lnTo>
                  <a:lnTo>
                    <a:pt x="441604" y="221171"/>
                  </a:lnTo>
                  <a:lnTo>
                    <a:pt x="447272" y="209169"/>
                  </a:lnTo>
                  <a:lnTo>
                    <a:pt x="319417" y="209169"/>
                  </a:lnTo>
                  <a:lnTo>
                    <a:pt x="307997" y="207252"/>
                  </a:lnTo>
                  <a:lnTo>
                    <a:pt x="298672" y="202025"/>
                  </a:lnTo>
                  <a:lnTo>
                    <a:pt x="292385" y="194274"/>
                  </a:lnTo>
                  <a:lnTo>
                    <a:pt x="290080" y="184784"/>
                  </a:lnTo>
                  <a:lnTo>
                    <a:pt x="292385" y="175275"/>
                  </a:lnTo>
                  <a:lnTo>
                    <a:pt x="298672" y="167481"/>
                  </a:lnTo>
                  <a:lnTo>
                    <a:pt x="307997" y="162210"/>
                  </a:lnTo>
                  <a:lnTo>
                    <a:pt x="319417" y="160274"/>
                  </a:lnTo>
                  <a:lnTo>
                    <a:pt x="388792" y="160274"/>
                  </a:lnTo>
                  <a:lnTo>
                    <a:pt x="385483" y="152019"/>
                  </a:lnTo>
                  <a:lnTo>
                    <a:pt x="397669" y="138930"/>
                  </a:lnTo>
                  <a:lnTo>
                    <a:pt x="418036" y="134651"/>
                  </a:lnTo>
                  <a:lnTo>
                    <a:pt x="468249" y="134651"/>
                  </a:lnTo>
                  <a:lnTo>
                    <a:pt x="472120" y="134137"/>
                  </a:lnTo>
                  <a:lnTo>
                    <a:pt x="487506" y="126952"/>
                  </a:lnTo>
                  <a:lnTo>
                    <a:pt x="495251" y="112837"/>
                  </a:lnTo>
                  <a:lnTo>
                    <a:pt x="487438" y="90043"/>
                  </a:lnTo>
                  <a:lnTo>
                    <a:pt x="446921" y="50273"/>
                  </a:lnTo>
                  <a:lnTo>
                    <a:pt x="413059" y="31162"/>
                  </a:lnTo>
                  <a:lnTo>
                    <a:pt x="368824" y="15131"/>
                  </a:lnTo>
                  <a:lnTo>
                    <a:pt x="313239" y="4103"/>
                  </a:lnTo>
                  <a:lnTo>
                    <a:pt x="245325" y="0"/>
                  </a:lnTo>
                  <a:close/>
                </a:path>
                <a:path w="495300" h="277495">
                  <a:moveTo>
                    <a:pt x="388792" y="160274"/>
                  </a:moveTo>
                  <a:lnTo>
                    <a:pt x="319417" y="160274"/>
                  </a:lnTo>
                  <a:lnTo>
                    <a:pt x="330825" y="162210"/>
                  </a:lnTo>
                  <a:lnTo>
                    <a:pt x="340147" y="167481"/>
                  </a:lnTo>
                  <a:lnTo>
                    <a:pt x="346435" y="175275"/>
                  </a:lnTo>
                  <a:lnTo>
                    <a:pt x="348741" y="184784"/>
                  </a:lnTo>
                  <a:lnTo>
                    <a:pt x="346435" y="194274"/>
                  </a:lnTo>
                  <a:lnTo>
                    <a:pt x="340147" y="202025"/>
                  </a:lnTo>
                  <a:lnTo>
                    <a:pt x="330825" y="207252"/>
                  </a:lnTo>
                  <a:lnTo>
                    <a:pt x="319417" y="209169"/>
                  </a:lnTo>
                  <a:lnTo>
                    <a:pt x="447272" y="209169"/>
                  </a:lnTo>
                  <a:lnTo>
                    <a:pt x="448411" y="206756"/>
                  </a:lnTo>
                  <a:lnTo>
                    <a:pt x="437403" y="189880"/>
                  </a:lnTo>
                  <a:lnTo>
                    <a:pt x="413813" y="178625"/>
                  </a:lnTo>
                  <a:lnTo>
                    <a:pt x="391790" y="167751"/>
                  </a:lnTo>
                  <a:lnTo>
                    <a:pt x="388792" y="160274"/>
                  </a:lnTo>
                  <a:close/>
                </a:path>
                <a:path w="495300" h="277495">
                  <a:moveTo>
                    <a:pt x="468249" y="134651"/>
                  </a:moveTo>
                  <a:lnTo>
                    <a:pt x="418036" y="134651"/>
                  </a:lnTo>
                  <a:lnTo>
                    <a:pt x="440007" y="135088"/>
                  </a:lnTo>
                  <a:lnTo>
                    <a:pt x="457009" y="136144"/>
                  </a:lnTo>
                  <a:lnTo>
                    <a:pt x="468249" y="134651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73"/>
            <p:cNvSpPr/>
            <p:nvPr/>
          </p:nvSpPr>
          <p:spPr>
            <a:xfrm>
              <a:off x="467105" y="8809481"/>
              <a:ext cx="495300" cy="277495"/>
            </a:xfrm>
            <a:custGeom>
              <a:avLst/>
              <a:gdLst/>
              <a:ahLst/>
              <a:cxnLst/>
              <a:rect l="l" t="t" r="r" b="b"/>
              <a:pathLst>
                <a:path w="495300" h="277495">
                  <a:moveTo>
                    <a:pt x="245325" y="0"/>
                  </a:moveTo>
                  <a:lnTo>
                    <a:pt x="184890" y="4242"/>
                  </a:lnTo>
                  <a:lnTo>
                    <a:pt x="131625" y="15993"/>
                  </a:lnTo>
                  <a:lnTo>
                    <a:pt x="86307" y="33790"/>
                  </a:lnTo>
                  <a:lnTo>
                    <a:pt x="49710" y="56167"/>
                  </a:lnTo>
                  <a:lnTo>
                    <a:pt x="5781" y="108808"/>
                  </a:lnTo>
                  <a:lnTo>
                    <a:pt x="0" y="136144"/>
                  </a:lnTo>
                  <a:lnTo>
                    <a:pt x="6244" y="167719"/>
                  </a:lnTo>
                  <a:lnTo>
                    <a:pt x="52745" y="223398"/>
                  </a:lnTo>
                  <a:lnTo>
                    <a:pt x="90702" y="245537"/>
                  </a:lnTo>
                  <a:lnTo>
                    <a:pt x="136929" y="262566"/>
                  </a:lnTo>
                  <a:lnTo>
                    <a:pt x="190276" y="273503"/>
                  </a:lnTo>
                  <a:lnTo>
                    <a:pt x="249593" y="277367"/>
                  </a:lnTo>
                  <a:lnTo>
                    <a:pt x="325748" y="271792"/>
                  </a:lnTo>
                  <a:lnTo>
                    <a:pt x="381990" y="257816"/>
                  </a:lnTo>
                  <a:lnTo>
                    <a:pt x="420036" y="239566"/>
                  </a:lnTo>
                  <a:lnTo>
                    <a:pt x="441604" y="221171"/>
                  </a:lnTo>
                  <a:lnTo>
                    <a:pt x="448411" y="206756"/>
                  </a:lnTo>
                  <a:lnTo>
                    <a:pt x="437403" y="189880"/>
                  </a:lnTo>
                  <a:lnTo>
                    <a:pt x="413813" y="178625"/>
                  </a:lnTo>
                  <a:lnTo>
                    <a:pt x="391790" y="167751"/>
                  </a:lnTo>
                  <a:lnTo>
                    <a:pt x="385483" y="152019"/>
                  </a:lnTo>
                  <a:lnTo>
                    <a:pt x="397669" y="138930"/>
                  </a:lnTo>
                  <a:lnTo>
                    <a:pt x="418036" y="134651"/>
                  </a:lnTo>
                  <a:lnTo>
                    <a:pt x="440007" y="135088"/>
                  </a:lnTo>
                  <a:lnTo>
                    <a:pt x="457009" y="136144"/>
                  </a:lnTo>
                  <a:lnTo>
                    <a:pt x="472120" y="134137"/>
                  </a:lnTo>
                  <a:lnTo>
                    <a:pt x="487506" y="126952"/>
                  </a:lnTo>
                  <a:lnTo>
                    <a:pt x="495251" y="112837"/>
                  </a:lnTo>
                  <a:lnTo>
                    <a:pt x="487438" y="90043"/>
                  </a:lnTo>
                  <a:lnTo>
                    <a:pt x="446921" y="50273"/>
                  </a:lnTo>
                  <a:lnTo>
                    <a:pt x="413059" y="31162"/>
                  </a:lnTo>
                  <a:lnTo>
                    <a:pt x="368824" y="15131"/>
                  </a:lnTo>
                  <a:lnTo>
                    <a:pt x="313239" y="4103"/>
                  </a:lnTo>
                  <a:lnTo>
                    <a:pt x="245325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4232" y="8956801"/>
              <a:ext cx="84569" cy="74803"/>
            </a:xfrm>
            <a:prstGeom prst="rect">
              <a:avLst/>
            </a:prstGeom>
          </p:spPr>
        </p:pic>
        <p:sp>
          <p:nvSpPr>
            <p:cNvPr id="121" name="object 75"/>
            <p:cNvSpPr/>
            <p:nvPr/>
          </p:nvSpPr>
          <p:spPr>
            <a:xfrm>
              <a:off x="524586" y="8733281"/>
              <a:ext cx="190500" cy="429895"/>
            </a:xfrm>
            <a:custGeom>
              <a:avLst/>
              <a:gdLst/>
              <a:ahLst/>
              <a:cxnLst/>
              <a:rect l="l" t="t" r="r" b="b"/>
              <a:pathLst>
                <a:path w="190500" h="429895">
                  <a:moveTo>
                    <a:pt x="70251" y="363406"/>
                  </a:moveTo>
                  <a:lnTo>
                    <a:pt x="58928" y="363727"/>
                  </a:lnTo>
                  <a:lnTo>
                    <a:pt x="45426" y="369740"/>
                  </a:lnTo>
                  <a:lnTo>
                    <a:pt x="37330" y="380396"/>
                  </a:lnTo>
                  <a:lnTo>
                    <a:pt x="34412" y="393195"/>
                  </a:lnTo>
                  <a:lnTo>
                    <a:pt x="36449" y="405638"/>
                  </a:lnTo>
                  <a:lnTo>
                    <a:pt x="48786" y="419973"/>
                  </a:lnTo>
                  <a:lnTo>
                    <a:pt x="68743" y="427831"/>
                  </a:lnTo>
                  <a:lnTo>
                    <a:pt x="92050" y="429640"/>
                  </a:lnTo>
                  <a:lnTo>
                    <a:pt x="114439" y="425830"/>
                  </a:lnTo>
                  <a:lnTo>
                    <a:pt x="119715" y="423812"/>
                  </a:lnTo>
                  <a:lnTo>
                    <a:pt x="123917" y="421639"/>
                  </a:lnTo>
                  <a:lnTo>
                    <a:pt x="90360" y="421639"/>
                  </a:lnTo>
                  <a:lnTo>
                    <a:pt x="82295" y="420810"/>
                  </a:lnTo>
                  <a:lnTo>
                    <a:pt x="74649" y="418814"/>
                  </a:lnTo>
                  <a:lnTo>
                    <a:pt x="68580" y="415817"/>
                  </a:lnTo>
                  <a:lnTo>
                    <a:pt x="65252" y="411988"/>
                  </a:lnTo>
                  <a:lnTo>
                    <a:pt x="78211" y="408412"/>
                  </a:lnTo>
                  <a:lnTo>
                    <a:pt x="87649" y="401669"/>
                  </a:lnTo>
                  <a:lnTo>
                    <a:pt x="92895" y="392592"/>
                  </a:lnTo>
                  <a:lnTo>
                    <a:pt x="93281" y="382015"/>
                  </a:lnTo>
                  <a:lnTo>
                    <a:pt x="88765" y="372479"/>
                  </a:lnTo>
                  <a:lnTo>
                    <a:pt x="80643" y="366299"/>
                  </a:lnTo>
                  <a:lnTo>
                    <a:pt x="70251" y="363406"/>
                  </a:lnTo>
                  <a:close/>
                </a:path>
                <a:path w="190500" h="429895">
                  <a:moveTo>
                    <a:pt x="139127" y="326389"/>
                  </a:moveTo>
                  <a:lnTo>
                    <a:pt x="128371" y="326389"/>
                  </a:lnTo>
                  <a:lnTo>
                    <a:pt x="137079" y="369740"/>
                  </a:lnTo>
                  <a:lnTo>
                    <a:pt x="137121" y="370077"/>
                  </a:lnTo>
                  <a:lnTo>
                    <a:pt x="138880" y="383351"/>
                  </a:lnTo>
                  <a:lnTo>
                    <a:pt x="138709" y="391556"/>
                  </a:lnTo>
                  <a:lnTo>
                    <a:pt x="106072" y="419516"/>
                  </a:lnTo>
                  <a:lnTo>
                    <a:pt x="90360" y="421639"/>
                  </a:lnTo>
                  <a:lnTo>
                    <a:pt x="123917" y="421639"/>
                  </a:lnTo>
                  <a:lnTo>
                    <a:pt x="149866" y="390953"/>
                  </a:lnTo>
                  <a:lnTo>
                    <a:pt x="149826" y="383351"/>
                  </a:lnTo>
                  <a:lnTo>
                    <a:pt x="148920" y="375792"/>
                  </a:lnTo>
                  <a:lnTo>
                    <a:pt x="139127" y="326389"/>
                  </a:lnTo>
                  <a:close/>
                </a:path>
                <a:path w="190500" h="429895">
                  <a:moveTo>
                    <a:pt x="130340" y="0"/>
                  </a:moveTo>
                  <a:lnTo>
                    <a:pt x="111757" y="8929"/>
                  </a:lnTo>
                  <a:lnTo>
                    <a:pt x="95426" y="34480"/>
                  </a:lnTo>
                  <a:lnTo>
                    <a:pt x="86064" y="74795"/>
                  </a:lnTo>
                  <a:lnTo>
                    <a:pt x="88392" y="128015"/>
                  </a:lnTo>
                  <a:lnTo>
                    <a:pt x="77906" y="135381"/>
                  </a:lnTo>
                  <a:lnTo>
                    <a:pt x="47014" y="158388"/>
                  </a:lnTo>
                  <a:lnTo>
                    <a:pt x="12534" y="193928"/>
                  </a:lnTo>
                  <a:lnTo>
                    <a:pt x="0" y="253603"/>
                  </a:lnTo>
                  <a:lnTo>
                    <a:pt x="11741" y="283708"/>
                  </a:lnTo>
                  <a:lnTo>
                    <a:pt x="37757" y="309371"/>
                  </a:lnTo>
                  <a:lnTo>
                    <a:pt x="57959" y="319692"/>
                  </a:lnTo>
                  <a:lnTo>
                    <a:pt x="80778" y="326215"/>
                  </a:lnTo>
                  <a:lnTo>
                    <a:pt x="104740" y="328570"/>
                  </a:lnTo>
                  <a:lnTo>
                    <a:pt x="128371" y="326389"/>
                  </a:lnTo>
                  <a:lnTo>
                    <a:pt x="139127" y="326389"/>
                  </a:lnTo>
                  <a:lnTo>
                    <a:pt x="138595" y="323722"/>
                  </a:lnTo>
                  <a:lnTo>
                    <a:pt x="142835" y="322199"/>
                  </a:lnTo>
                  <a:lnTo>
                    <a:pt x="110871" y="322199"/>
                  </a:lnTo>
                  <a:lnTo>
                    <a:pt x="77706" y="318200"/>
                  </a:lnTo>
                  <a:lnTo>
                    <a:pt x="48344" y="305450"/>
                  </a:lnTo>
                  <a:lnTo>
                    <a:pt x="27365" y="285390"/>
                  </a:lnTo>
                  <a:lnTo>
                    <a:pt x="19354" y="259460"/>
                  </a:lnTo>
                  <a:lnTo>
                    <a:pt x="23355" y="238192"/>
                  </a:lnTo>
                  <a:lnTo>
                    <a:pt x="45754" y="202275"/>
                  </a:lnTo>
                  <a:lnTo>
                    <a:pt x="78893" y="174910"/>
                  </a:lnTo>
                  <a:lnTo>
                    <a:pt x="95745" y="163956"/>
                  </a:lnTo>
                  <a:lnTo>
                    <a:pt x="106751" y="163956"/>
                  </a:lnTo>
                  <a:lnTo>
                    <a:pt x="105486" y="157606"/>
                  </a:lnTo>
                  <a:lnTo>
                    <a:pt x="145570" y="121872"/>
                  </a:lnTo>
                  <a:lnTo>
                    <a:pt x="145899" y="121157"/>
                  </a:lnTo>
                  <a:lnTo>
                    <a:pt x="98247" y="121157"/>
                  </a:lnTo>
                  <a:lnTo>
                    <a:pt x="96988" y="102554"/>
                  </a:lnTo>
                  <a:lnTo>
                    <a:pt x="113004" y="48387"/>
                  </a:lnTo>
                  <a:lnTo>
                    <a:pt x="139293" y="34289"/>
                  </a:lnTo>
                  <a:lnTo>
                    <a:pt x="159453" y="34289"/>
                  </a:lnTo>
                  <a:lnTo>
                    <a:pt x="158493" y="30914"/>
                  </a:lnTo>
                  <a:lnTo>
                    <a:pt x="150272" y="15954"/>
                  </a:lnTo>
                  <a:lnTo>
                    <a:pt x="140204" y="4542"/>
                  </a:lnTo>
                  <a:lnTo>
                    <a:pt x="130340" y="0"/>
                  </a:lnTo>
                  <a:close/>
                </a:path>
                <a:path w="190500" h="429895">
                  <a:moveTo>
                    <a:pt x="121272" y="236981"/>
                  </a:moveTo>
                  <a:lnTo>
                    <a:pt x="110413" y="236981"/>
                  </a:lnTo>
                  <a:lnTo>
                    <a:pt x="127139" y="320294"/>
                  </a:lnTo>
                  <a:lnTo>
                    <a:pt x="122186" y="321309"/>
                  </a:lnTo>
                  <a:lnTo>
                    <a:pt x="116763" y="322071"/>
                  </a:lnTo>
                  <a:lnTo>
                    <a:pt x="110871" y="322199"/>
                  </a:lnTo>
                  <a:lnTo>
                    <a:pt x="142835" y="322199"/>
                  </a:lnTo>
                  <a:lnTo>
                    <a:pt x="146363" y="320930"/>
                  </a:lnTo>
                  <a:lnTo>
                    <a:pt x="153738" y="317484"/>
                  </a:lnTo>
                  <a:lnTo>
                    <a:pt x="154348" y="317119"/>
                  </a:lnTo>
                  <a:lnTo>
                    <a:pt x="137287" y="317119"/>
                  </a:lnTo>
                  <a:lnTo>
                    <a:pt x="121272" y="236981"/>
                  </a:lnTo>
                  <a:close/>
                </a:path>
                <a:path w="190500" h="429895">
                  <a:moveTo>
                    <a:pt x="182779" y="235965"/>
                  </a:moveTo>
                  <a:lnTo>
                    <a:pt x="121627" y="235965"/>
                  </a:lnTo>
                  <a:lnTo>
                    <a:pt x="135116" y="236934"/>
                  </a:lnTo>
                  <a:lnTo>
                    <a:pt x="147805" y="240855"/>
                  </a:lnTo>
                  <a:lnTo>
                    <a:pt x="158461" y="248681"/>
                  </a:lnTo>
                  <a:lnTo>
                    <a:pt x="165849" y="261365"/>
                  </a:lnTo>
                  <a:lnTo>
                    <a:pt x="168069" y="277060"/>
                  </a:lnTo>
                  <a:lnTo>
                    <a:pt x="164207" y="292814"/>
                  </a:lnTo>
                  <a:lnTo>
                    <a:pt x="154026" y="306782"/>
                  </a:lnTo>
                  <a:lnTo>
                    <a:pt x="137287" y="317119"/>
                  </a:lnTo>
                  <a:lnTo>
                    <a:pt x="154348" y="317119"/>
                  </a:lnTo>
                  <a:lnTo>
                    <a:pt x="160653" y="313346"/>
                  </a:lnTo>
                  <a:lnTo>
                    <a:pt x="167043" y="308482"/>
                  </a:lnTo>
                  <a:lnTo>
                    <a:pt x="182266" y="290754"/>
                  </a:lnTo>
                  <a:lnTo>
                    <a:pt x="190109" y="270573"/>
                  </a:lnTo>
                  <a:lnTo>
                    <a:pt x="189470" y="249439"/>
                  </a:lnTo>
                  <a:lnTo>
                    <a:pt x="182779" y="235965"/>
                  </a:lnTo>
                  <a:close/>
                </a:path>
                <a:path w="190500" h="429895">
                  <a:moveTo>
                    <a:pt x="106751" y="163956"/>
                  </a:moveTo>
                  <a:lnTo>
                    <a:pt x="95745" y="163956"/>
                  </a:lnTo>
                  <a:lnTo>
                    <a:pt x="104406" y="207009"/>
                  </a:lnTo>
                  <a:lnTo>
                    <a:pt x="100190" y="208025"/>
                  </a:lnTo>
                  <a:lnTo>
                    <a:pt x="60554" y="237593"/>
                  </a:lnTo>
                  <a:lnTo>
                    <a:pt x="56578" y="254000"/>
                  </a:lnTo>
                  <a:lnTo>
                    <a:pt x="60384" y="272839"/>
                  </a:lnTo>
                  <a:lnTo>
                    <a:pt x="69881" y="285654"/>
                  </a:lnTo>
                  <a:lnTo>
                    <a:pt x="82188" y="293754"/>
                  </a:lnTo>
                  <a:lnTo>
                    <a:pt x="94424" y="298450"/>
                  </a:lnTo>
                  <a:lnTo>
                    <a:pt x="85796" y="290244"/>
                  </a:lnTo>
                  <a:lnTo>
                    <a:pt x="79319" y="282336"/>
                  </a:lnTo>
                  <a:lnTo>
                    <a:pt x="75702" y="273214"/>
                  </a:lnTo>
                  <a:lnTo>
                    <a:pt x="75653" y="261365"/>
                  </a:lnTo>
                  <a:lnTo>
                    <a:pt x="79688" y="252144"/>
                  </a:lnTo>
                  <a:lnTo>
                    <a:pt x="87842" y="244935"/>
                  </a:lnTo>
                  <a:lnTo>
                    <a:pt x="98592" y="239845"/>
                  </a:lnTo>
                  <a:lnTo>
                    <a:pt x="110413" y="236981"/>
                  </a:lnTo>
                  <a:lnTo>
                    <a:pt x="121272" y="236981"/>
                  </a:lnTo>
                  <a:lnTo>
                    <a:pt x="121094" y="236093"/>
                  </a:lnTo>
                  <a:lnTo>
                    <a:pt x="121285" y="236093"/>
                  </a:lnTo>
                  <a:lnTo>
                    <a:pt x="121450" y="235965"/>
                  </a:lnTo>
                  <a:lnTo>
                    <a:pt x="182779" y="235965"/>
                  </a:lnTo>
                  <a:lnTo>
                    <a:pt x="179247" y="228853"/>
                  </a:lnTo>
                  <a:lnTo>
                    <a:pt x="166808" y="217108"/>
                  </a:lnTo>
                  <a:lnTo>
                    <a:pt x="151263" y="209184"/>
                  </a:lnTo>
                  <a:lnTo>
                    <a:pt x="133825" y="205231"/>
                  </a:lnTo>
                  <a:lnTo>
                    <a:pt x="114973" y="205231"/>
                  </a:lnTo>
                  <a:lnTo>
                    <a:pt x="106751" y="163956"/>
                  </a:lnTo>
                  <a:close/>
                </a:path>
                <a:path w="190500" h="429895">
                  <a:moveTo>
                    <a:pt x="133642" y="205190"/>
                  </a:moveTo>
                  <a:lnTo>
                    <a:pt x="114973" y="205231"/>
                  </a:lnTo>
                  <a:lnTo>
                    <a:pt x="133825" y="205231"/>
                  </a:lnTo>
                  <a:lnTo>
                    <a:pt x="133642" y="205190"/>
                  </a:lnTo>
                  <a:close/>
                </a:path>
                <a:path w="190500" h="429895">
                  <a:moveTo>
                    <a:pt x="159453" y="34289"/>
                  </a:moveTo>
                  <a:lnTo>
                    <a:pt x="142303" y="34289"/>
                  </a:lnTo>
                  <a:lnTo>
                    <a:pt x="143624" y="34925"/>
                  </a:lnTo>
                  <a:lnTo>
                    <a:pt x="147307" y="36321"/>
                  </a:lnTo>
                  <a:lnTo>
                    <a:pt x="148996" y="40258"/>
                  </a:lnTo>
                  <a:lnTo>
                    <a:pt x="150317" y="43052"/>
                  </a:lnTo>
                  <a:lnTo>
                    <a:pt x="152577" y="61067"/>
                  </a:lnTo>
                  <a:lnTo>
                    <a:pt x="146296" y="76771"/>
                  </a:lnTo>
                  <a:lnTo>
                    <a:pt x="113645" y="110013"/>
                  </a:lnTo>
                  <a:lnTo>
                    <a:pt x="98247" y="121157"/>
                  </a:lnTo>
                  <a:lnTo>
                    <a:pt x="145899" y="121157"/>
                  </a:lnTo>
                  <a:lnTo>
                    <a:pt x="160064" y="90386"/>
                  </a:lnTo>
                  <a:lnTo>
                    <a:pt x="162814" y="46100"/>
                  </a:lnTo>
                  <a:lnTo>
                    <a:pt x="159453" y="34289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76"/>
            <p:cNvSpPr/>
            <p:nvPr/>
          </p:nvSpPr>
          <p:spPr>
            <a:xfrm>
              <a:off x="524586" y="8733281"/>
              <a:ext cx="190500" cy="429895"/>
            </a:xfrm>
            <a:custGeom>
              <a:avLst/>
              <a:gdLst/>
              <a:ahLst/>
              <a:cxnLst/>
              <a:rect l="l" t="t" r="r" b="b"/>
              <a:pathLst>
                <a:path w="190500" h="429895">
                  <a:moveTo>
                    <a:pt x="130340" y="0"/>
                  </a:moveTo>
                  <a:lnTo>
                    <a:pt x="111757" y="8929"/>
                  </a:lnTo>
                  <a:lnTo>
                    <a:pt x="95426" y="34480"/>
                  </a:lnTo>
                  <a:lnTo>
                    <a:pt x="86064" y="74795"/>
                  </a:lnTo>
                  <a:lnTo>
                    <a:pt x="88392" y="128015"/>
                  </a:lnTo>
                  <a:lnTo>
                    <a:pt x="83386" y="131508"/>
                  </a:lnTo>
                  <a:lnTo>
                    <a:pt x="47014" y="158388"/>
                  </a:lnTo>
                  <a:lnTo>
                    <a:pt x="12534" y="193928"/>
                  </a:lnTo>
                  <a:lnTo>
                    <a:pt x="0" y="253603"/>
                  </a:lnTo>
                  <a:lnTo>
                    <a:pt x="11741" y="283708"/>
                  </a:lnTo>
                  <a:lnTo>
                    <a:pt x="37757" y="309371"/>
                  </a:lnTo>
                  <a:lnTo>
                    <a:pt x="57959" y="319692"/>
                  </a:lnTo>
                  <a:lnTo>
                    <a:pt x="80778" y="326215"/>
                  </a:lnTo>
                  <a:lnTo>
                    <a:pt x="104740" y="328570"/>
                  </a:lnTo>
                  <a:lnTo>
                    <a:pt x="128371" y="326389"/>
                  </a:lnTo>
                  <a:lnTo>
                    <a:pt x="137121" y="369950"/>
                  </a:lnTo>
                  <a:lnTo>
                    <a:pt x="137045" y="370204"/>
                  </a:lnTo>
                  <a:lnTo>
                    <a:pt x="138880" y="383351"/>
                  </a:lnTo>
                  <a:lnTo>
                    <a:pt x="138709" y="391556"/>
                  </a:lnTo>
                  <a:lnTo>
                    <a:pt x="137481" y="396261"/>
                  </a:lnTo>
                  <a:lnTo>
                    <a:pt x="106072" y="419516"/>
                  </a:lnTo>
                  <a:lnTo>
                    <a:pt x="90360" y="421639"/>
                  </a:lnTo>
                  <a:lnTo>
                    <a:pt x="82295" y="420810"/>
                  </a:lnTo>
                  <a:lnTo>
                    <a:pt x="74649" y="418814"/>
                  </a:lnTo>
                  <a:lnTo>
                    <a:pt x="68580" y="415817"/>
                  </a:lnTo>
                  <a:lnTo>
                    <a:pt x="65252" y="411988"/>
                  </a:lnTo>
                  <a:lnTo>
                    <a:pt x="78211" y="408412"/>
                  </a:lnTo>
                  <a:lnTo>
                    <a:pt x="87649" y="401669"/>
                  </a:lnTo>
                  <a:lnTo>
                    <a:pt x="70251" y="363406"/>
                  </a:lnTo>
                  <a:lnTo>
                    <a:pt x="58928" y="363727"/>
                  </a:lnTo>
                  <a:lnTo>
                    <a:pt x="45426" y="369740"/>
                  </a:lnTo>
                  <a:lnTo>
                    <a:pt x="37330" y="380396"/>
                  </a:lnTo>
                  <a:lnTo>
                    <a:pt x="34412" y="393195"/>
                  </a:lnTo>
                  <a:lnTo>
                    <a:pt x="36449" y="405638"/>
                  </a:lnTo>
                  <a:lnTo>
                    <a:pt x="48786" y="419973"/>
                  </a:lnTo>
                  <a:lnTo>
                    <a:pt x="68743" y="427831"/>
                  </a:lnTo>
                  <a:lnTo>
                    <a:pt x="92050" y="429640"/>
                  </a:lnTo>
                  <a:lnTo>
                    <a:pt x="114439" y="425830"/>
                  </a:lnTo>
                  <a:lnTo>
                    <a:pt x="146659" y="401827"/>
                  </a:lnTo>
                  <a:lnTo>
                    <a:pt x="149902" y="383986"/>
                  </a:lnTo>
                  <a:lnTo>
                    <a:pt x="148920" y="375792"/>
                  </a:lnTo>
                  <a:lnTo>
                    <a:pt x="138595" y="323722"/>
                  </a:lnTo>
                  <a:lnTo>
                    <a:pt x="146363" y="320930"/>
                  </a:lnTo>
                  <a:lnTo>
                    <a:pt x="153738" y="317484"/>
                  </a:lnTo>
                  <a:lnTo>
                    <a:pt x="160653" y="313346"/>
                  </a:lnTo>
                  <a:lnTo>
                    <a:pt x="167043" y="308482"/>
                  </a:lnTo>
                  <a:lnTo>
                    <a:pt x="182266" y="290754"/>
                  </a:lnTo>
                  <a:lnTo>
                    <a:pt x="190109" y="270573"/>
                  </a:lnTo>
                  <a:lnTo>
                    <a:pt x="189470" y="249439"/>
                  </a:lnTo>
                  <a:lnTo>
                    <a:pt x="179247" y="228853"/>
                  </a:lnTo>
                  <a:lnTo>
                    <a:pt x="166808" y="217108"/>
                  </a:lnTo>
                  <a:lnTo>
                    <a:pt x="151263" y="209184"/>
                  </a:lnTo>
                  <a:lnTo>
                    <a:pt x="133642" y="205190"/>
                  </a:lnTo>
                  <a:lnTo>
                    <a:pt x="114973" y="205231"/>
                  </a:lnTo>
                  <a:lnTo>
                    <a:pt x="105486" y="157606"/>
                  </a:lnTo>
                  <a:lnTo>
                    <a:pt x="145570" y="121872"/>
                  </a:lnTo>
                  <a:lnTo>
                    <a:pt x="162814" y="46100"/>
                  </a:lnTo>
                  <a:lnTo>
                    <a:pt x="158493" y="30914"/>
                  </a:lnTo>
                  <a:lnTo>
                    <a:pt x="150272" y="15954"/>
                  </a:lnTo>
                  <a:lnTo>
                    <a:pt x="140204" y="4542"/>
                  </a:lnTo>
                  <a:lnTo>
                    <a:pt x="13034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0986" y="8754617"/>
              <a:ext cx="174622" cy="313817"/>
            </a:xfrm>
            <a:prstGeom prst="rect">
              <a:avLst/>
            </a:prstGeom>
          </p:spPr>
        </p:pic>
        <p:pic>
          <p:nvPicPr>
            <p:cNvPr id="124" name="object 7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0099" y="8773642"/>
              <a:ext cx="244602" cy="310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6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55" y="31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22,9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91 206,8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22,9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4 811,3 -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Дополнительное образование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199,1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4 612,2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509513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30 525,3 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Досуговая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5 </a:t>
              </a:r>
              <a:r>
                <a:rPr lang="en-US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046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,5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24 870,4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608,4 тыс. рублей – ремонт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Печатиковского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СДК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теплогенераторной</a:t>
              </a:r>
              <a:endParaRPr lang="ru-RU" sz="1400" dirty="0" smtClean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14 137,5–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Библиотечное обслуживание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236,1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13 880,0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21,3 – комплектование книжных фондов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32327" y="4443314"/>
            <a:ext cx="4390637" cy="1618553"/>
            <a:chOff x="539660" y="6491697"/>
            <a:chExt cx="6940131" cy="1797145"/>
          </a:xfrm>
        </p:grpSpPr>
        <p:sp>
          <p:nvSpPr>
            <p:cNvPr id="51" name="object 5"/>
            <p:cNvSpPr/>
            <p:nvPr/>
          </p:nvSpPr>
          <p:spPr>
            <a:xfrm>
              <a:off x="539660" y="6491697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1 115,1 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Музейная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5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60,3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1 054,7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72144" y="3767964"/>
            <a:ext cx="4368600" cy="61628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оказывались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463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 оказывались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оказывались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 оказывались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эффективности на территории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962388"/>
              </p:ext>
            </p:extLst>
          </p:nvPr>
        </p:nvGraphicFramePr>
        <p:xfrm>
          <a:off x="33519" y="3609477"/>
          <a:ext cx="5727121" cy="2884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13"/>
                <a:gridCol w="1379165"/>
                <a:gridCol w="1321643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электрической энергии не менее 2 % ежегодно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</a:t>
                      </a:r>
                      <a:r>
                        <a:rPr lang="ru-RU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806,08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649,9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тепловой энергии не менее 2 % ежегодно,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608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369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природного газа не менее 2 % ежегодно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778,06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722,5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2798448"/>
              </p:ext>
            </p:extLst>
          </p:nvPr>
        </p:nvGraphicFramePr>
        <p:xfrm>
          <a:off x="5913949" y="1902700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13225806"/>
              </p:ext>
            </p:extLst>
          </p:nvPr>
        </p:nvGraphicFramePr>
        <p:xfrm>
          <a:off x="107504" y="980728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82089652"/>
              </p:ext>
            </p:extLst>
          </p:nvPr>
        </p:nvGraphicFramePr>
        <p:xfrm>
          <a:off x="107504" y="1916832"/>
          <a:ext cx="5760640" cy="134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лампочки 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46158" y="203295"/>
            <a:ext cx="714564" cy="620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304256" cy="162900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60997721"/>
              </p:ext>
            </p:extLst>
          </p:nvPr>
        </p:nvGraphicFramePr>
        <p:xfrm>
          <a:off x="5740317" y="3717032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6" name="Блок-схема: карточка 15"/>
          <p:cNvSpPr/>
          <p:nvPr/>
        </p:nvSpPr>
        <p:spPr>
          <a:xfrm>
            <a:off x="8172400" y="34031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29541"/>
              </p:ext>
            </p:extLst>
          </p:nvPr>
        </p:nvGraphicFramePr>
        <p:xfrm>
          <a:off x="15413" y="4149080"/>
          <a:ext cx="5708716" cy="231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979"/>
                <a:gridCol w="1185373"/>
                <a:gridCol w="1361364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75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 совершенных ДТП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7398490"/>
              </p:ext>
            </p:extLst>
          </p:nvPr>
        </p:nvGraphicFramePr>
        <p:xfrm>
          <a:off x="1672630" y="3266562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6494314"/>
              </p:ext>
            </p:extLst>
          </p:nvPr>
        </p:nvGraphicFramePr>
        <p:xfrm>
          <a:off x="107504" y="980728"/>
          <a:ext cx="89289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0208490"/>
              </p:ext>
            </p:extLst>
          </p:nvPr>
        </p:nvGraphicFramePr>
        <p:xfrm>
          <a:off x="107504" y="1700808"/>
          <a:ext cx="5760640" cy="156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59" y="1844824"/>
            <a:ext cx="3086262" cy="142173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92635274"/>
              </p:ext>
            </p:extLst>
          </p:nvPr>
        </p:nvGraphicFramePr>
        <p:xfrm>
          <a:off x="5740317" y="3717032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5" name="Блок-схема: карточка 14"/>
          <p:cNvSpPr/>
          <p:nvPr/>
        </p:nvSpPr>
        <p:spPr>
          <a:xfrm>
            <a:off x="8172400" y="34031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80654079"/>
              </p:ext>
            </p:extLst>
          </p:nvPr>
        </p:nvGraphicFramePr>
        <p:xfrm>
          <a:off x="107504" y="836712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897521" y="1484784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08284199"/>
              </p:ext>
            </p:extLst>
          </p:nvPr>
        </p:nvGraphicFramePr>
        <p:xfrm>
          <a:off x="107504" y="1556792"/>
          <a:ext cx="547260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58122"/>
              </p:ext>
            </p:extLst>
          </p:nvPr>
        </p:nvGraphicFramePr>
        <p:xfrm>
          <a:off x="107504" y="3447320"/>
          <a:ext cx="5400600" cy="322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241"/>
                <a:gridCol w="1216223"/>
                <a:gridCol w="1224136"/>
              </a:tblGrid>
              <a:tr h="3948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48555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81154"/>
            <a:ext cx="2221037" cy="1710893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39842017"/>
              </p:ext>
            </p:extLst>
          </p:nvPr>
        </p:nvGraphicFramePr>
        <p:xfrm>
          <a:off x="5872699" y="2060848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1887" y="414908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9794555"/>
              </p:ext>
            </p:extLst>
          </p:nvPr>
        </p:nvGraphicFramePr>
        <p:xfrm>
          <a:off x="0" y="836712"/>
          <a:ext cx="550810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86506497"/>
              </p:ext>
            </p:extLst>
          </p:nvPr>
        </p:nvGraphicFramePr>
        <p:xfrm>
          <a:off x="42573" y="1916832"/>
          <a:ext cx="54006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82613"/>
              </p:ext>
            </p:extLst>
          </p:nvPr>
        </p:nvGraphicFramePr>
        <p:xfrm>
          <a:off x="168901" y="3745467"/>
          <a:ext cx="5256582" cy="230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02"/>
                <a:gridCol w="1270340"/>
                <a:gridCol w="1270340"/>
              </a:tblGrid>
              <a:tr h="5525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21,3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17,6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272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прибыльных предприятий в их общем числе, %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7477" r="5113" b="7475"/>
          <a:stretch/>
        </p:blipFill>
        <p:spPr>
          <a:xfrm>
            <a:off x="5547941" y="3877193"/>
            <a:ext cx="3570397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20370110"/>
              </p:ext>
            </p:extLst>
          </p:nvPr>
        </p:nvGraphicFramePr>
        <p:xfrm>
          <a:off x="5759624" y="1052736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099462" y="312226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6115800"/>
              </p:ext>
            </p:extLst>
          </p:nvPr>
        </p:nvGraphicFramePr>
        <p:xfrm>
          <a:off x="115420" y="908719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40704" y="3252708"/>
            <a:ext cx="3717413" cy="7386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90723071"/>
              </p:ext>
            </p:extLst>
          </p:nvPr>
        </p:nvGraphicFramePr>
        <p:xfrm>
          <a:off x="107504" y="1625072"/>
          <a:ext cx="4628819" cy="153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41028"/>
              </p:ext>
            </p:extLst>
          </p:nvPr>
        </p:nvGraphicFramePr>
        <p:xfrm>
          <a:off x="-1" y="4066036"/>
          <a:ext cx="48960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13"/>
                <a:gridCol w="1554229"/>
                <a:gridCol w="1641795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рождаемости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Снижение смертности населения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20788"/>
            <a:ext cx="3435846" cy="229056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02408115"/>
              </p:ext>
            </p:extLst>
          </p:nvPr>
        </p:nvGraphicFramePr>
        <p:xfrm>
          <a:off x="5343550" y="3813105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7" name="Блок-схема: карточка 16"/>
          <p:cNvSpPr/>
          <p:nvPr/>
        </p:nvSpPr>
        <p:spPr>
          <a:xfrm>
            <a:off x="8052755" y="600431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16" y="76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763442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27584" y="4045762"/>
            <a:ext cx="4248472" cy="52322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40333121"/>
              </p:ext>
            </p:extLst>
          </p:nvPr>
        </p:nvGraphicFramePr>
        <p:xfrm>
          <a:off x="179512" y="1895976"/>
          <a:ext cx="5832648" cy="212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396441"/>
              </p:ext>
            </p:extLst>
          </p:nvPr>
        </p:nvGraphicFramePr>
        <p:xfrm>
          <a:off x="98414" y="4624504"/>
          <a:ext cx="5472608" cy="199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883"/>
                <a:gridCol w="1402219"/>
                <a:gridCol w="1516506"/>
              </a:tblGrid>
              <a:tr h="4916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52519">
                <a:tc>
                  <a:txBody>
                    <a:bodyPr/>
                    <a:lstStyle/>
                    <a:p>
                      <a:pPr algn="just"/>
                      <a:r>
                        <a:rPr lang="ru-RU" sz="13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3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маломобильных групп  (единиц)</a:t>
                      </a:r>
                      <a:endParaRPr lang="ru-RU" sz="13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41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20" y="4307372"/>
            <a:ext cx="3482480" cy="2276872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77262051"/>
              </p:ext>
            </p:extLst>
          </p:nvPr>
        </p:nvGraphicFramePr>
        <p:xfrm>
          <a:off x="6012160" y="1571068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1887" y="3681335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 РАЙОНА В 2023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95814885"/>
              </p:ext>
            </p:extLst>
          </p:nvPr>
        </p:nvGraphicFramePr>
        <p:xfrm>
          <a:off x="22065" y="66096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https://sun9-31.userapi.com/impg/FInCqOEv79oKWBQGZcaCT_2f7prK71EexShETw/lCkUF0iYqow.jpg?size=905x232&amp;quality=95&amp;sign=b746912dbd0698090bff8ea8547ba772&amp;c_uniq_tag=JX4_UxI35LziT7bDfsChXrFS_8tCVK8HxsK9pqOpo3w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r="6999" b="7703"/>
          <a:stretch/>
        </p:blipFill>
        <p:spPr bwMode="auto">
          <a:xfrm>
            <a:off x="6084168" y="4365104"/>
            <a:ext cx="1607840" cy="4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16" y="-613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«Построение и развитие аппаратно-программного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комплекса «Безопасный город» 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9629508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16808" y="3705614"/>
            <a:ext cx="42484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3071309"/>
              </p:ext>
            </p:extLst>
          </p:nvPr>
        </p:nvGraphicFramePr>
        <p:xfrm>
          <a:off x="179512" y="2072568"/>
          <a:ext cx="5328592" cy="164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52945"/>
              </p:ext>
            </p:extLst>
          </p:nvPr>
        </p:nvGraphicFramePr>
        <p:xfrm>
          <a:off x="107504" y="4293096"/>
          <a:ext cx="6192688" cy="2085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1512168"/>
                <a:gridCol w="1584176"/>
              </a:tblGrid>
              <a:tr h="5004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3069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преступлений совершаемых на улицах района и в иных общественных местах на территории Холм-Жирковского района Смоленской области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мера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65104" y="82330"/>
            <a:ext cx="1259632" cy="707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5901"/>
          <a:stretch/>
        </p:blipFill>
        <p:spPr>
          <a:xfrm rot="2007762">
            <a:off x="6226297" y="5035653"/>
            <a:ext cx="3042552" cy="116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51438634"/>
              </p:ext>
            </p:extLst>
          </p:nvPr>
        </p:nvGraphicFramePr>
        <p:xfrm>
          <a:off x="5940152" y="1484784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1887" y="342286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096049"/>
              </p:ext>
            </p:extLst>
          </p:nvPr>
        </p:nvGraphicFramePr>
        <p:xfrm>
          <a:off x="107504" y="1052736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48960"/>
              </p:ext>
            </p:extLst>
          </p:nvPr>
        </p:nvGraphicFramePr>
        <p:xfrm>
          <a:off x="4488261" y="4150174"/>
          <a:ext cx="4620243" cy="270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95"/>
                <a:gridCol w="1142607"/>
                <a:gridCol w="1089641"/>
              </a:tblGrid>
              <a:tr h="514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790897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493,5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664,0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20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128,2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2662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Обеспечение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сохранности и содержания муниципального имущества (да/нет)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37823860"/>
              </p:ext>
            </p:extLst>
          </p:nvPr>
        </p:nvGraphicFramePr>
        <p:xfrm>
          <a:off x="-1692696" y="1607220"/>
          <a:ext cx="8118648" cy="507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81715120"/>
              </p:ext>
            </p:extLst>
          </p:nvPr>
        </p:nvGraphicFramePr>
        <p:xfrm>
          <a:off x="5940152" y="1484784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172400" y="342900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2894" y="679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9655985"/>
              </p:ext>
            </p:extLst>
          </p:nvPr>
        </p:nvGraphicFramePr>
        <p:xfrm>
          <a:off x="107504" y="836712"/>
          <a:ext cx="903649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29815218"/>
              </p:ext>
            </p:extLst>
          </p:nvPr>
        </p:nvGraphicFramePr>
        <p:xfrm>
          <a:off x="107504" y="1844824"/>
          <a:ext cx="51845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88494702"/>
              </p:ext>
            </p:extLst>
          </p:nvPr>
        </p:nvGraphicFramePr>
        <p:xfrm>
          <a:off x="611560" y="2779098"/>
          <a:ext cx="4176464" cy="65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19182"/>
              </p:ext>
            </p:extLst>
          </p:nvPr>
        </p:nvGraphicFramePr>
        <p:xfrm>
          <a:off x="107504" y="3544563"/>
          <a:ext cx="5212156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119"/>
                <a:gridCol w="1300788"/>
                <a:gridCol w="1369249"/>
              </a:tblGrid>
              <a:tr h="4899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2022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12394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376,8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380,0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510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-5657" r="10390" b="5657"/>
          <a:stretch/>
        </p:blipFill>
        <p:spPr>
          <a:xfrm>
            <a:off x="5194187" y="3356992"/>
            <a:ext cx="3973437" cy="3514588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97432045"/>
              </p:ext>
            </p:extLst>
          </p:nvPr>
        </p:nvGraphicFramePr>
        <p:xfrm>
          <a:off x="5652120" y="1484784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6" name="Блок-схема: карточка 15"/>
          <p:cNvSpPr/>
          <p:nvPr/>
        </p:nvSpPr>
        <p:spPr>
          <a:xfrm>
            <a:off x="6425952" y="180638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211960" y="0"/>
            <a:ext cx="4932040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«Сохранение объектов культурного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наследия (памятников истории и культуры)»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281811"/>
              </p:ext>
            </p:extLst>
          </p:nvPr>
        </p:nvGraphicFramePr>
        <p:xfrm>
          <a:off x="107504" y="836712"/>
          <a:ext cx="903649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38994515"/>
              </p:ext>
            </p:extLst>
          </p:nvPr>
        </p:nvGraphicFramePr>
        <p:xfrm>
          <a:off x="142161" y="1700808"/>
          <a:ext cx="4926101" cy="163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78993761"/>
              </p:ext>
            </p:extLst>
          </p:nvPr>
        </p:nvGraphicFramePr>
        <p:xfrm>
          <a:off x="481599" y="3356992"/>
          <a:ext cx="4266457" cy="947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359502"/>
              </p:ext>
            </p:extLst>
          </p:nvPr>
        </p:nvGraphicFramePr>
        <p:xfrm>
          <a:off x="27426" y="4437112"/>
          <a:ext cx="4824536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310"/>
                <a:gridCol w="1238155"/>
                <a:gridCol w="1110071"/>
              </a:tblGrid>
              <a:tr h="4152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08119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отремонтированных объектов культурного наследия от общего количества объектов культурного наследия, расположенных на территории МО,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20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1,2</a:t>
                      </a:r>
                      <a:endParaRPr lang="ru-RU" sz="20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8677" r="11413" b="21664"/>
          <a:stretch/>
        </p:blipFill>
        <p:spPr>
          <a:xfrm>
            <a:off x="4049959" y="5347"/>
            <a:ext cx="720080" cy="67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0625" b="24801"/>
          <a:stretch/>
        </p:blipFill>
        <p:spPr>
          <a:xfrm>
            <a:off x="4901782" y="4208351"/>
            <a:ext cx="4242218" cy="2649649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532764134"/>
              </p:ext>
            </p:extLst>
          </p:nvPr>
        </p:nvGraphicFramePr>
        <p:xfrm>
          <a:off x="5256483" y="1440998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172400" y="3461272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 отходами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муниципального образования «Холм-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29976798"/>
              </p:ext>
            </p:extLst>
          </p:nvPr>
        </p:nvGraphicFramePr>
        <p:xfrm>
          <a:off x="107504" y="898848"/>
          <a:ext cx="8784976" cy="101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77346694"/>
              </p:ext>
            </p:extLst>
          </p:nvPr>
        </p:nvGraphicFramePr>
        <p:xfrm>
          <a:off x="8277" y="1887633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20494519"/>
              </p:ext>
            </p:extLst>
          </p:nvPr>
        </p:nvGraphicFramePr>
        <p:xfrm>
          <a:off x="251520" y="3688942"/>
          <a:ext cx="4514444" cy="964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41789"/>
              </p:ext>
            </p:extLst>
          </p:nvPr>
        </p:nvGraphicFramePr>
        <p:xfrm>
          <a:off x="24042" y="4797152"/>
          <a:ext cx="577209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341"/>
                <a:gridCol w="1127707"/>
                <a:gridCol w="1230046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6631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построенных и обустроенных контейнерных площадок на территории МО «Холм-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Жирковский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район» Смоленской области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94,0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мусор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546140" y="18492"/>
            <a:ext cx="648072" cy="6480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44824"/>
            <a:ext cx="3634746" cy="230425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57629586"/>
              </p:ext>
            </p:extLst>
          </p:nvPr>
        </p:nvGraphicFramePr>
        <p:xfrm>
          <a:off x="5724128" y="4121696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5" name="Блок-схема: карточка 14"/>
          <p:cNvSpPr/>
          <p:nvPr/>
        </p:nvSpPr>
        <p:spPr>
          <a:xfrm>
            <a:off x="8172400" y="422108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«Укрепление общественного здоровья»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31034785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98654970"/>
              </p:ext>
            </p:extLst>
          </p:nvPr>
        </p:nvGraphicFramePr>
        <p:xfrm>
          <a:off x="135685" y="1694884"/>
          <a:ext cx="4940372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23756185"/>
              </p:ext>
            </p:extLst>
          </p:nvPr>
        </p:nvGraphicFramePr>
        <p:xfrm>
          <a:off x="395536" y="3284984"/>
          <a:ext cx="41764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44326"/>
              </p:ext>
            </p:extLst>
          </p:nvPr>
        </p:nvGraphicFramePr>
        <p:xfrm>
          <a:off x="29092" y="4293096"/>
          <a:ext cx="6080266" cy="1931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6632"/>
                <a:gridCol w="1187915"/>
                <a:gridCol w="1295719"/>
              </a:tblGrid>
              <a:tr h="4273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81397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доли граждан, систематически занимающихся физической культурой и спортом, в общей численности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24,3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35,4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6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граждан, приверженных здоровому образу жизни, %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Рисунок 19" descr="здоровье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0"/>
            <a:ext cx="936104" cy="9871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5" y="4800993"/>
            <a:ext cx="2811882" cy="1940375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56320544"/>
              </p:ext>
            </p:extLst>
          </p:nvPr>
        </p:nvGraphicFramePr>
        <p:xfrm>
          <a:off x="5148064" y="1398129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21" name="Блок-схема: карточка 20"/>
          <p:cNvSpPr/>
          <p:nvPr/>
        </p:nvSpPr>
        <p:spPr>
          <a:xfrm>
            <a:off x="7884368" y="351460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390931" y="0"/>
            <a:ext cx="4753069" cy="65959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«Развитие дорожно- 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муниципального образования «Холм-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68888533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15232389"/>
              </p:ext>
            </p:extLst>
          </p:nvPr>
        </p:nvGraphicFramePr>
        <p:xfrm>
          <a:off x="107504" y="1556792"/>
          <a:ext cx="50843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06519632"/>
              </p:ext>
            </p:extLst>
          </p:nvPr>
        </p:nvGraphicFramePr>
        <p:xfrm>
          <a:off x="539552" y="3501008"/>
          <a:ext cx="4176464" cy="88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051704"/>
              </p:ext>
            </p:extLst>
          </p:nvPr>
        </p:nvGraphicFramePr>
        <p:xfrm>
          <a:off x="27427" y="4581128"/>
          <a:ext cx="5408669" cy="185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256"/>
                <a:gridCol w="1321182"/>
                <a:gridCol w="1376231"/>
              </a:tblGrid>
              <a:tr h="4444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2022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2117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Протяженность отремонтированных автомобильных дорог общего пользования  местного значения, км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2,637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1,95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-156752"/>
            <a:ext cx="1052736" cy="1052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27" y="4324034"/>
            <a:ext cx="3457061" cy="2290303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66527188"/>
              </p:ext>
            </p:extLst>
          </p:nvPr>
        </p:nvGraphicFramePr>
        <p:xfrm>
          <a:off x="5148064" y="1398129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099462" y="312226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2459" y="-427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24440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НЕПРОГРАММНЫЕ  НАПРАВЛЕНИЯ  РАСХОДОВ   В 2022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органов местного самоуправления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Осуществление переданных полномочий (ЗАГС)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Контрольно-ревизионной комиссии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Опубликование муниципальных НПА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Расходы за счет резервного фонда Администрации МО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1873" y="1195457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3 162,5  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808" y="2067622"/>
            <a:ext cx="123237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596,0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7734" y="2946249"/>
            <a:ext cx="146852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1 386,3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105" y="3848601"/>
            <a:ext cx="977135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65,4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862" y="4681864"/>
            <a:ext cx="147646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1 195,7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876256" y="1833462"/>
            <a:ext cx="1959193" cy="86919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7 061,9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6290582" y="68936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Куб 21"/>
          <p:cNvSpPr/>
          <p:nvPr/>
        </p:nvSpPr>
        <p:spPr>
          <a:xfrm>
            <a:off x="2247530" y="5384621"/>
            <a:ext cx="4140158" cy="864096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itka Small" panose="02000505000000020004" pitchFamily="2" charset="0"/>
              </a:rPr>
              <a:t>Поощрение управленческих команд</a:t>
            </a:r>
            <a:endParaRPr lang="ru-RU" sz="1500" dirty="0">
              <a:solidFill>
                <a:schemeClr val="bg2">
                  <a:lumMod val="60000"/>
                  <a:lumOff val="4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7688" y="5536964"/>
            <a:ext cx="113664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656,0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5394"/>
            <a:ext cx="9144000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-28560"/>
            <a:ext cx="9540552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28" y="2709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НАЦИОНАЛЬНЫЕ  ПРОЕКТЫ  НА  ТЕРРИТОРИИ  ХОЛМ-ЖИРКОВСКОГО 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6" name="Рисунок 5" descr="projectzdra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1358824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	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2023 году  проводились мероприятия в рамках реализации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  ДЛЯ     ГРАЖДАН  ЗА 2019 </a:t>
            </a:r>
            <a:endParaRPr lang="ru-RU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699792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872188" y="307057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105956" y="305561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дравоохране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30" name="Рисунок 29" descr="образовани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pic>
        <p:nvPicPr>
          <p:cNvPr id="31" name="Рисунок 30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3560" y="3118712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9972" y="3199634"/>
            <a:ext cx="936104" cy="9361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4651" y="4360455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sp>
        <p:nvSpPr>
          <p:cNvPr id="37" name="Блок-схема: узел 36"/>
          <p:cNvSpPr/>
          <p:nvPr/>
        </p:nvSpPr>
        <p:spPr>
          <a:xfrm>
            <a:off x="1768058" y="4953535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дороги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621" y="5218984"/>
            <a:ext cx="1082278" cy="864096"/>
          </a:xfrm>
          <a:prstGeom prst="rect">
            <a:avLst/>
          </a:prstGeom>
        </p:spPr>
      </p:pic>
      <p:sp>
        <p:nvSpPr>
          <p:cNvPr id="39" name="Блок-схема: узел 38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городская среда 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sp>
        <p:nvSpPr>
          <p:cNvPr id="41" name="Блок-схема: узел 40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Цифра 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85404" y="4648699"/>
            <a:ext cx="2154948" cy="15407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rgbClr val="0072E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Жилье и городская среда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80835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8843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7498"/>
            <a:ext cx="7203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 РЕАЛИЗАЦИЯ   НАЦИОНАЛЬНЫХ  ПРОЕКТОВ  В 2023 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866122270"/>
              </p:ext>
            </p:extLst>
          </p:nvPr>
        </p:nvGraphicFramePr>
        <p:xfrm>
          <a:off x="3186941" y="2494873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263507" y="2819738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51520" y="4821082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условий для функционирования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35824"/>
            <a:ext cx="3280238" cy="185192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29" y="446052"/>
            <a:ext cx="2557844" cy="2140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58" y="840726"/>
            <a:ext cx="3381534" cy="16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88452"/>
            <a:ext cx="4392488" cy="58566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4" y="540103"/>
            <a:ext cx="3974592" cy="2678229"/>
          </a:xfrm>
          <a:prstGeom prst="rect">
            <a:avLst/>
          </a:prstGeom>
        </p:spPr>
      </p:pic>
      <p:sp>
        <p:nvSpPr>
          <p:cNvPr id="17" name="Загнутый угол 16"/>
          <p:cNvSpPr/>
          <p:nvPr/>
        </p:nvSpPr>
        <p:spPr>
          <a:xfrm>
            <a:off x="129865" y="3305842"/>
            <a:ext cx="3974592" cy="3154691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400" dirty="0" smtClean="0">
                <a:latin typeface="Franklin Gothic Book" panose="020B0503020102020204" pitchFamily="34" charset="0"/>
              </a:rPr>
              <a:t>В 2021-2023  годах на территории административного центра Холм-Жирковского района   Смоленской области за счет средств областного и местного бюджета осуществляется ремонт дорожного полотна улично-дорожной сети.  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2021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было отремонтировано 5,8 км дорог на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38 500,4  </a:t>
            </a:r>
            <a:r>
              <a:rPr lang="ru-RU" sz="1400" dirty="0" smtClean="0">
                <a:latin typeface="Franklin Gothic Book" panose="020B0503020102020204" pitchFamily="34" charset="0"/>
              </a:rPr>
              <a:t>тыс. рублей.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2022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было отремонтировано 3,6 км дорог на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20 835,7 </a:t>
            </a:r>
            <a:r>
              <a:rPr lang="ru-RU" sz="1400" dirty="0" smtClean="0">
                <a:latin typeface="Franklin Gothic Book" panose="020B0503020102020204" pitchFamily="34" charset="0"/>
              </a:rPr>
              <a:t>тыс. рублей.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2023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завершилось обустройство тротуаров по улицам </a:t>
            </a:r>
            <a:r>
              <a:rPr lang="ru-RU" sz="1400" dirty="0" err="1" smtClean="0">
                <a:latin typeface="Franklin Gothic Book" panose="020B0503020102020204" pitchFamily="34" charset="0"/>
              </a:rPr>
              <a:t>пгт</a:t>
            </a:r>
            <a:r>
              <a:rPr lang="ru-RU" sz="1400" dirty="0" smtClean="0">
                <a:latin typeface="Franklin Gothic Book" panose="020B0503020102020204" pitchFamily="34" charset="0"/>
              </a:rPr>
              <a:t>. Холм-Жирковский общей протяженностью более 5,5 км на общую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30 837,5</a:t>
            </a:r>
            <a:r>
              <a:rPr lang="ru-RU" sz="1400" dirty="0" smtClean="0">
                <a:latin typeface="Franklin Gothic Book" panose="020B0503020102020204" pitchFamily="34" charset="0"/>
              </a:rPr>
              <a:t> тыс. рублей.</a:t>
            </a:r>
            <a:endParaRPr lang="ru-RU" sz="1400" dirty="0"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2023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2140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6834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698" y="159025"/>
            <a:ext cx="7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  РЕАЛИЗАЦИЯ   НАЦИОНАЛЬНЫХ  ПРОЕКТОВ  В 2023 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33" y="285491"/>
            <a:ext cx="1740926" cy="1324277"/>
          </a:xfrm>
          <a:prstGeom prst="rect">
            <a:avLst/>
          </a:prstGeom>
        </p:spPr>
      </p:pic>
      <p:sp>
        <p:nvSpPr>
          <p:cNvPr id="18" name="Прямоугольная выноска 17"/>
          <p:cNvSpPr/>
          <p:nvPr/>
        </p:nvSpPr>
        <p:spPr>
          <a:xfrm>
            <a:off x="510768" y="655137"/>
            <a:ext cx="3917216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2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lvl="0"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благоустройство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общественной территории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под муниципальный рынок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  <a:p>
            <a:pPr algn="just"/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строительство </a:t>
            </a:r>
            <a:r>
              <a:rPr lang="ru-R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строительство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станции водоподготовки для хозяйственно-питьевых целей и реконструкция водопроводных сетей  в </a:t>
            </a:r>
            <a:r>
              <a:rPr lang="ru-R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166268495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b="1147"/>
          <a:stretch/>
        </p:blipFill>
        <p:spPr>
          <a:xfrm>
            <a:off x="152834" y="1560864"/>
            <a:ext cx="3162061" cy="21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44016" y="-14843"/>
            <a:ext cx="806489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3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РАЗМЕЩЕНИЯ  ИНФОРМАЦИИ   О   БЮДЖЕТЕ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Официальный сайт Администрации муниципального  образования «Холм-Жирковский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3104" y="5019773"/>
            <a:ext cx="1324000" cy="1324000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650" y="4942567"/>
            <a:ext cx="1950934" cy="1468977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708920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700808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46053" y="6655345"/>
            <a:ext cx="3657600" cy="189194"/>
          </a:xfrm>
          <a:prstGeom prst="rect">
            <a:avLst/>
          </a:prstGeom>
          <a:gradFill flip="none" rotWithShape="1">
            <a:gsLst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90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1632" y="-14935"/>
            <a:ext cx="41183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08" y="141051"/>
            <a:ext cx="380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КОНТАКТНАЯ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  <a:endParaRPr lang="en-US" sz="20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30715924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21632" y="6644741"/>
            <a:ext cx="3657600" cy="189194"/>
          </a:xfrm>
          <a:prstGeom prst="rect">
            <a:avLst/>
          </a:prstGeom>
          <a:gradFill flip="none" rotWithShape="1">
            <a:gsLst>
              <a:gs pos="99487">
                <a:schemeClr val="bg2">
                  <a:lumMod val="20000"/>
                  <a:lumOff val="80000"/>
                </a:schemeClr>
              </a:gs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85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2023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323528" y="3068960"/>
            <a:ext cx="2664296" cy="3456384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ctr"/>
            <a:endParaRPr lang="ru-RU" sz="1400" dirty="0">
              <a:latin typeface="Franklin Gothic Book" panose="020B0503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2022 год (факт)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20 226,3 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тыс. </a:t>
            </a:r>
            <a:r>
              <a:rPr lang="ru-RU" sz="1400" dirty="0" err="1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19 619,5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606,6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>
                <a:latin typeface="Franklin Gothic Book" panose="020B0503020102020204" pitchFamily="34" charset="0"/>
              </a:rPr>
              <a:t> </a:t>
            </a:r>
            <a:r>
              <a:rPr lang="ru-RU" sz="1400" smtClean="0">
                <a:latin typeface="Franklin Gothic Book" panose="020B0503020102020204" pitchFamily="34" charset="0"/>
              </a:rPr>
              <a:t>0,2 </a:t>
            </a:r>
            <a:r>
              <a:rPr lang="ru-RU" sz="1400" dirty="0">
                <a:latin typeface="Franklin Gothic Book" panose="020B0503020102020204" pitchFamily="34" charset="0"/>
              </a:rPr>
              <a:t>тыс. рублей.</a:t>
            </a: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2023 год (план)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36 082,5 тыс. </a:t>
            </a:r>
            <a:r>
              <a:rPr lang="ru-RU" sz="1400" dirty="0" err="1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35 000, 0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1 082,1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 0,4 тыс. рублей.</a:t>
            </a:r>
            <a:endParaRPr lang="ru-RU" sz="1400" dirty="0">
              <a:latin typeface="Franklin Gothic Book" panose="020B0503020102020204" pitchFamily="34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91880" y="692696"/>
            <a:ext cx="5085683" cy="5904655"/>
            <a:chOff x="3262220" y="1108831"/>
            <a:chExt cx="5013675" cy="47138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62220" y="2501692"/>
              <a:ext cx="4941667" cy="33209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3334228" y="1108831"/>
              <a:ext cx="4941667" cy="4713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latin typeface="Sitka Small" panose="02000505000000020004" pitchFamily="2" charset="0"/>
                </a:rPr>
                <a:t>	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Важным проектом, положившим свое начало  в 2022 году стало </a:t>
              </a:r>
              <a:r>
                <a:rPr lang="ru-RU" sz="1400" b="1" i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строительство станции водоподготовки для хозяйственно-питьевых нужд с реконструкцией водопроводных сетей в </a:t>
              </a:r>
              <a:r>
                <a:rPr lang="ru-RU" sz="1400" b="1" i="1" kern="12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пгт</a:t>
              </a:r>
              <a:r>
                <a:rPr lang="ru-RU" sz="1400" b="1" i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. Холм-Жирковский Смоленской области. 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Работы проводились в рамках регионального проекта «Чистая вода» национального проекта «Жилье и городская среда».</a:t>
              </a:r>
            </a:p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	Мощность станции очистки воды составляет 2 400 </a:t>
              </a:r>
              <a:r>
                <a:rPr lang="ru-RU" sz="1400" kern="12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мз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/сутки. Вода, поступающая на установку водоподготовки  из артезианских скважин проходит очистку на фильтрах, аэрацию и обезжелезивание.</a:t>
              </a:r>
            </a:p>
            <a:p>
              <a:pPr marL="228600" lvl="2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	Строительно-монтажные работы станции водоподготовки  завершены в ноябре 2022 года. В 2023 году завершились работу по благоустройству улиц, на которых произведена замена водопроводных труб.</a:t>
              </a:r>
            </a:p>
            <a:p>
              <a:pPr marL="685800" lvl="3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За счет средств резервного фонда Правительства Смоленской области произведено </a:t>
              </a:r>
              <a:r>
                <a:rPr lang="ru-RU" sz="14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переподключение</a:t>
              </a: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 потребителей на новые водопроводные сети по ул. Колхозная, ул. Кирова, ул. Советская, ул. </a:t>
              </a:r>
              <a:r>
                <a:rPr lang="ru-RU" sz="14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Льнозаводская</a:t>
              </a: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. Объем средств, выделенных на эти работы составил 2 618,5 тыс. рублей.</a:t>
              </a:r>
              <a:endParaRPr lang="ru-RU" sz="1400" kern="1200" dirty="0" smtClean="0">
                <a:solidFill>
                  <a:schemeClr val="bg1"/>
                </a:solidFill>
                <a:latin typeface="Sitka Small" panose="02000505000000020004" pitchFamily="2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47663" y="598648"/>
            <a:ext cx="3273417" cy="218227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18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2023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437429"/>
            <a:ext cx="5012641" cy="415992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object 11"/>
          <p:cNvGrpSpPr/>
          <p:nvPr/>
        </p:nvGrpSpPr>
        <p:grpSpPr>
          <a:xfrm>
            <a:off x="251521" y="653043"/>
            <a:ext cx="6552728" cy="1077595"/>
            <a:chOff x="1274063" y="1228344"/>
            <a:chExt cx="10323830" cy="1077595"/>
          </a:xfrm>
        </p:grpSpPr>
        <p:sp>
          <p:nvSpPr>
            <p:cNvPr id="18" name="object 12"/>
            <p:cNvSpPr/>
            <p:nvPr/>
          </p:nvSpPr>
          <p:spPr>
            <a:xfrm>
              <a:off x="1274064" y="1228343"/>
              <a:ext cx="8723630" cy="719455"/>
            </a:xfrm>
            <a:custGeom>
              <a:avLst/>
              <a:gdLst/>
              <a:ahLst/>
              <a:cxnLst/>
              <a:rect l="l" t="t" r="r" b="b"/>
              <a:pathLst>
                <a:path w="8723630" h="719455">
                  <a:moveTo>
                    <a:pt x="8723376" y="361188"/>
                  </a:moveTo>
                  <a:lnTo>
                    <a:pt x="8720379" y="322186"/>
                  </a:lnTo>
                  <a:lnTo>
                    <a:pt x="8711628" y="284378"/>
                  </a:lnTo>
                  <a:lnTo>
                    <a:pt x="8697430" y="248018"/>
                  </a:lnTo>
                  <a:lnTo>
                    <a:pt x="8678075" y="213296"/>
                  </a:lnTo>
                  <a:lnTo>
                    <a:pt x="8653882" y="180454"/>
                  </a:lnTo>
                  <a:lnTo>
                    <a:pt x="8625180" y="149707"/>
                  </a:lnTo>
                  <a:lnTo>
                    <a:pt x="8592248" y="121259"/>
                  </a:lnTo>
                  <a:lnTo>
                    <a:pt x="8555418" y="95338"/>
                  </a:lnTo>
                  <a:lnTo>
                    <a:pt x="8514994" y="72174"/>
                  </a:lnTo>
                  <a:lnTo>
                    <a:pt x="8471294" y="51968"/>
                  </a:lnTo>
                  <a:lnTo>
                    <a:pt x="8424608" y="34937"/>
                  </a:lnTo>
                  <a:lnTo>
                    <a:pt x="8375269" y="21323"/>
                  </a:lnTo>
                  <a:lnTo>
                    <a:pt x="8323567" y="11315"/>
                  </a:lnTo>
                  <a:lnTo>
                    <a:pt x="8269821" y="5156"/>
                  </a:lnTo>
                  <a:lnTo>
                    <a:pt x="8250936" y="4445"/>
                  </a:lnTo>
                  <a:lnTo>
                    <a:pt x="8250936" y="0"/>
                  </a:lnTo>
                  <a:lnTo>
                    <a:pt x="0" y="0"/>
                  </a:lnTo>
                  <a:lnTo>
                    <a:pt x="0" y="661416"/>
                  </a:lnTo>
                  <a:lnTo>
                    <a:pt x="7937932" y="661416"/>
                  </a:lnTo>
                  <a:lnTo>
                    <a:pt x="7957413" y="670420"/>
                  </a:lnTo>
                  <a:lnTo>
                    <a:pt x="8004099" y="687451"/>
                  </a:lnTo>
                  <a:lnTo>
                    <a:pt x="8053438" y="701065"/>
                  </a:lnTo>
                  <a:lnTo>
                    <a:pt x="8105140" y="711073"/>
                  </a:lnTo>
                  <a:lnTo>
                    <a:pt x="8158886" y="717232"/>
                  </a:lnTo>
                  <a:lnTo>
                    <a:pt x="8214360" y="719328"/>
                  </a:lnTo>
                  <a:lnTo>
                    <a:pt x="8269821" y="717232"/>
                  </a:lnTo>
                  <a:lnTo>
                    <a:pt x="8323567" y="711073"/>
                  </a:lnTo>
                  <a:lnTo>
                    <a:pt x="8375269" y="701065"/>
                  </a:lnTo>
                  <a:lnTo>
                    <a:pt x="8424608" y="687451"/>
                  </a:lnTo>
                  <a:lnTo>
                    <a:pt x="8471294" y="670420"/>
                  </a:lnTo>
                  <a:lnTo>
                    <a:pt x="8514994" y="650214"/>
                  </a:lnTo>
                  <a:lnTo>
                    <a:pt x="8555418" y="627049"/>
                  </a:lnTo>
                  <a:lnTo>
                    <a:pt x="8592248" y="601129"/>
                  </a:lnTo>
                  <a:lnTo>
                    <a:pt x="8625180" y="572681"/>
                  </a:lnTo>
                  <a:lnTo>
                    <a:pt x="8653882" y="541934"/>
                  </a:lnTo>
                  <a:lnTo>
                    <a:pt x="8678075" y="509092"/>
                  </a:lnTo>
                  <a:lnTo>
                    <a:pt x="8697430" y="474370"/>
                  </a:lnTo>
                  <a:lnTo>
                    <a:pt x="8711628" y="438010"/>
                  </a:lnTo>
                  <a:lnTo>
                    <a:pt x="8720379" y="400202"/>
                  </a:lnTo>
                  <a:lnTo>
                    <a:pt x="8723376" y="361188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11 843,3 тыс. рублей </a:t>
              </a:r>
              <a:endParaRPr dirty="0"/>
            </a:p>
          </p:txBody>
        </p:sp>
        <p:pic>
          <p:nvPicPr>
            <p:cNvPr id="20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1571256"/>
              <a:ext cx="10162032" cy="637019"/>
            </a:xfrm>
            <a:prstGeom prst="rect">
              <a:avLst/>
            </a:prstGeom>
          </p:spPr>
        </p:pic>
        <p:pic>
          <p:nvPicPr>
            <p:cNvPr id="21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4647" y="1533144"/>
              <a:ext cx="10222992" cy="772667"/>
            </a:xfrm>
            <a:prstGeom prst="rect">
              <a:avLst/>
            </a:prstGeom>
          </p:spPr>
        </p:pic>
        <p:sp>
          <p:nvSpPr>
            <p:cNvPr id="22" name="object 15"/>
            <p:cNvSpPr/>
            <p:nvPr/>
          </p:nvSpPr>
          <p:spPr>
            <a:xfrm>
              <a:off x="1431035" y="1597152"/>
              <a:ext cx="10060305" cy="535305"/>
            </a:xfrm>
            <a:custGeom>
              <a:avLst/>
              <a:gdLst/>
              <a:ahLst/>
              <a:cxnLst/>
              <a:rect l="l" t="t" r="r" b="b"/>
              <a:pathLst>
                <a:path w="10060305" h="535305">
                  <a:moveTo>
                    <a:pt x="10059923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10059923" y="534924"/>
                  </a:lnTo>
                  <a:lnTo>
                    <a:pt x="10059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rgbClr val="FF0066"/>
                  </a:solidFill>
                </a:rPr>
                <a:t>        </a:t>
              </a: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Создание  модельной библиотеки в </a:t>
              </a:r>
              <a:r>
                <a:rPr lang="ru-RU" dirty="0" err="1" smtClean="0">
                  <a:solidFill>
                    <a:schemeClr val="accent2">
                      <a:lumMod val="75000"/>
                    </a:schemeClr>
                  </a:solidFill>
                </a:rPr>
                <a:t>пгт</a:t>
              </a: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. Холм-Жирковский </a:t>
              </a:r>
              <a:endParaRPr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object 19"/>
          <p:cNvSpPr/>
          <p:nvPr/>
        </p:nvSpPr>
        <p:spPr>
          <a:xfrm>
            <a:off x="0" y="632141"/>
            <a:ext cx="751840" cy="713740"/>
          </a:xfrm>
          <a:custGeom>
            <a:avLst/>
            <a:gdLst/>
            <a:ahLst/>
            <a:cxnLst/>
            <a:rect l="l" t="t" r="r" b="b"/>
            <a:pathLst>
              <a:path w="751839" h="713739">
                <a:moveTo>
                  <a:pt x="375666" y="0"/>
                </a:moveTo>
                <a:lnTo>
                  <a:pt x="328542" y="2778"/>
                </a:lnTo>
                <a:lnTo>
                  <a:pt x="283165" y="10889"/>
                </a:lnTo>
                <a:lnTo>
                  <a:pt x="239887" y="24001"/>
                </a:lnTo>
                <a:lnTo>
                  <a:pt x="199061" y="41778"/>
                </a:lnTo>
                <a:lnTo>
                  <a:pt x="161037" y="63887"/>
                </a:lnTo>
                <a:lnTo>
                  <a:pt x="126169" y="89993"/>
                </a:lnTo>
                <a:lnTo>
                  <a:pt x="94807" y="119763"/>
                </a:lnTo>
                <a:lnTo>
                  <a:pt x="67305" y="152863"/>
                </a:lnTo>
                <a:lnTo>
                  <a:pt x="44014" y="188958"/>
                </a:lnTo>
                <a:lnTo>
                  <a:pt x="25285" y="227715"/>
                </a:lnTo>
                <a:lnTo>
                  <a:pt x="11472" y="268800"/>
                </a:lnTo>
                <a:lnTo>
                  <a:pt x="2926" y="311878"/>
                </a:lnTo>
                <a:lnTo>
                  <a:pt x="0" y="356615"/>
                </a:lnTo>
                <a:lnTo>
                  <a:pt x="2926" y="401353"/>
                </a:lnTo>
                <a:lnTo>
                  <a:pt x="11472" y="444431"/>
                </a:lnTo>
                <a:lnTo>
                  <a:pt x="25285" y="485516"/>
                </a:lnTo>
                <a:lnTo>
                  <a:pt x="44014" y="524273"/>
                </a:lnTo>
                <a:lnTo>
                  <a:pt x="67305" y="560368"/>
                </a:lnTo>
                <a:lnTo>
                  <a:pt x="94807" y="593468"/>
                </a:lnTo>
                <a:lnTo>
                  <a:pt x="126169" y="623238"/>
                </a:lnTo>
                <a:lnTo>
                  <a:pt x="161037" y="649344"/>
                </a:lnTo>
                <a:lnTo>
                  <a:pt x="199061" y="671453"/>
                </a:lnTo>
                <a:lnTo>
                  <a:pt x="239887" y="689230"/>
                </a:lnTo>
                <a:lnTo>
                  <a:pt x="283165" y="702342"/>
                </a:lnTo>
                <a:lnTo>
                  <a:pt x="328542" y="710453"/>
                </a:lnTo>
                <a:lnTo>
                  <a:pt x="375666" y="713231"/>
                </a:lnTo>
                <a:lnTo>
                  <a:pt x="422797" y="710453"/>
                </a:lnTo>
                <a:lnTo>
                  <a:pt x="468179" y="702342"/>
                </a:lnTo>
                <a:lnTo>
                  <a:pt x="511459" y="689230"/>
                </a:lnTo>
                <a:lnTo>
                  <a:pt x="552287" y="671453"/>
                </a:lnTo>
                <a:lnTo>
                  <a:pt x="590311" y="649344"/>
                </a:lnTo>
                <a:lnTo>
                  <a:pt x="625178" y="623238"/>
                </a:lnTo>
                <a:lnTo>
                  <a:pt x="656537" y="593468"/>
                </a:lnTo>
                <a:lnTo>
                  <a:pt x="684037" y="560368"/>
                </a:lnTo>
                <a:lnTo>
                  <a:pt x="707325" y="524273"/>
                </a:lnTo>
                <a:lnTo>
                  <a:pt x="726050" y="485516"/>
                </a:lnTo>
                <a:lnTo>
                  <a:pt x="739861" y="444431"/>
                </a:lnTo>
                <a:lnTo>
                  <a:pt x="748405" y="401353"/>
                </a:lnTo>
                <a:lnTo>
                  <a:pt x="751332" y="356615"/>
                </a:lnTo>
                <a:lnTo>
                  <a:pt x="748405" y="311878"/>
                </a:lnTo>
                <a:lnTo>
                  <a:pt x="739861" y="268800"/>
                </a:lnTo>
                <a:lnTo>
                  <a:pt x="726050" y="227715"/>
                </a:lnTo>
                <a:lnTo>
                  <a:pt x="707325" y="188958"/>
                </a:lnTo>
                <a:lnTo>
                  <a:pt x="684037" y="152863"/>
                </a:lnTo>
                <a:lnTo>
                  <a:pt x="656537" y="119763"/>
                </a:lnTo>
                <a:lnTo>
                  <a:pt x="625178" y="89993"/>
                </a:lnTo>
                <a:lnTo>
                  <a:pt x="590311" y="63887"/>
                </a:lnTo>
                <a:lnTo>
                  <a:pt x="552287" y="41778"/>
                </a:lnTo>
                <a:lnTo>
                  <a:pt x="511459" y="24001"/>
                </a:lnTo>
                <a:lnTo>
                  <a:pt x="468179" y="10889"/>
                </a:lnTo>
                <a:lnTo>
                  <a:pt x="422797" y="2778"/>
                </a:lnTo>
                <a:lnTo>
                  <a:pt x="375666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9512" y="840738"/>
            <a:ext cx="518159" cy="519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14" y="1632911"/>
            <a:ext cx="3709464" cy="2469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4" y="1636014"/>
            <a:ext cx="3737992" cy="2465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06" y="4278268"/>
            <a:ext cx="3709464" cy="247606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16906359"/>
              </p:ext>
            </p:extLst>
          </p:nvPr>
        </p:nvGraphicFramePr>
        <p:xfrm>
          <a:off x="251520" y="4112799"/>
          <a:ext cx="432048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2861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032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НАЛОГОВОЙ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2022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-80695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80018680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object 50"/>
          <p:cNvSpPr/>
          <p:nvPr/>
        </p:nvSpPr>
        <p:spPr>
          <a:xfrm>
            <a:off x="251520" y="2854096"/>
            <a:ext cx="621536" cy="5642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1924759"/>
            <a:ext cx="607429" cy="5441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032721"/>
            <a:ext cx="593578" cy="6000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0" y="3748475"/>
            <a:ext cx="804671" cy="80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7504" y="4701890"/>
            <a:ext cx="1021848" cy="811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5777080"/>
            <a:ext cx="760795" cy="570596"/>
          </a:xfrm>
          <a:prstGeom prst="rect">
            <a:avLst/>
          </a:prstGeom>
        </p:spPr>
      </p:pic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16000</TotalTime>
  <Words>6163</Words>
  <Application>Microsoft Office PowerPoint</Application>
  <PresentationFormat>Экран (4:3)</PresentationFormat>
  <Paragraphs>1407</Paragraphs>
  <Slides>62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87" baseType="lpstr">
      <vt:lpstr>Arial</vt:lpstr>
      <vt:lpstr>Arial Narrow</vt:lpstr>
      <vt:lpstr>Bahnschrift Condensed</vt:lpstr>
      <vt:lpstr>Bahnschrift SemiBold Condensed</vt:lpstr>
      <vt:lpstr>Bahnschrift SemiBold SemiConden</vt:lpstr>
      <vt:lpstr>Bahnschrift SemiCondensed</vt:lpstr>
      <vt:lpstr>Bahnschrift SemiLight SemiConde</vt:lpstr>
      <vt:lpstr>Batang</vt:lpstr>
      <vt:lpstr>Book Antiqua</vt:lpstr>
      <vt:lpstr>Bookman Old Style</vt:lpstr>
      <vt:lpstr>Calibri</vt:lpstr>
      <vt:lpstr>Century</vt:lpstr>
      <vt:lpstr>Century Gothic</vt:lpstr>
      <vt:lpstr>Century Schoolbook</vt:lpstr>
      <vt:lpstr>David</vt:lpstr>
      <vt:lpstr>Franklin Gothic Book</vt:lpstr>
      <vt:lpstr>Franklin Gothic Demi</vt:lpstr>
      <vt:lpstr>Garamond</vt:lpstr>
      <vt:lpstr>Microsoft Sans Serif</vt:lpstr>
      <vt:lpstr>Sitka Small</vt:lpstr>
      <vt:lpstr>Sylfaen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1554</cp:revision>
  <cp:lastPrinted>2024-04-15T14:49:21Z</cp:lastPrinted>
  <dcterms:created xsi:type="dcterms:W3CDTF">2019-01-25T09:12:31Z</dcterms:created>
  <dcterms:modified xsi:type="dcterms:W3CDTF">2024-04-16T11:27:05Z</dcterms:modified>
</cp:coreProperties>
</file>