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5.xml" ContentType="application/vnd.openxmlformats-officedocument.drawingml.chartshapes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6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7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8.xml" ContentType="application/vnd.openxmlformats-officedocument.presentationml.notesSlide+xml"/>
  <Override PartName="/ppt/charts/chart5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54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5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10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11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56" r:id="rId2"/>
    <p:sldId id="283" r:id="rId3"/>
    <p:sldId id="297" r:id="rId4"/>
    <p:sldId id="292" r:id="rId5"/>
    <p:sldId id="338" r:id="rId6"/>
    <p:sldId id="321" r:id="rId7"/>
    <p:sldId id="340" r:id="rId8"/>
    <p:sldId id="293" r:id="rId9"/>
    <p:sldId id="319" r:id="rId10"/>
    <p:sldId id="296" r:id="rId11"/>
    <p:sldId id="295" r:id="rId12"/>
    <p:sldId id="299" r:id="rId13"/>
    <p:sldId id="311" r:id="rId14"/>
    <p:sldId id="294" r:id="rId15"/>
    <p:sldId id="300" r:id="rId16"/>
    <p:sldId id="302" r:id="rId17"/>
    <p:sldId id="303" r:id="rId18"/>
    <p:sldId id="298" r:id="rId19"/>
    <p:sldId id="304" r:id="rId20"/>
    <p:sldId id="307" r:id="rId21"/>
    <p:sldId id="306" r:id="rId22"/>
    <p:sldId id="339" r:id="rId23"/>
    <p:sldId id="305" r:id="rId24"/>
    <p:sldId id="320" r:id="rId25"/>
    <p:sldId id="309" r:id="rId26"/>
    <p:sldId id="331" r:id="rId27"/>
    <p:sldId id="308" r:id="rId28"/>
    <p:sldId id="329" r:id="rId29"/>
    <p:sldId id="310" r:id="rId30"/>
    <p:sldId id="332" r:id="rId31"/>
    <p:sldId id="334" r:id="rId32"/>
    <p:sldId id="301" r:id="rId33"/>
    <p:sldId id="312" r:id="rId34"/>
    <p:sldId id="313" r:id="rId35"/>
    <p:sldId id="314" r:id="rId36"/>
    <p:sldId id="315" r:id="rId37"/>
    <p:sldId id="316" r:id="rId38"/>
    <p:sldId id="318" r:id="rId39"/>
    <p:sldId id="317" r:id="rId40"/>
    <p:sldId id="322" r:id="rId41"/>
    <p:sldId id="325" r:id="rId42"/>
    <p:sldId id="326" r:id="rId43"/>
    <p:sldId id="327" r:id="rId44"/>
    <p:sldId id="328" r:id="rId45"/>
    <p:sldId id="335" r:id="rId46"/>
    <p:sldId id="345" r:id="rId47"/>
    <p:sldId id="346" r:id="rId48"/>
    <p:sldId id="350" r:id="rId49"/>
    <p:sldId id="330" r:id="rId50"/>
    <p:sldId id="342" r:id="rId51"/>
    <p:sldId id="347" r:id="rId52"/>
    <p:sldId id="348" r:id="rId53"/>
    <p:sldId id="344" r:id="rId54"/>
    <p:sldId id="343" r:id="rId55"/>
    <p:sldId id="323" r:id="rId56"/>
    <p:sldId id="341" r:id="rId57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00"/>
    <a:srgbClr val="FFFF00"/>
    <a:srgbClr val="CC9900"/>
    <a:srgbClr val="CCFFFF"/>
    <a:srgbClr val="FFFFFF"/>
    <a:srgbClr val="66FFFF"/>
    <a:srgbClr val="99CCFF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 varScale="1">
        <p:scale>
          <a:sx n="106" d="100"/>
          <a:sy n="106" d="100"/>
        </p:scale>
        <p:origin x="13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image" Target="../media/image45.jpeg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image" Target="../media/image49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4.xlsx"/><Relationship Id="rId1" Type="http://schemas.openxmlformats.org/officeDocument/2006/relationships/image" Target="../media/image49.jpeg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9.xlsx"/><Relationship Id="rId1" Type="http://schemas.openxmlformats.org/officeDocument/2006/relationships/image" Target="../media/image49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openxmlformats.org/officeDocument/2006/relationships/image" Target="../media/image41.jpeg"/><Relationship Id="rId1" Type="http://schemas.openxmlformats.org/officeDocument/2006/relationships/image" Target="../media/image49.jpeg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3440.4</c:v>
                </c:pt>
                <c:pt idx="1">
                  <c:v>1018.9</c:v>
                </c:pt>
                <c:pt idx="2">
                  <c:v>2729.6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934424"/>
        <c:axId val="222939912"/>
        <c:axId val="0"/>
      </c:bar3DChart>
      <c:catAx>
        <c:axId val="2229344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2939912"/>
        <c:crosses val="autoZero"/>
        <c:auto val="1"/>
        <c:lblAlgn val="ctr"/>
        <c:lblOffset val="100"/>
        <c:noMultiLvlLbl val="0"/>
      </c:catAx>
      <c:valAx>
        <c:axId val="22293991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22934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7"/>
          <c:y val="0.34804709198978001"/>
          <c:w val="0.20617859399957367"/>
          <c:h val="0.22528920397733643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966FF"/>
            </a:solidFill>
          </c:spPr>
          <c:invertIfNegative val="0"/>
          <c:dLbls>
            <c:dLbl>
              <c:idx val="0"/>
              <c:layout>
                <c:manualLayout>
                  <c:x val="7.1694834268640657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5.4730707428171946E-2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267629.8</c:v>
                </c:pt>
                <c:pt idx="1">
                  <c:v>266958.8</c:v>
                </c:pt>
                <c:pt idx="2">
                  <c:v>671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784FF"/>
            </a:solidFill>
          </c:spPr>
          <c:invertIfNegative val="0"/>
          <c:dLbls>
            <c:dLbl>
              <c:idx val="0"/>
              <c:layout>
                <c:manualLayout>
                  <c:x val="1.2905070168355352E-2"/>
                  <c:y val="0.2193861928620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338966853728033E-2"/>
                  <c:y val="0.2301404180023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334E-3"/>
                  <c:y val="-6.88270408978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298242.09999999998</c:v>
                </c:pt>
                <c:pt idx="1">
                  <c:v>282630.5</c:v>
                </c:pt>
                <c:pt idx="2">
                  <c:v>15611.6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4338966853728033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72863539100901E-2"/>
                  <c:y val="0.15701168704832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016900561183213E-3"/>
                  <c:y val="-5.592197072953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339704.4</c:v>
                </c:pt>
                <c:pt idx="1">
                  <c:v>333393.7</c:v>
                </c:pt>
                <c:pt idx="2">
                  <c:v>6310.8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gapDepth val="27"/>
        <c:shape val="cylinder"/>
        <c:axId val="225001720"/>
        <c:axId val="187038728"/>
        <c:axId val="0"/>
      </c:bar3DChart>
      <c:catAx>
        <c:axId val="225001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rgbClr val="0099FF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187038728"/>
        <c:crosses val="autoZero"/>
        <c:auto val="1"/>
        <c:lblAlgn val="ctr"/>
        <c:lblOffset val="100"/>
        <c:noMultiLvlLbl val="0"/>
      </c:catAx>
      <c:valAx>
        <c:axId val="187038728"/>
        <c:scaling>
          <c:orientation val="minMax"/>
        </c:scaling>
        <c:delete val="0"/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225001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24"/>
          <c:y val="0.40164185686685216"/>
          <c:w val="0.1139517695865772"/>
          <c:h val="0.2698450172203089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</a:p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00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7891759071687189"/>
          <c:y val="0.340799831764724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352488021425516"/>
          <c:y val="0.23024544891837484"/>
          <c:w val="0.74992993202776015"/>
          <c:h val="0.6742570717948959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bubble3D val="0"/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0131852961964034"/>
                  <c:y val="-0.17888885361943915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1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671,0</a:t>
                    </a:r>
                    <a:endParaRPr lang="en-US" sz="1200" b="1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74660262334919"/>
                      <c:h val="0.111717348865998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7545686413093595E-2"/>
                  <c:y val="-0.1536934388242576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6650159438547"/>
                      <c:h val="0.131873839414668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3.5649112273577338E-2"/>
                  <c:y val="-9.0704405859666465E-2"/>
                </c:manualLayout>
              </c:layout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 sz="1200" b="1" i="0">
                      <a:solidFill>
                        <a:srgbClr val="FF0000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1396346032471"/>
                      <c:h val="0.11675647150316629"/>
                    </c:manualLayout>
                  </c15:layout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671</c:v>
                </c:pt>
                <c:pt idx="1">
                  <c:v>15611.6</c:v>
                </c:pt>
                <c:pt idx="2">
                  <c:v>6310.8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037944"/>
        <c:axId val="187039120"/>
      </c:lineChart>
      <c:catAx>
        <c:axId val="187037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7039120"/>
        <c:crosses val="autoZero"/>
        <c:auto val="1"/>
        <c:lblAlgn val="ctr"/>
        <c:lblOffset val="100"/>
        <c:noMultiLvlLbl val="0"/>
      </c:catAx>
      <c:valAx>
        <c:axId val="18703912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70379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9E-2"/>
          <c:w val="0.84797419628271764"/>
          <c:h val="0.824767836253493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939520"/>
        <c:axId val="222936776"/>
      </c:lineChart>
      <c:catAx>
        <c:axId val="222939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936776"/>
        <c:crosses val="autoZero"/>
        <c:auto val="1"/>
        <c:lblAlgn val="ctr"/>
        <c:lblOffset val="100"/>
        <c:noMultiLvlLbl val="0"/>
      </c:catAx>
      <c:valAx>
        <c:axId val="222936776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93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42500325988937"/>
          <c:y val="4.1420061070655448E-2"/>
          <c:w val="0.7523351827466449"/>
          <c:h val="0.884870045303608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0495925597386212"/>
                  <c:y val="0.14118464951705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367239856234286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479627986931177E-2"/>
                  <c:y val="-5.9680658378025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-671</c:v>
                </c:pt>
                <c:pt idx="1">
                  <c:v>-15611.6</c:v>
                </c:pt>
                <c:pt idx="2">
                  <c:v>-6310.8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864112"/>
        <c:axId val="186862152"/>
      </c:lineChart>
      <c:catAx>
        <c:axId val="186864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</c:spPr>
        <c:crossAx val="186862152"/>
        <c:crosses val="autoZero"/>
        <c:auto val="1"/>
        <c:lblAlgn val="ctr"/>
        <c:lblOffset val="100"/>
        <c:noMultiLvlLbl val="0"/>
      </c:catAx>
      <c:valAx>
        <c:axId val="18686215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186864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29523620182591"/>
          <c:y val="3.2126001471003952E-2"/>
          <c:w val="0.77263505809296062"/>
          <c:h val="0.8787926517306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0066FF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7009980189221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gapDepth val="0"/>
        <c:shape val="cylinder"/>
        <c:axId val="186865288"/>
        <c:axId val="186865680"/>
        <c:axId val="0"/>
      </c:bar3DChart>
      <c:catAx>
        <c:axId val="186865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186865680"/>
        <c:crosses val="autoZero"/>
        <c:auto val="1"/>
        <c:lblAlgn val="ctr"/>
        <c:lblOffset val="100"/>
        <c:noMultiLvlLbl val="0"/>
      </c:catAx>
      <c:valAx>
        <c:axId val="186865680"/>
        <c:scaling>
          <c:orientation val="minMax"/>
        </c:scaling>
        <c:delete val="0"/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186865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rAngAx val="0"/>
      <c:perspective val="10"/>
    </c:view3D>
    <c:floor>
      <c:thickness val="0"/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579337123139462E-2"/>
          <c:y val="0.12098435539682581"/>
          <c:w val="0.67340428561159205"/>
          <c:h val="0.7821163502158295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33CC33">
                    <a:shade val="30000"/>
                    <a:satMod val="115000"/>
                  </a:srgbClr>
                </a:gs>
                <a:gs pos="50000">
                  <a:srgbClr val="33CC33">
                    <a:shade val="67500"/>
                    <a:satMod val="115000"/>
                  </a:srgbClr>
                </a:gs>
                <a:gs pos="100000">
                  <a:srgbClr val="33CC33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28379573137999E-3"/>
                  <c:y val="-9.2825943316240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38122.1</c:v>
                </c:pt>
                <c:pt idx="1">
                  <c:v>37955.4</c:v>
                </c:pt>
                <c:pt idx="2">
                  <c:v>49560.2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4820948932844944E-2"/>
                  <c:y val="-3.713056005473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925693597070934E-3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641897865690173E-3"/>
                  <c:y val="-3.713037732649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2056.6999999999998</c:v>
                </c:pt>
                <c:pt idx="1">
                  <c:v>1931.6</c:v>
                </c:pt>
                <c:pt idx="2">
                  <c:v>2336.6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1.1856759146276059E-2"/>
                  <c:y val="-0.24598874978803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641897865690173E-3"/>
                  <c:y val="-0.24366810120512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8925693597070934E-3"/>
                  <c:y val="-0.25527134411965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227451</c:v>
                </c:pt>
                <c:pt idx="1">
                  <c:v>258355.1</c:v>
                </c:pt>
                <c:pt idx="2">
                  <c:v>287807.7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1"/>
        <c:shape val="cylinder"/>
        <c:axId val="186859408"/>
        <c:axId val="186860584"/>
        <c:axId val="0"/>
      </c:bar3DChart>
      <c:catAx>
        <c:axId val="18685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c:spPr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6860584"/>
        <c:crosses val="autoZero"/>
        <c:auto val="1"/>
        <c:lblAlgn val="ctr"/>
        <c:lblOffset val="100"/>
        <c:noMultiLvlLbl val="0"/>
      </c:catAx>
      <c:valAx>
        <c:axId val="186860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86859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3"/>
          <c:w val="0.21096173721127232"/>
          <c:h val="0.2941873328437761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5336398792569147"/>
          <c:w val="0.9992061605558038"/>
          <c:h val="0.460760861086356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333FF"/>
              </a:solidFill>
            </a:ln>
          </c:spPr>
          <c:marker>
            <c:spPr>
              <a:solidFill>
                <a:srgbClr val="FF0066"/>
              </a:solidFill>
              <a:ln>
                <a:solidFill>
                  <a:srgbClr val="3333FF"/>
                </a:solidFill>
              </a:ln>
            </c:spPr>
          </c:marker>
          <c:dPt>
            <c:idx val="0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1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2"/>
            <c:marker>
              <c:spPr>
                <a:solidFill>
                  <a:srgbClr val="FF0066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267629.8</c:v>
                </c:pt>
                <c:pt idx="1">
                  <c:v>298242.09999999998</c:v>
                </c:pt>
                <c:pt idx="2">
                  <c:v>339704.4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859800"/>
        <c:axId val="186861368"/>
      </c:lineChart>
      <c:catAx>
        <c:axId val="1868598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6861368"/>
        <c:crosses val="autoZero"/>
        <c:auto val="1"/>
        <c:lblAlgn val="ctr"/>
        <c:lblOffset val="100"/>
        <c:noMultiLvlLbl val="0"/>
      </c:catAx>
      <c:valAx>
        <c:axId val="186861368"/>
        <c:scaling>
          <c:orientation val="minMax"/>
        </c:scaling>
        <c:delete val="1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186859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33704.800000000003</c:v>
                </c:pt>
                <c:pt idx="1">
                  <c:v>3586.6</c:v>
                </c:pt>
                <c:pt idx="2">
                  <c:v>22.6</c:v>
                </c:pt>
                <c:pt idx="3">
                  <c:v>412.1</c:v>
                </c:pt>
                <c:pt idx="4">
                  <c:v>396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34471.599999999999</c:v>
                </c:pt>
                <c:pt idx="1">
                  <c:v>2464</c:v>
                </c:pt>
                <c:pt idx="2">
                  <c:v>54.1</c:v>
                </c:pt>
                <c:pt idx="3">
                  <c:v>459.9</c:v>
                </c:pt>
                <c:pt idx="4">
                  <c:v>478.3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УСН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45444.5</c:v>
                </c:pt>
                <c:pt idx="1">
                  <c:v>724.7</c:v>
                </c:pt>
                <c:pt idx="2">
                  <c:v>335.8</c:v>
                </c:pt>
                <c:pt idx="3">
                  <c:v>512.70000000000005</c:v>
                </c:pt>
                <c:pt idx="4">
                  <c:v>620.1</c:v>
                </c:pt>
                <c:pt idx="5">
                  <c:v>1922.4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226531232"/>
        <c:axId val="226529664"/>
        <c:axId val="0"/>
      </c:bar3DChart>
      <c:catAx>
        <c:axId val="226531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6529664"/>
        <c:crosses val="autoZero"/>
        <c:auto val="1"/>
        <c:lblAlgn val="ctr"/>
        <c:lblOffset val="100"/>
        <c:noMultiLvlLbl val="0"/>
      </c:catAx>
      <c:valAx>
        <c:axId val="226529664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653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17"/>
          <c:y val="0"/>
          <c:w val="0.35285878599857018"/>
          <c:h val="8.4412302953992768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rgbClr val="CCFF66"/>
        </a:solidFill>
      </c:spPr>
      <c:txPr>
        <a:bodyPr/>
        <a:lstStyle/>
        <a:p>
          <a:pPr>
            <a:defRPr sz="10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2021 год</c:v>
                </c:pt>
              </c:strCache>
            </c:strRef>
          </c:tx>
          <c:spPr>
            <a:solidFill>
              <a:srgbClr val="CCECFF"/>
            </a:solidFill>
          </c:spPr>
          <c:explosion val="25"/>
          <c:dPt>
            <c:idx val="0"/>
            <c:bubble3D val="0"/>
            <c:spPr>
              <a:solidFill>
                <a:srgbClr val="FF66CC"/>
              </a:solidFill>
            </c:spPr>
          </c:dPt>
          <c:dPt>
            <c:idx val="1"/>
            <c:bubble3D val="0"/>
            <c:spPr>
              <a:solidFill>
                <a:srgbClr val="0099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-6.0358966839576117E-2"/>
                  <c:y val="1.124946672956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824486176467622"/>
                  <c:y val="-3.8731505678113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6371623845211724E-2"/>
                  <c:y val="-4.276789293943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00967341925897E-2"/>
                  <c:y val="-4.20249199364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401431208036573E-2"/>
                  <c:y val="1.932092086386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УСН</c:v>
                </c:pt>
                <c:pt idx="5">
                  <c:v>Госпошлина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0.91700000000000004</c:v>
                </c:pt>
                <c:pt idx="1">
                  <c:v>1.4999999999999998E-2</c:v>
                </c:pt>
                <c:pt idx="2">
                  <c:v>7.000000000000001E-3</c:v>
                </c:pt>
                <c:pt idx="3">
                  <c:v>1.0000000000000002E-2</c:v>
                </c:pt>
                <c:pt idx="4">
                  <c:v>3.9000000000000007E-2</c:v>
                </c:pt>
                <c:pt idx="5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54019070333945"/>
          <c:y val="0.28430053665534782"/>
          <c:w val="0.22982322367014868"/>
          <c:h val="0.4994161276766361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</c:v>
                </c:pt>
              </c:strCache>
            </c:strRef>
          </c:tx>
          <c:spPr>
            <a:gradFill flip="none" rotWithShape="1">
              <a:gsLst>
                <a:gs pos="0">
                  <a:srgbClr val="FF66CC">
                    <a:shade val="30000"/>
                    <a:satMod val="115000"/>
                  </a:srgbClr>
                </a:gs>
                <a:gs pos="50000">
                  <a:srgbClr val="FF66CC">
                    <a:shade val="67500"/>
                    <a:satMod val="115000"/>
                  </a:srgbClr>
                </a:gs>
                <a:gs pos="100000">
                  <a:srgbClr val="FF66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2.027085692626133E-4"/>
                  <c:y val="1.1305723865439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7193949010782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960.1</c:v>
                </c:pt>
                <c:pt idx="1">
                  <c:v>392.8</c:v>
                </c:pt>
                <c:pt idx="2">
                  <c:v>204.7</c:v>
                </c:pt>
                <c:pt idx="3">
                  <c:v>366.2</c:v>
                </c:pt>
                <c:pt idx="4">
                  <c:v>132.9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</c:v>
                </c:pt>
              </c:strCache>
            </c:strRef>
          </c:tx>
          <c:spPr>
            <a:gradFill flip="none" rotWithShape="1">
              <a:gsLst>
                <a:gs pos="0">
                  <a:srgbClr val="FF6801">
                    <a:shade val="30000"/>
                    <a:satMod val="115000"/>
                  </a:srgbClr>
                </a:gs>
                <a:gs pos="50000">
                  <a:srgbClr val="FF6801">
                    <a:shade val="67500"/>
                    <a:satMod val="115000"/>
                  </a:srgbClr>
                </a:gs>
                <a:gs pos="100000">
                  <a:srgbClr val="FF680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08819748319343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726.8</c:v>
                </c:pt>
                <c:pt idx="1">
                  <c:v>597.29999999999995</c:v>
                </c:pt>
                <c:pt idx="2">
                  <c:v>109.8</c:v>
                </c:pt>
                <c:pt idx="3">
                  <c:v>378.1</c:v>
                </c:pt>
                <c:pt idx="4">
                  <c:v>119.6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</c:v>
                </c:pt>
              </c:strCache>
            </c:strRef>
          </c:tx>
          <c:spPr>
            <a:gradFill flip="none" rotWithShape="1">
              <a:gsLst>
                <a:gs pos="0">
                  <a:srgbClr val="0097FE">
                    <a:shade val="30000"/>
                    <a:satMod val="115000"/>
                  </a:srgbClr>
                </a:gs>
                <a:gs pos="50000">
                  <a:srgbClr val="0097FE">
                    <a:shade val="67500"/>
                    <a:satMod val="115000"/>
                  </a:srgbClr>
                </a:gs>
                <a:gs pos="100000">
                  <a:srgbClr val="0097F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EAEAEA"/>
              </a:solidFill>
            </a:ln>
          </c:spPr>
          <c:invertIfNegative val="0"/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92569359707150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8.417070333375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860</c:v>
                </c:pt>
                <c:pt idx="1">
                  <c:v>443.4</c:v>
                </c:pt>
                <c:pt idx="2">
                  <c:v>147.69999999999999</c:v>
                </c:pt>
                <c:pt idx="3">
                  <c:v>370.5</c:v>
                </c:pt>
                <c:pt idx="4">
                  <c:v>515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226534368"/>
        <c:axId val="226534760"/>
        <c:axId val="0"/>
      </c:bar3DChart>
      <c:catAx>
        <c:axId val="226534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6534760"/>
        <c:crosses val="autoZero"/>
        <c:auto val="1"/>
        <c:lblAlgn val="ctr"/>
        <c:lblOffset val="100"/>
        <c:noMultiLvlLbl val="0"/>
      </c:catAx>
      <c:valAx>
        <c:axId val="226534760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6534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953309109445356"/>
          <c:y val="0"/>
          <c:w val="0.36175135535827485"/>
          <c:h val="7.9412549761898779E-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311</c:v>
                </c:pt>
                <c:pt idx="1">
                  <c:v>306.3</c:v>
                </c:pt>
                <c:pt idx="2">
                  <c:v>318.5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933640"/>
        <c:axId val="222933248"/>
        <c:axId val="0"/>
      </c:bar3DChart>
      <c:catAx>
        <c:axId val="2229336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2933248"/>
        <c:crosses val="autoZero"/>
        <c:auto val="1"/>
        <c:lblAlgn val="ctr"/>
        <c:lblOffset val="100"/>
        <c:noMultiLvlLbl val="0"/>
      </c:catAx>
      <c:valAx>
        <c:axId val="22293324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22933640"/>
        <c:crosses val="autoZero"/>
        <c:crossBetween val="between"/>
      </c:valAx>
    </c:plotArea>
    <c:legend>
      <c:legendPos val="r"/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неналоговых </a:t>
            </a:r>
            <a:r>
              <a:rPr lang="ru-RU" dirty="0"/>
              <a:t>доходов за </a:t>
            </a:r>
            <a:r>
              <a:rPr lang="ru-RU" dirty="0" smtClean="0"/>
              <a:t>2021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14046565372806905"/>
          <c:y val="4.837383912308515E-3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551252682675E-2"/>
          <c:y val="9.8118143389200704E-2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2021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00FF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0.12398423984636628"/>
                  <c:y val="2.63085123482794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224236989540849"/>
                  <c:y val="-0.217714652245422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40368354133493E-2"/>
                  <c:y val="-0.11532856501862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1817381842934556"/>
                  <c:y val="8.4234851560875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0.191</c:v>
                </c:pt>
                <c:pt idx="1">
                  <c:v>6.3E-2</c:v>
                </c:pt>
                <c:pt idx="2">
                  <c:v>0.3680000000000001</c:v>
                </c:pt>
                <c:pt idx="3">
                  <c:v>0.15800000000000003</c:v>
                </c:pt>
                <c:pt idx="4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7.0293138353513224E-2"/>
          <c:w val="0.22085523483501834"/>
          <c:h val="0.8973458576592267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DA0058">
                    <a:shade val="30000"/>
                    <a:satMod val="115000"/>
                  </a:srgbClr>
                </a:gs>
                <a:gs pos="50000">
                  <a:srgbClr val="DA0058">
                    <a:shade val="67500"/>
                    <a:satMod val="115000"/>
                  </a:srgbClr>
                </a:gs>
                <a:gs pos="100000">
                  <a:srgbClr val="DA0058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1.6848034625471166E-3"/>
                  <c:y val="0.139383487813523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401617373980107E-3"/>
                  <c:y val="0.13192697504510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09156592311453E-3"/>
                  <c:y val="0.12667788896471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46284679853499E-3"/>
                  <c:y val="0.1595723821691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87846</c:v>
                </c:pt>
                <c:pt idx="1">
                  <c:v>105348</c:v>
                </c:pt>
                <c:pt idx="2">
                  <c:v>33976.6</c:v>
                </c:pt>
                <c:pt idx="3">
                  <c:v>280.39999999999992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89E6">
                    <a:shade val="30000"/>
                    <a:satMod val="115000"/>
                  </a:srgbClr>
                </a:gs>
                <a:gs pos="50000">
                  <a:srgbClr val="0089E6">
                    <a:shade val="67500"/>
                    <a:satMod val="115000"/>
                  </a:srgbClr>
                </a:gs>
                <a:gs pos="100000">
                  <a:srgbClr val="0089E6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964189786569016E-3"/>
                  <c:y val="0.12779019923712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20606020432844E-4"/>
                  <c:y val="0.15187333682500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416135912038915E-3"/>
                  <c:y val="7.8545505525841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856759146276066E-2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28379573137999E-3"/>
                  <c:y val="-2.694530854596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136007.20000000001</c:v>
                </c:pt>
                <c:pt idx="1">
                  <c:v>109059.4</c:v>
                </c:pt>
                <c:pt idx="2">
                  <c:v>12819.1</c:v>
                </c:pt>
                <c:pt idx="3">
                  <c:v>469.4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E3DE00">
                    <a:shade val="30000"/>
                    <a:satMod val="115000"/>
                  </a:srgbClr>
                </a:gs>
                <a:gs pos="50000">
                  <a:srgbClr val="E3DE00">
                    <a:shade val="67500"/>
                    <a:satMod val="115000"/>
                  </a:srgbClr>
                </a:gs>
                <a:gs pos="100000">
                  <a:srgbClr val="E3DE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8.7408588588193544E-4"/>
                  <c:y val="0.13752605530602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276737692077162E-3"/>
                  <c:y val="0.14961036075356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278928935036365E-3"/>
                  <c:y val="8.0485931457351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785138719414086E-2"/>
                  <c:y val="-2.449573504178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856759146276066E-2"/>
                  <c:y val="-7.3487205125356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129155.6</c:v>
                </c:pt>
                <c:pt idx="1">
                  <c:v>111390.3</c:v>
                </c:pt>
                <c:pt idx="2">
                  <c:v>32068.5</c:v>
                </c:pt>
                <c:pt idx="3">
                  <c:v>15388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gapDepth val="55"/>
        <c:shape val="box"/>
        <c:axId val="229430736"/>
        <c:axId val="229432304"/>
        <c:axId val="0"/>
      </c:bar3DChart>
      <c:catAx>
        <c:axId val="2294307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9432304"/>
        <c:crosses val="autoZero"/>
        <c:auto val="1"/>
        <c:lblAlgn val="ctr"/>
        <c:lblOffset val="100"/>
        <c:noMultiLvlLbl val="0"/>
      </c:catAx>
      <c:valAx>
        <c:axId val="229432304"/>
        <c:scaling>
          <c:orientation val="minMax"/>
        </c:scaling>
        <c:delete val="0"/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43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39"/>
          <c:y val="0"/>
          <c:w val="0.25572830250190776"/>
          <c:h val="0.1360091934229530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 безвозмездных поступлений  </a:t>
            </a:r>
            <a:r>
              <a:rPr lang="ru-RU" dirty="0"/>
              <a:t>за </a:t>
            </a:r>
            <a:r>
              <a:rPr lang="ru-RU" dirty="0" smtClean="0"/>
              <a:t>2021 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overlay val="0"/>
      <c:spPr>
        <a:solidFill>
          <a:srgbClr val="CCFF66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3564737693864E-2"/>
          <c:y val="0.10779297469363364"/>
          <c:w val="0.73082258414729717"/>
          <c:h val="0.828928126343452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порступлений за 2021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29A8FF"/>
              </a:solidFill>
            </c:spPr>
          </c:dPt>
          <c:dPt>
            <c:idx val="1"/>
            <c:bubble3D val="0"/>
            <c:spPr>
              <a:solidFill>
                <a:srgbClr val="00EE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0066"/>
              </a:solidFill>
            </c:spPr>
          </c:dPt>
          <c:dLbls>
            <c:dLbl>
              <c:idx val="0"/>
              <c:layout>
                <c:manualLayout>
                  <c:x val="-0.20438840128874569"/>
                  <c:y val="3.216950253390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258233933603334E-2"/>
                  <c:y val="-0.19677585681363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994717758632897E-2"/>
                  <c:y val="-2.553135121738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995020755269619E-2"/>
                  <c:y val="-2.9201171379818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0.44900000000000001</c:v>
                </c:pt>
                <c:pt idx="1">
                  <c:v>0.111</c:v>
                </c:pt>
                <c:pt idx="2">
                  <c:v>0.38700000000000007</c:v>
                </c:pt>
                <c:pt idx="3">
                  <c:v>5.3000000000000005E-2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overlay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Century Schoolbook" panose="020406040505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19050">
      <a:solidFill>
        <a:srgbClr val="99CCFF"/>
      </a:solidFill>
    </a:ln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6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822115393371602E-2"/>
          <c:y val="1.7206760224473705E-2"/>
        </c:manualLayout>
      </c:layout>
      <c:overlay val="0"/>
      <c:spPr>
        <a:noFill/>
        <a:ln>
          <a:solidFill>
            <a:srgbClr val="3399FF"/>
          </a:solidFill>
        </a:ln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разделам классификации расходов за 2021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FF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66CC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Pt>
            <c:idx val="8"/>
            <c:bubble3D val="0"/>
            <c:spPr>
              <a:solidFill>
                <a:srgbClr val="000000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544973145060392E-2"/>
                  <c:y val="-1.294158198946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677260814372238E-2"/>
                  <c:y val="6.7525694976980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243549441683172E-2"/>
                  <c:y val="3.8048109830615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283186483553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- 11,1%</c:v>
                </c:pt>
                <c:pt idx="1">
                  <c:v>Национальная экономика - 4,2%</c:v>
                </c:pt>
                <c:pt idx="2">
                  <c:v>Образование - 52,2 %</c:v>
                </c:pt>
                <c:pt idx="3">
                  <c:v>Культура, кинематография - 20,7 %</c:v>
                </c:pt>
                <c:pt idx="4">
                  <c:v>Социальная политика - 4,5%</c:v>
                </c:pt>
                <c:pt idx="5">
                  <c:v>Физическая культура и спорт - 0,3%</c:v>
                </c:pt>
                <c:pt idx="6">
                  <c:v>Обслуживание муниципального долга, 0,02%</c:v>
                </c:pt>
                <c:pt idx="7">
                  <c:v>Межбюджетные трансферты - 6,7%</c:v>
                </c:pt>
                <c:pt idx="8">
                  <c:v>Жилищно-коммунальное хозяйство - 0,3%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36960.800000000003</c:v>
                </c:pt>
                <c:pt idx="1">
                  <c:v>14028.3</c:v>
                </c:pt>
                <c:pt idx="2">
                  <c:v>173949.3</c:v>
                </c:pt>
                <c:pt idx="3">
                  <c:v>54939.9</c:v>
                </c:pt>
                <c:pt idx="4">
                  <c:v>15162.2</c:v>
                </c:pt>
                <c:pt idx="5">
                  <c:v>535.4</c:v>
                </c:pt>
                <c:pt idx="6">
                  <c:v>7.3</c:v>
                </c:pt>
                <c:pt idx="7">
                  <c:v>22778.9</c:v>
                </c:pt>
                <c:pt idx="8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63508069598478"/>
          <c:y val="6.5023401958186997E-2"/>
          <c:w val="0.30347234994431238"/>
          <c:h val="0.9093761661809654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203"/>
          <c:h val="0.883582379735582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ведомствам за 2021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DA00"/>
              </a:solidFill>
            </c:spPr>
          </c:dPt>
          <c:dPt>
            <c:idx val="1"/>
            <c:bubble3D val="0"/>
            <c:spPr>
              <a:solidFill>
                <a:srgbClr val="66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rgbClr val="FF3300"/>
              </a:solidFill>
            </c:spPr>
          </c:dPt>
          <c:dPt>
            <c:idx val="7"/>
            <c:bubble3D val="0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544973145060392E-2"/>
                  <c:y val="-1.294158198946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8009374186110911E-3"/>
                  <c:y val="-1.828749797031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414001358683848E-3"/>
                  <c:y val="0.1240818327878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0.205984591455650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Совет депутатов, 1,0%</c:v>
                </c:pt>
                <c:pt idx="1">
                  <c:v>Администрация муниципального образования, 14,3%</c:v>
                </c:pt>
                <c:pt idx="2">
                  <c:v>Финансовое управление, 8,4%</c:v>
                </c:pt>
                <c:pt idx="3">
                  <c:v>Контрольно-ревизионная комиссия - 0,1%</c:v>
                </c:pt>
                <c:pt idx="4">
                  <c:v>Отдел по образованию, 52,6%</c:v>
                </c:pt>
                <c:pt idx="5">
                  <c:v>Отдел по культуре и спорту, 23,5 %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3561</c:v>
                </c:pt>
                <c:pt idx="1">
                  <c:v>47520.9</c:v>
                </c:pt>
                <c:pt idx="2">
                  <c:v>28074.3</c:v>
                </c:pt>
                <c:pt idx="3">
                  <c:v>286.39999999999992</c:v>
                </c:pt>
                <c:pt idx="4">
                  <c:v>175363.3</c:v>
                </c:pt>
                <c:pt idx="5">
                  <c:v>78587.7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088506559380483"/>
          <c:y val="0.10346286310068112"/>
          <c:w val="0.27022236600304889"/>
          <c:h val="0.85736983639994424"/>
        </c:manualLayout>
      </c:layout>
      <c:overlay val="0"/>
      <c:txPr>
        <a:bodyPr/>
        <a:lstStyle/>
        <a:p>
          <a:pPr>
            <a:defRPr sz="15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28781.4</c:v>
                </c:pt>
                <c:pt idx="1">
                  <c:v>204027.1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30079.599999999995</c:v>
                </c:pt>
                <c:pt idx="1">
                  <c:v>203799.6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36960.800000000003</c:v>
                </c:pt>
                <c:pt idx="1">
                  <c:v>296432.90000000002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808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66"/>
              </a:solidFill>
              <a:ln>
                <a:solidFill>
                  <a:srgbClr val="00808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339966"/>
              </a:solidFill>
              <a:ln>
                <a:solidFill>
                  <a:srgbClr val="00808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FFCC"/>
              </a:solidFill>
              <a:ln>
                <a:solidFill>
                  <a:srgbClr val="00808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30079.599999999995</c:v>
                </c:pt>
                <c:pt idx="1">
                  <c:v>33653.300000000003</c:v>
                </c:pt>
                <c:pt idx="2">
                  <c:v>36960.800000000003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9426816"/>
        <c:axId val="229421720"/>
      </c:barChart>
      <c:catAx>
        <c:axId val="22942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9421720"/>
        <c:crosses val="autoZero"/>
        <c:auto val="1"/>
        <c:lblAlgn val="ctr"/>
        <c:lblOffset val="100"/>
        <c:noMultiLvlLbl val="0"/>
      </c:catAx>
      <c:valAx>
        <c:axId val="22942172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2942681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11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2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94.8</c:v>
                </c:pt>
                <c:pt idx="1">
                  <c:v>94.8</c:v>
                </c:pt>
                <c:pt idx="2">
                  <c:v>101.8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934816"/>
        <c:axId val="222932464"/>
        <c:axId val="0"/>
      </c:bar3DChart>
      <c:catAx>
        <c:axId val="2229348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2932464"/>
        <c:crosses val="autoZero"/>
        <c:auto val="1"/>
        <c:lblAlgn val="ctr"/>
        <c:lblOffset val="100"/>
        <c:noMultiLvlLbl val="0"/>
      </c:catAx>
      <c:valAx>
        <c:axId val="22293246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22934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6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65722676516025E-2"/>
          <c:y val="0.21093708886147286"/>
          <c:w val="0.930223423812448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30079.599999999995</c:v>
                </c:pt>
                <c:pt idx="1">
                  <c:v>33653.300000000003</c:v>
                </c:pt>
                <c:pt idx="2">
                  <c:v>36960.800000000003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764272"/>
        <c:axId val="230756824"/>
      </c:lineChart>
      <c:catAx>
        <c:axId val="23076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756824"/>
        <c:crosses val="autoZero"/>
        <c:auto val="1"/>
        <c:lblAlgn val="ctr"/>
        <c:lblOffset val="100"/>
        <c:noMultiLvlLbl val="0"/>
      </c:catAx>
      <c:valAx>
        <c:axId val="230756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764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1595.2</c:v>
                </c:pt>
                <c:pt idx="1">
                  <c:v>265363.59999999998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2537.5</c:v>
                </c:pt>
                <c:pt idx="1">
                  <c:v>280093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6600FF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14028.4</c:v>
                </c:pt>
                <c:pt idx="1">
                  <c:v>319365.3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363028845867E-2"/>
          <c:y val="1.2597806592918247E-2"/>
          <c:w val="0.93192764156809749"/>
          <c:h val="0.873962928850199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33CC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33CC"/>
              </a:solidFill>
              <a:ln>
                <a:solidFill>
                  <a:srgbClr val="3333CC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6600FF"/>
              </a:solidFill>
              <a:ln>
                <a:solidFill>
                  <a:srgbClr val="3333CC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99FF"/>
              </a:solidFill>
              <a:ln>
                <a:solidFill>
                  <a:srgbClr val="3333CC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1595.2</c:v>
                </c:pt>
                <c:pt idx="1">
                  <c:v>2537.5</c:v>
                </c:pt>
                <c:pt idx="2">
                  <c:v>14028.4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0765056"/>
        <c:axId val="230765840"/>
      </c:barChart>
      <c:catAx>
        <c:axId val="23076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0765840"/>
        <c:crosses val="autoZero"/>
        <c:auto val="1"/>
        <c:lblAlgn val="ctr"/>
        <c:lblOffset val="100"/>
        <c:noMultiLvlLbl val="0"/>
      </c:catAx>
      <c:valAx>
        <c:axId val="23076584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076505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20239163202016E-2"/>
          <c:y val="1.600260789736813E-2"/>
          <c:w val="0.93964906677035898"/>
          <c:h val="0.88188885445476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008000"/>
                </a:solidFill>
              </a:ln>
            </c:spPr>
          </c:marker>
          <c:dPt>
            <c:idx val="1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2"/>
            <c:marker>
              <c:spPr>
                <a:solidFill>
                  <a:srgbClr val="FF00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spPr>
              <a:ln>
                <a:solidFill>
                  <a:srgbClr val="FFFF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1595.2</c:v>
                </c:pt>
                <c:pt idx="1">
                  <c:v>2537.5</c:v>
                </c:pt>
                <c:pt idx="2">
                  <c:v>14028.4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770152"/>
        <c:axId val="230770544"/>
      </c:lineChart>
      <c:catAx>
        <c:axId val="230770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770544"/>
        <c:crosses val="autoZero"/>
        <c:auto val="1"/>
        <c:lblAlgn val="ctr"/>
        <c:lblOffset val="100"/>
        <c:noMultiLvlLbl val="0"/>
      </c:catAx>
      <c:valAx>
        <c:axId val="2307705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770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139189.1</c:v>
                </c:pt>
                <c:pt idx="1">
                  <c:v>122400.8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138754.6</c:v>
                </c:pt>
                <c:pt idx="1">
                  <c:v>128204.2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159444.29999999999</c:v>
                </c:pt>
                <c:pt idx="1">
                  <c:v>173949.4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138754.6</c:v>
                </c:pt>
                <c:pt idx="1">
                  <c:v>148063.70000000001</c:v>
                </c:pt>
                <c:pt idx="2">
                  <c:v>173949.4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0772112"/>
        <c:axId val="230769368"/>
      </c:barChart>
      <c:catAx>
        <c:axId val="23077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30769368"/>
        <c:crosses val="autoZero"/>
        <c:auto val="1"/>
        <c:lblAlgn val="ctr"/>
        <c:lblOffset val="100"/>
        <c:noMultiLvlLbl val="0"/>
      </c:catAx>
      <c:valAx>
        <c:axId val="23076936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30772112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636223346457441"/>
          <c:y val="1.8350674214493022E-3"/>
        </c:manualLayout>
      </c:layout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33CC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879872851593338E-3"/>
                  <c:y val="-0.11338025933626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38.9</c:v>
                </c:pt>
                <c:pt idx="1">
                  <c:v>38.1</c:v>
                </c:pt>
                <c:pt idx="2">
                  <c:v>36.300000000000011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935600"/>
        <c:axId val="222935992"/>
        <c:axId val="0"/>
      </c:bar3DChart>
      <c:catAx>
        <c:axId val="2229356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2935992"/>
        <c:crosses val="autoZero"/>
        <c:auto val="1"/>
        <c:lblAlgn val="ctr"/>
        <c:lblOffset val="100"/>
        <c:noMultiLvlLbl val="0"/>
      </c:catAx>
      <c:valAx>
        <c:axId val="2229359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22293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5"/>
          <c:w val="0.20617859399957367"/>
          <c:h val="0.24733536551494323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783181498352"/>
          <c:y val="0.24806757582490838"/>
          <c:w val="0.85544198792726656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138754.6</c:v>
                </c:pt>
                <c:pt idx="1">
                  <c:v>148063.70000000001</c:v>
                </c:pt>
                <c:pt idx="2">
                  <c:v>173949.4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002896"/>
        <c:axId val="225007208"/>
      </c:lineChart>
      <c:catAx>
        <c:axId val="22500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5007208"/>
        <c:crosses val="autoZero"/>
        <c:auto val="1"/>
        <c:lblAlgn val="ctr"/>
        <c:lblOffset val="100"/>
        <c:noMultiLvlLbl val="0"/>
      </c:catAx>
      <c:valAx>
        <c:axId val="225007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500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43071.199999999997</c:v>
                </c:pt>
                <c:pt idx="1">
                  <c:v>218568.7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54939.9</c:v>
                </c:pt>
                <c:pt idx="1">
                  <c:v>227690.6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68971.3</c:v>
                </c:pt>
                <c:pt idx="1">
                  <c:v>264422.40000000002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72297522497494E-2"/>
          <c:y val="2.4757261870229842E-2"/>
          <c:w val="0.931927641568097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chemeClr val="accent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45028.7</c:v>
                </c:pt>
                <c:pt idx="1">
                  <c:v>54939.9</c:v>
                </c:pt>
                <c:pt idx="2">
                  <c:v>68971.3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5007600"/>
        <c:axId val="225005248"/>
      </c:barChart>
      <c:catAx>
        <c:axId val="22500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0033CC"/>
                </a:solidFill>
                <a:latin typeface="Bookman Old Style" pitchFamily="18" charset="0"/>
              </a:defRPr>
            </a:pPr>
            <a:endParaRPr lang="ru-RU"/>
          </a:p>
        </c:txPr>
        <c:crossAx val="225005248"/>
        <c:crosses val="autoZero"/>
        <c:auto val="1"/>
        <c:lblAlgn val="ctr"/>
        <c:lblOffset val="100"/>
        <c:noMultiLvlLbl val="0"/>
      </c:catAx>
      <c:valAx>
        <c:axId val="2250052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2500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5831738860292"/>
          <c:y val="0.30097836351516666"/>
          <c:w val="0.87177247795512658"/>
          <c:h val="0.6549293134096251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45028.7</c:v>
                </c:pt>
                <c:pt idx="1">
                  <c:v>54939.9</c:v>
                </c:pt>
                <c:pt idx="2">
                  <c:v>68971.3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008384"/>
        <c:axId val="225006032"/>
      </c:lineChart>
      <c:catAx>
        <c:axId val="22500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5006032"/>
        <c:crosses val="autoZero"/>
        <c:auto val="1"/>
        <c:lblAlgn val="ctr"/>
        <c:lblOffset val="100"/>
        <c:noMultiLvlLbl val="0"/>
      </c:catAx>
      <c:valAx>
        <c:axId val="2250060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5008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22017.7</c:v>
                </c:pt>
                <c:pt idx="1">
                  <c:v>236572.2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22246.400000000001</c:v>
                </c:pt>
                <c:pt idx="1">
                  <c:v>244712.4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15162.2</c:v>
                </c:pt>
                <c:pt idx="1">
                  <c:v>318231.5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82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534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7004E-3"/>
                  <c:y val="-0.39575307736088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2019*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22246.400000000001</c:v>
                </c:pt>
                <c:pt idx="1">
                  <c:v>20105</c:v>
                </c:pt>
                <c:pt idx="2">
                  <c:v>15162.2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533584"/>
        <c:axId val="226530056"/>
      </c:barChart>
      <c:catAx>
        <c:axId val="22653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26530056"/>
        <c:crosses val="autoZero"/>
        <c:auto val="1"/>
        <c:lblAlgn val="ctr"/>
        <c:lblOffset val="100"/>
        <c:noMultiLvlLbl val="0"/>
      </c:catAx>
      <c:valAx>
        <c:axId val="2265300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533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342.6</c:v>
                </c:pt>
                <c:pt idx="1">
                  <c:v>125.7</c:v>
                </c:pt>
                <c:pt idx="2">
                  <c:v>305.60000000000002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036768"/>
        <c:axId val="187035592"/>
        <c:axId val="0"/>
      </c:bar3DChart>
      <c:catAx>
        <c:axId val="1870367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7035592"/>
        <c:crosses val="autoZero"/>
        <c:auto val="1"/>
        <c:lblAlgn val="ctr"/>
        <c:lblOffset val="100"/>
        <c:noMultiLvlLbl val="0"/>
      </c:catAx>
      <c:valAx>
        <c:axId val="1870355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87036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6"/>
          <c:w val="0.20617859399957367"/>
          <c:h val="0.32229231474280701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04121047482191E-2"/>
          <c:y val="0.2480673443691442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22246.400000000001</c:v>
                </c:pt>
                <c:pt idx="1">
                  <c:v>20105</c:v>
                </c:pt>
                <c:pt idx="2">
                  <c:v>15162.2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535544"/>
        <c:axId val="226529272"/>
      </c:lineChart>
      <c:catAx>
        <c:axId val="226535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529272"/>
        <c:crosses val="autoZero"/>
        <c:auto val="1"/>
        <c:lblAlgn val="ctr"/>
        <c:lblOffset val="100"/>
        <c:noMultiLvlLbl val="0"/>
      </c:catAx>
      <c:valAx>
        <c:axId val="226529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535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64E-2"/>
          <c:w val="0.8051531923450197"/>
          <c:h val="0.822532835857743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879872851593312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21316</c:v>
                </c:pt>
                <c:pt idx="1">
                  <c:v>27552</c:v>
                </c:pt>
                <c:pt idx="2">
                  <c:v>24632</c:v>
                </c:pt>
                <c:pt idx="3">
                  <c:v>24982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45584742191179E-3"/>
                  <c:y val="0.18586148606944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186863720"/>
        <c:axId val="186858624"/>
        <c:axId val="0"/>
      </c:bar3DChart>
      <c:catAx>
        <c:axId val="186863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DDDDFF"/>
          </a:solidFill>
          <a:ln>
            <a:solidFill>
              <a:srgbClr val="6600FF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186858624"/>
        <c:crosses val="autoZero"/>
        <c:auto val="1"/>
        <c:lblAlgn val="ctr"/>
        <c:lblOffset val="100"/>
        <c:noMultiLvlLbl val="0"/>
      </c:catAx>
      <c:valAx>
        <c:axId val="1868586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868637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41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CCFF33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092323075214119E-3"/>
                  <c:y val="0.18403752240089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789764100285174E-3"/>
                  <c:y val="0.14186225685068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3463.2</c:v>
                </c:pt>
                <c:pt idx="1">
                  <c:v>3665</c:v>
                </c:pt>
                <c:pt idx="2">
                  <c:v>3879.9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362E-3"/>
                  <c:y val="0.24921747825120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184646150428238E-3"/>
                  <c:y val="0.283724513701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487205125356524E-3"/>
                  <c:y val="0.24538336320119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2520.6</c:v>
                </c:pt>
                <c:pt idx="1">
                  <c:v>2575.8000000000002</c:v>
                </c:pt>
                <c:pt idx="2">
                  <c:v>2672.8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036376"/>
        <c:axId val="187039904"/>
        <c:axId val="0"/>
      </c:bar3DChart>
      <c:catAx>
        <c:axId val="187036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7039904"/>
        <c:crosses val="autoZero"/>
        <c:auto val="1"/>
        <c:lblAlgn val="ctr"/>
        <c:lblOffset val="100"/>
        <c:noMultiLvlLbl val="0"/>
      </c:catAx>
      <c:valAx>
        <c:axId val="187039904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87036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741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48262309934911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3366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258893.7</c:v>
                </c:pt>
                <c:pt idx="1">
                  <c:v>270815.59999999998</c:v>
                </c:pt>
                <c:pt idx="2">
                  <c:v>322105.40000000002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3.312720432193033E-2"/>
                  <c:y val="-0.128239822012113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065,1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99525853059641"/>
                      <c:h val="5.90990368886215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3411711316445077E-2"/>
                  <c:y val="-0.13253005413191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814,9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17527807644727"/>
                      <c:h val="5.90990368886215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095095836809081E-2"/>
                  <c:y val="-8.1776354351432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 288,3</a:t>
                    </a:r>
                    <a:endParaRPr lang="en-US" dirty="0">
                      <a:solidFill>
                        <a:schemeClr val="bg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8065.1</c:v>
                </c:pt>
                <c:pt idx="1">
                  <c:v>11814.9</c:v>
                </c:pt>
                <c:pt idx="2">
                  <c:v>11288.3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120980224"/>
        <c:axId val="120980608"/>
        <c:axId val="0"/>
      </c:bar3DChart>
      <c:catAx>
        <c:axId val="12098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120980608"/>
        <c:crosses val="autoZero"/>
        <c:auto val="1"/>
        <c:lblAlgn val="ctr"/>
        <c:lblOffset val="100"/>
        <c:noMultiLvlLbl val="0"/>
      </c:catAx>
      <c:valAx>
        <c:axId val="12098060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20980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"/>
          <c:w val="0.72337809154669663"/>
          <c:h val="8.8924894421013922E-2"/>
        </c:manualLayout>
      </c:layout>
      <c:overlay val="0"/>
      <c:spPr>
        <a:gradFill flip="none" rotWithShape="1"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13500000" scaled="1"/>
          <a:tileRect/>
        </a:gra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097285486797772E-2"/>
          <c:y val="5.518928696031826E-2"/>
          <c:w val="0.71701894233973995"/>
          <c:h val="0.944810713039681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FF66"/>
              </a:solidFill>
              <a:ln>
                <a:solidFill>
                  <a:srgbClr val="00FF00"/>
                </a:solidFill>
              </a:ln>
            </c:spPr>
          </c:dPt>
          <c:dPt>
            <c:idx val="1"/>
            <c:bubble3D val="0"/>
            <c:spPr>
              <a:solidFill>
                <a:srgbClr val="33CCCC"/>
              </a:solidFill>
              <a:ln>
                <a:solidFill>
                  <a:srgbClr val="009999"/>
                </a:solidFill>
              </a:ln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4167115506549491"/>
                  <c:y val="-0.11680914596233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20366779290577E-2"/>
                  <c:y val="-0.1623769386247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17665948198195"/>
                      <c:h val="7.07643107880800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054211416733465"/>
                  <c:y val="-1.8801517180352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0000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Обеспечивающая подпрограмма</c:v>
                </c:pt>
                <c:pt idx="1">
                  <c:v>Обеспечение устойчивости и сбалансированности бюджетов поселений</c:v>
                </c:pt>
                <c:pt idx="2">
                  <c:v>Управление муниципальным долгом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5174</c:v>
                </c:pt>
                <c:pt idx="1">
                  <c:v>22778.9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584985927489533"/>
          <c:y val="0.13065972467705608"/>
          <c:w val="0.38233992519349708"/>
          <c:h val="0.55273683041065613"/>
        </c:manualLayout>
      </c:layout>
      <c:overlay val="0"/>
      <c:txPr>
        <a:bodyPr rot="0"/>
        <a:lstStyle/>
        <a:p>
          <a:pPr>
            <a:defRPr sz="900">
              <a:solidFill>
                <a:srgbClr val="000099"/>
              </a:solidFill>
              <a:latin typeface="Sitka Small" panose="02000505000000020004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07943994678792E-2"/>
          <c:y val="3.1597597874098111E-2"/>
          <c:w val="0.79658501147780136"/>
          <c:h val="0.609688835743396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"Культурно-досуговая деятельность"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"Обеспечивающая подпрограмма"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37180.1</c:v>
                </c:pt>
                <c:pt idx="1">
                  <c:v>10849.9</c:v>
                </c:pt>
                <c:pt idx="2" formatCode="General">
                  <c:v>2064.4</c:v>
                </c:pt>
                <c:pt idx="3" formatCode="General">
                  <c:v>9337.2999999999993</c:v>
                </c:pt>
                <c:pt idx="4" formatCode="General">
                  <c:v>262.39999999999998</c:v>
                </c:pt>
                <c:pt idx="5">
                  <c:v>15328.6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"Культурно-досуговая деятельность"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"Обеспечивающая подпрограмма"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"Культурно-досуговая деятельность"</c:v>
                </c:pt>
                <c:pt idx="1">
                  <c:v>"Организация библиотечного обслуживания населения"</c:v>
                </c:pt>
                <c:pt idx="2">
                  <c:v>"Музейная деятельность"</c:v>
                </c:pt>
                <c:pt idx="3">
                  <c:v>"Развитие дополнительного образования в области культуры и искусства"</c:v>
                </c:pt>
                <c:pt idx="4">
                  <c:v>Развитие физкультуры и спорта"</c:v>
                </c:pt>
                <c:pt idx="5">
                  <c:v>"Обеспечивающая подпрограмма"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063921002241592E-2"/>
          <c:y val="0.5887481081337046"/>
          <c:w val="0.81459671869070827"/>
          <c:h val="0.41097203357333056"/>
        </c:manualLayout>
      </c:layout>
      <c:overlay val="0"/>
      <c:spPr>
        <a:solidFill>
          <a:schemeClr val="bg2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ln>
                <a:noFill/>
              </a:ln>
              <a:solidFill>
                <a:schemeClr val="bg1"/>
              </a:solidFill>
              <a:latin typeface="Agency FB" panose="020B0503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9038</c:v>
                </c:pt>
                <c:pt idx="1">
                  <c:v>8785</c:v>
                </c:pt>
                <c:pt idx="2">
                  <c:v>8700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035984"/>
        <c:axId val="187040296"/>
        <c:axId val="0"/>
      </c:bar3DChart>
      <c:catAx>
        <c:axId val="1870359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7040296"/>
        <c:crosses val="autoZero"/>
        <c:auto val="1"/>
        <c:lblAlgn val="ctr"/>
        <c:lblOffset val="100"/>
        <c:noMultiLvlLbl val="0"/>
      </c:catAx>
      <c:valAx>
        <c:axId val="18704029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87035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2"/>
          <c:w val="0.20617859399957367"/>
          <c:h val="0.32229231474280712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757575"/>
              </a:solidFill>
            </c:spPr>
          </c:dPt>
          <c:dPt>
            <c:idx val="1"/>
            <c:invertIfNegative val="0"/>
            <c:bubble3D val="0"/>
            <c:spPr>
              <a:solidFill>
                <a:srgbClr val="A5A5A5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296178384551362E-3"/>
                  <c:y val="-3.955148394364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822.3</c:v>
                </c:pt>
                <c:pt idx="1">
                  <c:v>750.5</c:v>
                </c:pt>
                <c:pt idx="2">
                  <c:v>721.8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034024"/>
        <c:axId val="187034416"/>
        <c:axId val="0"/>
      </c:bar3DChart>
      <c:catAx>
        <c:axId val="1870340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7034416"/>
        <c:crosses val="autoZero"/>
        <c:auto val="1"/>
        <c:lblAlgn val="ctr"/>
        <c:lblOffset val="100"/>
        <c:noMultiLvlLbl val="0"/>
      </c:catAx>
      <c:valAx>
        <c:axId val="187034416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87034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3"/>
          <c:w val="0.20617859399957367"/>
          <c:h val="0.32229231474280723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90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7417081162274E-2"/>
                  <c:y val="-6.826276408564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35700.5</c:v>
                </c:pt>
                <c:pt idx="1">
                  <c:v>39173.9</c:v>
                </c:pt>
                <c:pt idx="2">
                  <c:v>41792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040688"/>
        <c:axId val="187037160"/>
        <c:axId val="0"/>
      </c:bar3DChart>
      <c:catAx>
        <c:axId val="1870406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7037160"/>
        <c:crosses val="autoZero"/>
        <c:auto val="1"/>
        <c:lblAlgn val="ctr"/>
        <c:lblOffset val="100"/>
        <c:noMultiLvlLbl val="0"/>
      </c:catAx>
      <c:valAx>
        <c:axId val="18703716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8704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9"/>
          <c:w val="0.20617859399957367"/>
          <c:h val="0.3222923147428074"/>
        </c:manualLayout>
      </c:layout>
      <c:overlay val="0"/>
      <c:spPr>
        <a:ln w="19050"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08E-2"/>
          <c:y val="0.1472133299962917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681"/>
          <c:w val="0.46390774671793622"/>
          <c:h val="0.333806153696974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07E-2"/>
                  <c:y val="-9.3552750373124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320908633460481E-3"/>
                  <c:y val="4.045414996507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798764972009552E-2"/>
                  <c:y val="2.5231736576378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5260799052920047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444669612552476E-2"/>
                  <c:y val="-8.1067835854241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10.4</c:v>
                </c:pt>
                <c:pt idx="1">
                  <c:v>1.6</c:v>
                </c:pt>
                <c:pt idx="2">
                  <c:v>2.4</c:v>
                </c:pt>
                <c:pt idx="3">
                  <c:v>7.8</c:v>
                </c:pt>
                <c:pt idx="4">
                  <c:v>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581548542141463"/>
          <c:y val="2.7210702731176404E-2"/>
          <c:w val="0.36982235953660414"/>
          <c:h val="0.9727892972688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diagrams/_rels/drawing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4BB662C6-1121-4DB6-A183-CBF2D6E149DA}" type="presOf" srcId="{4603DC6C-7EC1-47C8-A84A-3B346902C257}" destId="{C3B215E5-EFF6-49A1-8AE4-4F5263ECB00F}" srcOrd="0" destOrd="0" presId="urn:microsoft.com/office/officeart/2008/layout/AlternatingHexagons"/>
    <dgm:cxn modelId="{37AEC3B2-8E16-4228-A9F8-8D83E79BC22C}" type="presOf" srcId="{C8DE20EF-8EF1-45FC-971F-A8C1C99DF9AE}" destId="{7FBAD070-8E4C-422C-8CB2-0A12B2F0C227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9BF88FCB-3E44-4B09-9898-2A57B726A174}" type="presOf" srcId="{7766BD68-16AE-4410-B516-7446B34E343E}" destId="{699AECFF-FDA4-4EF8-BDF9-C673FE5563E8}" srcOrd="0" destOrd="0" presId="urn:microsoft.com/office/officeart/2008/layout/AlternatingHexagons"/>
    <dgm:cxn modelId="{7697471B-3FBB-41C6-A30A-BF3084E4E804}" type="presOf" srcId="{70A5B45C-FC9D-49B7-9961-DDBF2C7D8526}" destId="{3CF31EB5-310B-4C29-A308-C76A0039882D}" srcOrd="0" destOrd="0" presId="urn:microsoft.com/office/officeart/2008/layout/AlternatingHexagons"/>
    <dgm:cxn modelId="{674211E2-4FA2-457D-8154-86CD09C152F2}" type="presOf" srcId="{6881E2F7-5943-41BE-8A54-E82407C42B28}" destId="{0EAD43CD-C870-4968-8E6F-80318E0E08E1}" srcOrd="0" destOrd="0" presId="urn:microsoft.com/office/officeart/2008/layout/AlternatingHexagons"/>
    <dgm:cxn modelId="{8D43CE03-3A88-4F73-9D75-2139A181CBD9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DDDA2F7A-EE00-4FE7-B424-DD335AAC8E00}" type="presOf" srcId="{E27D79CE-597B-423A-94E0-EDAF35FFD511}" destId="{23C757E7-C092-4716-97AC-1F669182D0AF}" srcOrd="0" destOrd="0" presId="urn:microsoft.com/office/officeart/2008/layout/AlternatingHexagons"/>
    <dgm:cxn modelId="{C4A15FBF-3FDA-4C09-B244-36270C7DD2E7}" type="presParOf" srcId="{23C757E7-C092-4716-97AC-1F669182D0AF}" destId="{7A1F00A2-048E-4F4A-B91D-2981356BBFBF}" srcOrd="0" destOrd="0" presId="urn:microsoft.com/office/officeart/2008/layout/AlternatingHexagons"/>
    <dgm:cxn modelId="{860186D2-7D64-4A56-89ED-6AA74420DA2E}" type="presParOf" srcId="{7A1F00A2-048E-4F4A-B91D-2981356BBFBF}" destId="{699AECFF-FDA4-4EF8-BDF9-C673FE5563E8}" srcOrd="0" destOrd="0" presId="urn:microsoft.com/office/officeart/2008/layout/AlternatingHexagons"/>
    <dgm:cxn modelId="{251D82FD-AEB5-434A-8407-250898D54D59}" type="presParOf" srcId="{7A1F00A2-048E-4F4A-B91D-2981356BBFBF}" destId="{002E6CA7-7525-4B3A-BDEA-2E7EE438876D}" srcOrd="1" destOrd="0" presId="urn:microsoft.com/office/officeart/2008/layout/AlternatingHexagons"/>
    <dgm:cxn modelId="{DF32E9AD-7D1B-4A43-8D79-4A0891C3B6D3}" type="presParOf" srcId="{7A1F00A2-048E-4F4A-B91D-2981356BBFBF}" destId="{9A90458D-2F16-4BDA-93F3-05862C01B8A7}" srcOrd="2" destOrd="0" presId="urn:microsoft.com/office/officeart/2008/layout/AlternatingHexagons"/>
    <dgm:cxn modelId="{EA817D72-EA2F-4055-A631-2F3D3F0CC696}" type="presParOf" srcId="{7A1F00A2-048E-4F4A-B91D-2981356BBFBF}" destId="{AF9F7455-5F80-4D98-8710-8EC0AE8706A2}" srcOrd="3" destOrd="0" presId="urn:microsoft.com/office/officeart/2008/layout/AlternatingHexagons"/>
    <dgm:cxn modelId="{7189303B-C498-432B-9219-5E5B2C41770C}" type="presParOf" srcId="{7A1F00A2-048E-4F4A-B91D-2981356BBFBF}" destId="{3CF31EB5-310B-4C29-A308-C76A0039882D}" srcOrd="4" destOrd="0" presId="urn:microsoft.com/office/officeart/2008/layout/AlternatingHexagons"/>
    <dgm:cxn modelId="{5A926A55-ADD9-4F29-B00C-1DF9888595A5}" type="presParOf" srcId="{23C757E7-C092-4716-97AC-1F669182D0AF}" destId="{FE7E3BEE-8997-42EF-8C52-F3C199F879DA}" srcOrd="1" destOrd="0" presId="urn:microsoft.com/office/officeart/2008/layout/AlternatingHexagons"/>
    <dgm:cxn modelId="{9A67E6CC-3FDE-4E58-86CA-E8D7D0E7A434}" type="presParOf" srcId="{23C757E7-C092-4716-97AC-1F669182D0AF}" destId="{840EDB5D-4B12-4556-B1C5-B88F1D0C5483}" srcOrd="2" destOrd="0" presId="urn:microsoft.com/office/officeart/2008/layout/AlternatingHexagons"/>
    <dgm:cxn modelId="{767611C6-262B-4E6E-8C84-AA6F99EDD991}" type="presParOf" srcId="{840EDB5D-4B12-4556-B1C5-B88F1D0C5483}" destId="{645E9327-EFF8-4681-AA27-642B2006EE5F}" srcOrd="0" destOrd="0" presId="urn:microsoft.com/office/officeart/2008/layout/AlternatingHexagons"/>
    <dgm:cxn modelId="{9BA5A873-47E1-4F64-B81F-9C444719158B}" type="presParOf" srcId="{840EDB5D-4B12-4556-B1C5-B88F1D0C5483}" destId="{F350C8BC-685B-4971-88B8-B9A5CA3EEBC9}" srcOrd="1" destOrd="0" presId="urn:microsoft.com/office/officeart/2008/layout/AlternatingHexagons"/>
    <dgm:cxn modelId="{D8D2A0BA-18FF-4AA8-9CFB-CC97049BBF2A}" type="presParOf" srcId="{840EDB5D-4B12-4556-B1C5-B88F1D0C5483}" destId="{21A06A91-5765-47E3-9551-71CA0F37F9F4}" srcOrd="2" destOrd="0" presId="urn:microsoft.com/office/officeart/2008/layout/AlternatingHexagons"/>
    <dgm:cxn modelId="{BB5027BF-867D-49B1-9B1B-D2D99D785E8D}" type="presParOf" srcId="{840EDB5D-4B12-4556-B1C5-B88F1D0C5483}" destId="{D66CA426-84FD-40F3-87C4-3A3B085FB9D6}" srcOrd="3" destOrd="0" presId="urn:microsoft.com/office/officeart/2008/layout/AlternatingHexagons"/>
    <dgm:cxn modelId="{04071BC4-0339-4D68-A916-C194AA5E8EE4}" type="presParOf" srcId="{840EDB5D-4B12-4556-B1C5-B88F1D0C5483}" destId="{0EAD43CD-C870-4968-8E6F-80318E0E08E1}" srcOrd="4" destOrd="0" presId="urn:microsoft.com/office/officeart/2008/layout/AlternatingHexagons"/>
    <dgm:cxn modelId="{94A0EE49-1ABE-4895-9E07-2B66A5127B87}" type="presParOf" srcId="{23C757E7-C092-4716-97AC-1F669182D0AF}" destId="{73250D12-867B-4876-A221-DC5700F33182}" srcOrd="3" destOrd="0" presId="urn:microsoft.com/office/officeart/2008/layout/AlternatingHexagons"/>
    <dgm:cxn modelId="{9E8E053D-C8A6-4D38-BD0F-BB2676ACAEEB}" type="presParOf" srcId="{23C757E7-C092-4716-97AC-1F669182D0AF}" destId="{EEE2586E-A5EA-4124-98C3-5E4BB5A659FD}" srcOrd="4" destOrd="0" presId="urn:microsoft.com/office/officeart/2008/layout/AlternatingHexagons"/>
    <dgm:cxn modelId="{693B3710-BC00-49C3-8760-B2B75C3F48A5}" type="presParOf" srcId="{EEE2586E-A5EA-4124-98C3-5E4BB5A659FD}" destId="{7FBAD070-8E4C-422C-8CB2-0A12B2F0C227}" srcOrd="0" destOrd="0" presId="urn:microsoft.com/office/officeart/2008/layout/AlternatingHexagons"/>
    <dgm:cxn modelId="{0AD893A2-9F6B-4BA5-B5D5-D9F59A4192FC}" type="presParOf" srcId="{EEE2586E-A5EA-4124-98C3-5E4BB5A659FD}" destId="{A747FBB7-DD11-46DD-975D-DE55298BFCD0}" srcOrd="1" destOrd="0" presId="urn:microsoft.com/office/officeart/2008/layout/AlternatingHexagons"/>
    <dgm:cxn modelId="{2495E7C9-9179-4FCB-ACC6-22200D5C9B90}" type="presParOf" srcId="{EEE2586E-A5EA-4124-98C3-5E4BB5A659FD}" destId="{A0143469-E59C-4FAD-9B60-75F32A6E5CBD}" srcOrd="2" destOrd="0" presId="urn:microsoft.com/office/officeart/2008/layout/AlternatingHexagons"/>
    <dgm:cxn modelId="{C52AFB5F-2A4C-465E-AC15-9C0182FBB1AF}" type="presParOf" srcId="{EEE2586E-A5EA-4124-98C3-5E4BB5A659FD}" destId="{A1DA8110-3833-4CC1-9337-BD3AF6D1643F}" srcOrd="3" destOrd="0" presId="urn:microsoft.com/office/officeart/2008/layout/AlternatingHexagons"/>
    <dgm:cxn modelId="{CEDAC121-57B9-4EA2-A026-1D5F93FDE4CA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Обеспечивающая подпрограмма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7 069,5    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31 417,2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118 171,3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	 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3 740,4      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7 490,7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5 388,3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981" custLinFactNeighborY="939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17DEDCFE-5B16-4131-8C1E-525665F8758E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B1287FC-7B5C-4647-B849-83D8CE684618}" type="presOf" srcId="{BA071A15-EFEB-45C1-9F30-37EE5497FC18}" destId="{0436DA89-A853-4627-A083-1739EEEF6E0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87753CE8-5F18-4E16-AA4B-DF3D92A685F9}" type="presOf" srcId="{71EE7BEE-5E7D-4C7A-AEF8-1408C21F15CE}" destId="{C3A74AA2-FF48-47DF-A3C8-3CD6770F42AE}" srcOrd="0" destOrd="0" presId="urn:microsoft.com/office/officeart/2008/layout/VerticalCurvedList"/>
    <dgm:cxn modelId="{98F6BB6C-8009-4BB0-AD23-815CD47DA06E}" type="presOf" srcId="{A3445568-2506-42AC-BBB5-DB5ED086F057}" destId="{52584468-E839-4401-BB3F-A0FE05FF005B}" srcOrd="0" destOrd="0" presId="urn:microsoft.com/office/officeart/2008/layout/VerticalCurvedList"/>
    <dgm:cxn modelId="{9E162BF9-3E3A-4905-B77F-681605C4E203}" type="presOf" srcId="{81E65851-1FDD-4F11-ADF0-66C6D817BE38}" destId="{8CBB39F1-8E67-4419-A29C-14F00A783B16}" srcOrd="0" destOrd="0" presId="urn:microsoft.com/office/officeart/2008/layout/VerticalCurvedList"/>
    <dgm:cxn modelId="{340713BC-FA94-469B-8372-42D826E7A6F3}" type="presOf" srcId="{4EFB4BC5-0CB0-4860-AE3E-40B93C03ADAA}" destId="{C331A558-E48E-47D4-910F-5DCF2C04B607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944DF81-10EE-43A4-A17E-48B7C80528D9}" type="presOf" srcId="{8A3A9D39-9891-4042-B27F-C8A433642566}" destId="{262F9EDB-960B-4F3F-BACE-D0C94E1B1159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0AAB3C44-65CE-4F2B-B5F6-1CBD39A1A7B2}" type="presOf" srcId="{4376AF43-8EA0-4189-B4F5-756A66676509}" destId="{F7B79699-6C9E-4222-92C4-820989853EF6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26DC506-9BD4-45E9-8D2C-9540D9C50EE6}" type="presOf" srcId="{9DF0DDA7-E0FF-4DF2-96FC-33B731CB9910}" destId="{6837DB48-D70D-438C-8D10-A5853F390E0A}" srcOrd="0" destOrd="0" presId="urn:microsoft.com/office/officeart/2008/layout/VerticalCurvedList"/>
    <dgm:cxn modelId="{D7732F7F-3E39-498E-8B6C-05183E87BAC3}" type="presParOf" srcId="{0436DA89-A853-4627-A083-1739EEEF6E06}" destId="{B5C51162-0C10-4B47-9AA5-5F9C13B00093}" srcOrd="0" destOrd="0" presId="urn:microsoft.com/office/officeart/2008/layout/VerticalCurvedList"/>
    <dgm:cxn modelId="{A212F551-2C03-4C0E-B531-1E8114038098}" type="presParOf" srcId="{B5C51162-0C10-4B47-9AA5-5F9C13B00093}" destId="{E1E61BAD-BED1-4D8A-90D4-BAE07F332A16}" srcOrd="0" destOrd="0" presId="urn:microsoft.com/office/officeart/2008/layout/VerticalCurvedList"/>
    <dgm:cxn modelId="{E238AF76-9183-4FEB-969E-886AB49CF593}" type="presParOf" srcId="{E1E61BAD-BED1-4D8A-90D4-BAE07F332A16}" destId="{4B2E72F6-C480-4DB1-9B6F-57BDD76DA4A2}" srcOrd="0" destOrd="0" presId="urn:microsoft.com/office/officeart/2008/layout/VerticalCurvedList"/>
    <dgm:cxn modelId="{E2119986-6E85-4E47-806E-42CB3CD8B90D}" type="presParOf" srcId="{E1E61BAD-BED1-4D8A-90D4-BAE07F332A16}" destId="{C3A74AA2-FF48-47DF-A3C8-3CD6770F42AE}" srcOrd="1" destOrd="0" presId="urn:microsoft.com/office/officeart/2008/layout/VerticalCurvedList"/>
    <dgm:cxn modelId="{0992F313-3D4D-4815-B487-EFD4FD5484AE}" type="presParOf" srcId="{E1E61BAD-BED1-4D8A-90D4-BAE07F332A16}" destId="{CD51E50C-CCC6-4294-BB05-8281AC6B0206}" srcOrd="2" destOrd="0" presId="urn:microsoft.com/office/officeart/2008/layout/VerticalCurvedList"/>
    <dgm:cxn modelId="{B1223A6A-0B97-459D-9D2F-75FA71018721}" type="presParOf" srcId="{E1E61BAD-BED1-4D8A-90D4-BAE07F332A16}" destId="{CAF5E078-4AEA-4373-9B88-DAA4E643181C}" srcOrd="3" destOrd="0" presId="urn:microsoft.com/office/officeart/2008/layout/VerticalCurvedList"/>
    <dgm:cxn modelId="{5469993A-C40F-47F8-A2A2-2DF684CB4F42}" type="presParOf" srcId="{B5C51162-0C10-4B47-9AA5-5F9C13B00093}" destId="{F7B79699-6C9E-4222-92C4-820989853EF6}" srcOrd="1" destOrd="0" presId="urn:microsoft.com/office/officeart/2008/layout/VerticalCurvedList"/>
    <dgm:cxn modelId="{21CF12C8-B43A-4502-8C37-64E038A6CAA5}" type="presParOf" srcId="{B5C51162-0C10-4B47-9AA5-5F9C13B00093}" destId="{135B7EAE-CDED-4E79-8A1E-6DC1E94DBBDC}" srcOrd="2" destOrd="0" presId="urn:microsoft.com/office/officeart/2008/layout/VerticalCurvedList"/>
    <dgm:cxn modelId="{21AC60F6-886E-472A-A930-9CD718C73B42}" type="presParOf" srcId="{135B7EAE-CDED-4E79-8A1E-6DC1E94DBBDC}" destId="{4B24DBC4-281B-4427-8AC6-38D1BD950105}" srcOrd="0" destOrd="0" presId="urn:microsoft.com/office/officeart/2008/layout/VerticalCurvedList"/>
    <dgm:cxn modelId="{382A4243-AC60-4FE5-ACB9-F39A231D495E}" type="presParOf" srcId="{B5C51162-0C10-4B47-9AA5-5F9C13B00093}" destId="{52584468-E839-4401-BB3F-A0FE05FF005B}" srcOrd="3" destOrd="0" presId="urn:microsoft.com/office/officeart/2008/layout/VerticalCurvedList"/>
    <dgm:cxn modelId="{23BC8D3A-852C-4A17-AD8B-1AEBBEA6C380}" type="presParOf" srcId="{B5C51162-0C10-4B47-9AA5-5F9C13B00093}" destId="{6C48ABAB-0992-4FBE-B23F-3A8F1359BF9D}" srcOrd="4" destOrd="0" presId="urn:microsoft.com/office/officeart/2008/layout/VerticalCurvedList"/>
    <dgm:cxn modelId="{FC150BD1-241C-4C65-8527-5E9250855D0E}" type="presParOf" srcId="{6C48ABAB-0992-4FBE-B23F-3A8F1359BF9D}" destId="{80251128-A1F5-40E1-9DDB-013A01EE5DA4}" srcOrd="0" destOrd="0" presId="urn:microsoft.com/office/officeart/2008/layout/VerticalCurvedList"/>
    <dgm:cxn modelId="{82902A0C-52DD-4AAF-A946-6902EE7A36BE}" type="presParOf" srcId="{B5C51162-0C10-4B47-9AA5-5F9C13B00093}" destId="{5979CBC2-0EE9-4535-A7E0-BF6040AD38B5}" srcOrd="5" destOrd="0" presId="urn:microsoft.com/office/officeart/2008/layout/VerticalCurvedList"/>
    <dgm:cxn modelId="{ABA26EA6-5FB6-4417-8F7C-0370819ACD1F}" type="presParOf" srcId="{B5C51162-0C10-4B47-9AA5-5F9C13B00093}" destId="{CD55839D-27D4-473B-8077-2E062ED3ECE8}" srcOrd="6" destOrd="0" presId="urn:microsoft.com/office/officeart/2008/layout/VerticalCurvedList"/>
    <dgm:cxn modelId="{F701C218-611C-45C9-836E-566F3CA2D9C6}" type="presParOf" srcId="{CD55839D-27D4-473B-8077-2E062ED3ECE8}" destId="{400EB121-59E7-4F3C-AAEC-8B8E786BC37E}" srcOrd="0" destOrd="0" presId="urn:microsoft.com/office/officeart/2008/layout/VerticalCurvedList"/>
    <dgm:cxn modelId="{6CFE49B4-5E0E-45FD-926A-55AB9185784E}" type="presParOf" srcId="{B5C51162-0C10-4B47-9AA5-5F9C13B00093}" destId="{6837DB48-D70D-438C-8D10-A5853F390E0A}" srcOrd="7" destOrd="0" presId="urn:microsoft.com/office/officeart/2008/layout/VerticalCurvedList"/>
    <dgm:cxn modelId="{192A58A7-7D84-4FA9-84AF-C326037BDDBE}" type="presParOf" srcId="{B5C51162-0C10-4B47-9AA5-5F9C13B00093}" destId="{7E739400-C06E-476D-A588-BD2796D1BC92}" srcOrd="8" destOrd="0" presId="urn:microsoft.com/office/officeart/2008/layout/VerticalCurvedList"/>
    <dgm:cxn modelId="{F234A744-9EF2-4ABC-9478-7A5D6D51FE30}" type="presParOf" srcId="{7E739400-C06E-476D-A588-BD2796D1BC92}" destId="{93EF5291-800E-4F28-8287-2191C2C9315D}" srcOrd="0" destOrd="0" presId="urn:microsoft.com/office/officeart/2008/layout/VerticalCurvedList"/>
    <dgm:cxn modelId="{FBB780F7-CE54-4A60-AE75-247549572A46}" type="presParOf" srcId="{B5C51162-0C10-4B47-9AA5-5F9C13B00093}" destId="{262F9EDB-960B-4F3F-BACE-D0C94E1B1159}" srcOrd="9" destOrd="0" presId="urn:microsoft.com/office/officeart/2008/layout/VerticalCurvedList"/>
    <dgm:cxn modelId="{046C1D6B-E6E6-4E2D-9CF6-B76409DD0C21}" type="presParOf" srcId="{B5C51162-0C10-4B47-9AA5-5F9C13B00093}" destId="{6E524A4B-D17D-4B0D-8C97-4F3C4D129EE0}" srcOrd="10" destOrd="0" presId="urn:microsoft.com/office/officeart/2008/layout/VerticalCurvedList"/>
    <dgm:cxn modelId="{7AA712E2-779C-4495-96EA-4224166FE7DE}" type="presParOf" srcId="{6E524A4B-D17D-4B0D-8C97-4F3C4D129EE0}" destId="{2F8040AC-C318-4B86-9B65-C05202548638}" srcOrd="0" destOrd="0" presId="urn:microsoft.com/office/officeart/2008/layout/VerticalCurvedList"/>
    <dgm:cxn modelId="{2A4CBC4E-BD51-4606-8731-1DD06717CB8A}" type="presParOf" srcId="{B5C51162-0C10-4B47-9AA5-5F9C13B00093}" destId="{8CBB39F1-8E67-4419-A29C-14F00A783B16}" srcOrd="11" destOrd="0" presId="urn:microsoft.com/office/officeart/2008/layout/VerticalCurvedList"/>
    <dgm:cxn modelId="{B8851343-35C3-4EBE-B032-CF33D08F90D2}" type="presParOf" srcId="{B5C51162-0C10-4B47-9AA5-5F9C13B00093}" destId="{8D26E580-F4D3-4263-9C73-F248337C3113}" srcOrd="12" destOrd="0" presId="urn:microsoft.com/office/officeart/2008/layout/VerticalCurvedList"/>
    <dgm:cxn modelId="{2D325F83-6C00-48D4-9132-6DD81DFB43B6}" type="presParOf" srcId="{8D26E580-F4D3-4263-9C73-F248337C3113}" destId="{9A04AD90-3895-4ACF-8499-71288C37341A}" srcOrd="0" destOrd="0" presId="urn:microsoft.com/office/officeart/2008/layout/VerticalCurvedList"/>
    <dgm:cxn modelId="{6788F3B9-0FD3-41C1-BB42-ED8AFF85ED77}" type="presParOf" srcId="{B5C51162-0C10-4B47-9AA5-5F9C13B00093}" destId="{C331A558-E48E-47D4-910F-5DCF2C04B607}" srcOrd="13" destOrd="0" presId="urn:microsoft.com/office/officeart/2008/layout/VerticalCurvedList"/>
    <dgm:cxn modelId="{8B99411C-C5E6-4824-9511-1F6A907A0D61}" type="presParOf" srcId="{B5C51162-0C10-4B47-9AA5-5F9C13B00093}" destId="{2FF52826-56AF-4831-823A-E13D29DD9B7E}" srcOrd="14" destOrd="0" presId="urn:microsoft.com/office/officeart/2008/layout/VerticalCurvedList"/>
    <dgm:cxn modelId="{674F97D6-DE5A-4823-9F76-842E46EC3B8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E2F2B4-E081-40D0-9312-16245465F19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1ED5D4B-65E4-4449-9CB4-B37D6A1A937A}">
      <dgm:prSet custT="1"/>
      <dgm:spPr/>
      <dgm:t>
        <a:bodyPr/>
        <a:lstStyle/>
        <a:p>
          <a:pPr rtl="0"/>
          <a:r>
            <a:rPr lang="ru-RU" sz="1100" dirty="0" smtClean="0"/>
            <a:t>-</a:t>
          </a:r>
          <a:r>
            <a:rPr lang="ru-RU" sz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dirty="0" smtClean="0"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latin typeface="Sitka Small" panose="02000505000000020004" pitchFamily="2" charset="0"/>
            </a:rPr>
            <a:t>51 761,3</a:t>
          </a:r>
          <a:r>
            <a:rPr lang="ru-RU" sz="1200" dirty="0" smtClean="0">
              <a:latin typeface="Sitka Small" panose="02000505000000020004" pitchFamily="2" charset="0"/>
            </a:rPr>
            <a:t> тыс. руб.;</a:t>
          </a:r>
          <a:endParaRPr lang="ru-RU" sz="1200" dirty="0">
            <a:latin typeface="Sitka Small" panose="02000505000000020004" pitchFamily="2" charset="0"/>
          </a:endParaRPr>
        </a:p>
      </dgm:t>
    </dgm:pt>
    <dgm:pt modelId="{14C144A9-87F9-4A3E-B23C-5737C5E60C60}" type="parTrans" cxnId="{01A9E607-5FF3-48D1-880F-8A328F4C61C2}">
      <dgm:prSet/>
      <dgm:spPr/>
      <dgm:t>
        <a:bodyPr/>
        <a:lstStyle/>
        <a:p>
          <a:endParaRPr lang="ru-RU"/>
        </a:p>
      </dgm:t>
    </dgm:pt>
    <dgm:pt modelId="{22939E06-B622-4AB5-BECB-A85BED89C409}" type="sibTrans" cxnId="{01A9E607-5FF3-48D1-880F-8A328F4C61C2}">
      <dgm:prSet/>
      <dgm:spPr/>
      <dgm:t>
        <a:bodyPr/>
        <a:lstStyle/>
        <a:p>
          <a:endParaRPr lang="ru-RU"/>
        </a:p>
      </dgm:t>
    </dgm:pt>
    <dgm:pt modelId="{5EAE56CF-CFFC-428C-9953-1EAE028F8393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1 372,7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A791DF0-A6C8-476D-8D4D-0C7AC9B40713}" type="parTrans" cxnId="{2DCC5064-887D-4D32-8199-EDC07F0BEED7}">
      <dgm:prSet/>
      <dgm:spPr/>
      <dgm:t>
        <a:bodyPr/>
        <a:lstStyle/>
        <a:p>
          <a:endParaRPr lang="ru-RU"/>
        </a:p>
      </dgm:t>
    </dgm:pt>
    <dgm:pt modelId="{6E94CC37-64AA-49D5-9F2D-779DD4CDBDBE}" type="sibTrans" cxnId="{2DCC5064-887D-4D32-8199-EDC07F0BEED7}">
      <dgm:prSet/>
      <dgm:spPr/>
      <dgm:t>
        <a:bodyPr/>
        <a:lstStyle/>
        <a:p>
          <a:endParaRPr lang="ru-RU"/>
        </a:p>
      </dgm:t>
    </dgm:pt>
    <dgm:pt modelId="{2C7FE31F-72BC-4A49-95F9-B15125ADD962}">
      <dgm:prSet custT="1"/>
      <dgm:spPr/>
      <dgm:t>
        <a:bodyPr/>
        <a:lstStyle/>
        <a:p>
          <a:pPr rtl="0"/>
          <a:r>
            <a:rPr lang="ru-RU" sz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dirty="0" smtClean="0"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latin typeface="Sitka Small" panose="02000505000000020004" pitchFamily="2" charset="0"/>
            </a:rPr>
            <a:t>5 642,3 </a:t>
          </a:r>
          <a:r>
            <a:rPr lang="ru-RU" sz="1200" dirty="0" smtClean="0">
              <a:latin typeface="Sitka Small" panose="02000505000000020004" pitchFamily="2" charset="0"/>
            </a:rPr>
            <a:t>тыс. руб.</a:t>
          </a:r>
          <a:endParaRPr lang="ru-RU" sz="1200" dirty="0">
            <a:latin typeface="Sitka Small" panose="02000505000000020004" pitchFamily="2" charset="0"/>
          </a:endParaRPr>
        </a:p>
      </dgm:t>
    </dgm:pt>
    <dgm:pt modelId="{9FE481EE-10DF-4938-AC7C-282D9E9FBA15}" type="parTrans" cxnId="{1E9B39D5-D154-4933-B70E-065299A64F62}">
      <dgm:prSet/>
      <dgm:spPr/>
      <dgm:t>
        <a:bodyPr/>
        <a:lstStyle/>
        <a:p>
          <a:endParaRPr lang="ru-RU"/>
        </a:p>
      </dgm:t>
    </dgm:pt>
    <dgm:pt modelId="{33F3151A-A0B9-4C2C-A5A7-87DB59704590}" type="sibTrans" cxnId="{1E9B39D5-D154-4933-B70E-065299A64F62}">
      <dgm:prSet/>
      <dgm:spPr/>
      <dgm:t>
        <a:bodyPr/>
        <a:lstStyle/>
        <a:p>
          <a:endParaRPr lang="ru-RU"/>
        </a:p>
      </dgm:t>
    </dgm:pt>
    <dgm:pt modelId="{0CA7D27D-D7CB-4947-A685-653DE5CFB25C}" type="pres">
      <dgm:prSet presAssocID="{1BE2F2B4-E081-40D0-9312-16245465F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4D24D-E8FA-45C2-92BD-B6E7B240D4DE}" type="pres">
      <dgm:prSet presAssocID="{11ED5D4B-65E4-4449-9CB4-B37D6A1A937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9692-B770-47B2-AA89-F9EB12EA6816}" type="pres">
      <dgm:prSet presAssocID="{22939E06-B622-4AB5-BECB-A85BED89C409}" presName="spacer" presStyleCnt="0"/>
      <dgm:spPr/>
    </dgm:pt>
    <dgm:pt modelId="{EB195666-0C04-4B03-8A9E-A79B84258DC3}" type="pres">
      <dgm:prSet presAssocID="{5EAE56CF-CFFC-428C-9953-1EAE028F83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794D0-14BD-41E2-97AF-F6761F8FA555}" type="pres">
      <dgm:prSet presAssocID="{6E94CC37-64AA-49D5-9F2D-779DD4CDBDBE}" presName="spacer" presStyleCnt="0"/>
      <dgm:spPr/>
    </dgm:pt>
    <dgm:pt modelId="{287F886B-9E3A-476B-AE8E-D575CED8ED6E}" type="pres">
      <dgm:prSet presAssocID="{2C7FE31F-72BC-4A49-95F9-B15125ADD9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D32AE-A91E-4A5F-AA9F-0E2AEF336320}" type="presOf" srcId="{1BE2F2B4-E081-40D0-9312-16245465F198}" destId="{0CA7D27D-D7CB-4947-A685-653DE5CFB25C}" srcOrd="0" destOrd="0" presId="urn:microsoft.com/office/officeart/2005/8/layout/vList2"/>
    <dgm:cxn modelId="{2DCC5064-887D-4D32-8199-EDC07F0BEED7}" srcId="{1BE2F2B4-E081-40D0-9312-16245465F198}" destId="{5EAE56CF-CFFC-428C-9953-1EAE028F8393}" srcOrd="1" destOrd="0" parTransId="{3A791DF0-A6C8-476D-8D4D-0C7AC9B40713}" sibTransId="{6E94CC37-64AA-49D5-9F2D-779DD4CDBDBE}"/>
    <dgm:cxn modelId="{345B76A3-F04A-40DC-99B5-4F0915CC4D54}" type="presOf" srcId="{2C7FE31F-72BC-4A49-95F9-B15125ADD962}" destId="{287F886B-9E3A-476B-AE8E-D575CED8ED6E}" srcOrd="0" destOrd="0" presId="urn:microsoft.com/office/officeart/2005/8/layout/vList2"/>
    <dgm:cxn modelId="{583E0A61-4606-4164-B7D4-609E0E5C8148}" type="presOf" srcId="{5EAE56CF-CFFC-428C-9953-1EAE028F8393}" destId="{EB195666-0C04-4B03-8A9E-A79B84258DC3}" srcOrd="0" destOrd="0" presId="urn:microsoft.com/office/officeart/2005/8/layout/vList2"/>
    <dgm:cxn modelId="{1E9B39D5-D154-4933-B70E-065299A64F62}" srcId="{1BE2F2B4-E081-40D0-9312-16245465F198}" destId="{2C7FE31F-72BC-4A49-95F9-B15125ADD962}" srcOrd="2" destOrd="0" parTransId="{9FE481EE-10DF-4938-AC7C-282D9E9FBA15}" sibTransId="{33F3151A-A0B9-4C2C-A5A7-87DB59704590}"/>
    <dgm:cxn modelId="{65486C35-B10F-45F6-95FC-4B8CE65D1385}" type="presOf" srcId="{11ED5D4B-65E4-4449-9CB4-B37D6A1A937A}" destId="{D554D24D-E8FA-45C2-92BD-B6E7B240D4DE}" srcOrd="0" destOrd="0" presId="urn:microsoft.com/office/officeart/2005/8/layout/vList2"/>
    <dgm:cxn modelId="{01A9E607-5FF3-48D1-880F-8A328F4C61C2}" srcId="{1BE2F2B4-E081-40D0-9312-16245465F198}" destId="{11ED5D4B-65E4-4449-9CB4-B37D6A1A937A}" srcOrd="0" destOrd="0" parTransId="{14C144A9-87F9-4A3E-B23C-5737C5E60C60}" sibTransId="{22939E06-B622-4AB5-BECB-A85BED89C409}"/>
    <dgm:cxn modelId="{64827A2C-C9A0-43E0-BFD6-9280FE10AEB7}" type="presParOf" srcId="{0CA7D27D-D7CB-4947-A685-653DE5CFB25C}" destId="{D554D24D-E8FA-45C2-92BD-B6E7B240D4DE}" srcOrd="0" destOrd="0" presId="urn:microsoft.com/office/officeart/2005/8/layout/vList2"/>
    <dgm:cxn modelId="{FDE013CC-60DA-46A6-B389-0956C008207F}" type="presParOf" srcId="{0CA7D27D-D7CB-4947-A685-653DE5CFB25C}" destId="{31BB9692-B770-47B2-AA89-F9EB12EA6816}" srcOrd="1" destOrd="0" presId="urn:microsoft.com/office/officeart/2005/8/layout/vList2"/>
    <dgm:cxn modelId="{3EDEE3BB-1929-4910-9F42-EC556992920E}" type="presParOf" srcId="{0CA7D27D-D7CB-4947-A685-653DE5CFB25C}" destId="{EB195666-0C04-4B03-8A9E-A79B84258DC3}" srcOrd="2" destOrd="0" presId="urn:microsoft.com/office/officeart/2005/8/layout/vList2"/>
    <dgm:cxn modelId="{2DA505FB-AFA1-44BF-90E7-57392514F631}" type="presParOf" srcId="{0CA7D27D-D7CB-4947-A685-653DE5CFB25C}" destId="{EF0794D0-14BD-41E2-97AF-F6761F8FA555}" srcOrd="3" destOrd="0" presId="urn:microsoft.com/office/officeart/2005/8/layout/vList2"/>
    <dgm:cxn modelId="{28981FC8-40F1-4211-ACA5-B868811CE110}" type="presParOf" srcId="{0CA7D27D-D7CB-4947-A685-653DE5CFB25C}" destId="{287F886B-9E3A-476B-AE8E-D575CED8ED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016BC1-F865-4D06-86F2-80C470C8C2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365AFF-3925-49E7-A267-8925222936F6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</a:t>
          </a:r>
          <a:r>
            <a:rPr lang="en-US" b="1" dirty="0" smtClean="0">
              <a:latin typeface="Sitka Small" panose="02000505000000020004" pitchFamily="2" charset="0"/>
            </a:rPr>
            <a:t>1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dirty="0" smtClean="0">
              <a:latin typeface="Sitka Small" panose="02000505000000020004" pitchFamily="2" charset="0"/>
            </a:rPr>
            <a:t>75 022</a:t>
          </a:r>
          <a:r>
            <a:rPr lang="ru-RU" b="1" dirty="0" smtClean="0">
              <a:latin typeface="Sitka Small" panose="02000505000000020004" pitchFamily="2" charset="0"/>
            </a:rPr>
            <a:t>,7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97,3 </a:t>
          </a:r>
          <a:r>
            <a:rPr lang="ru-RU" dirty="0" smtClean="0">
              <a:latin typeface="Sitka Small" panose="02000505000000020004" pitchFamily="2" charset="0"/>
            </a:rPr>
            <a:t>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76 330,7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9101B849-7C81-48FC-AC40-33E07EB1BC10}" type="parTrans" cxnId="{22BE18D9-FF5F-4E2F-BA3C-45A7DC8CA40F}">
      <dgm:prSet/>
      <dgm:spPr/>
      <dgm:t>
        <a:bodyPr/>
        <a:lstStyle/>
        <a:p>
          <a:endParaRPr lang="ru-RU"/>
        </a:p>
      </dgm:t>
    </dgm:pt>
    <dgm:pt modelId="{4D1302FF-69B6-43E6-BA66-BF8266271CF8}" type="sibTrans" cxnId="{22BE18D9-FF5F-4E2F-BA3C-45A7DC8CA40F}">
      <dgm:prSet/>
      <dgm:spPr/>
      <dgm:t>
        <a:bodyPr/>
        <a:lstStyle/>
        <a:p>
          <a:endParaRPr lang="ru-RU"/>
        </a:p>
      </dgm:t>
    </dgm:pt>
    <dgm:pt modelId="{284DA754-6465-45EA-BE2C-91CE4E26C4E5}" type="pres">
      <dgm:prSet presAssocID="{06016BC1-F865-4D06-86F2-80C470C8C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093446-3F2C-4B32-8D3E-2CB2366D0492}" type="pres">
      <dgm:prSet presAssocID="{6D365AFF-3925-49E7-A267-8925222936F6}" presName="parentText" presStyleLbl="node1" presStyleIdx="0" presStyleCnt="1" custLinFactNeighborX="-12281" custLinFactNeighborY="-3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187DC-4AD7-47F6-8390-DA0FA1408371}" type="presOf" srcId="{6D365AFF-3925-49E7-A267-8925222936F6}" destId="{59093446-3F2C-4B32-8D3E-2CB2366D0492}" srcOrd="0" destOrd="0" presId="urn:microsoft.com/office/officeart/2005/8/layout/vList2"/>
    <dgm:cxn modelId="{9DB2DDC5-0C32-4958-B06D-72F02844F3AC}" type="presOf" srcId="{06016BC1-F865-4D06-86F2-80C470C8C273}" destId="{284DA754-6465-45EA-BE2C-91CE4E26C4E5}" srcOrd="0" destOrd="0" presId="urn:microsoft.com/office/officeart/2005/8/layout/vList2"/>
    <dgm:cxn modelId="{22BE18D9-FF5F-4E2F-BA3C-45A7DC8CA40F}" srcId="{06016BC1-F865-4D06-86F2-80C470C8C273}" destId="{6D365AFF-3925-49E7-A267-8925222936F6}" srcOrd="0" destOrd="0" parTransId="{9101B849-7C81-48FC-AC40-33E07EB1BC10}" sibTransId="{4D1302FF-69B6-43E6-BA66-BF8266271CF8}"/>
    <dgm:cxn modelId="{96C6AB7E-2CF8-4830-9DF9-79117F2B064F}" type="presParOf" srcId="{284DA754-6465-45EA-BE2C-91CE4E26C4E5}" destId="{59093446-3F2C-4B32-8D3E-2CB2366D04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84B94B-7B58-4578-94FA-9D433C05CD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0FB6B-2176-46F7-AC96-B82BA2D36C36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dirty="0">
            <a:latin typeface="Sitka Small" panose="02000505000000020004" pitchFamily="2" charset="0"/>
          </a:endParaRPr>
        </a:p>
      </dgm:t>
    </dgm:pt>
    <dgm:pt modelId="{35DAC28B-D908-487A-8551-0D4A2268FE91}" type="parTrans" cxnId="{5B7E8F75-988C-47C4-A7A5-F056FE85B89E}">
      <dgm:prSet/>
      <dgm:spPr/>
      <dgm:t>
        <a:bodyPr/>
        <a:lstStyle/>
        <a:p>
          <a:endParaRPr lang="ru-RU"/>
        </a:p>
      </dgm:t>
    </dgm:pt>
    <dgm:pt modelId="{F71B1689-4B5F-4537-B557-82608AF31970}" type="sibTrans" cxnId="{5B7E8F75-988C-47C4-A7A5-F056FE85B89E}">
      <dgm:prSet/>
      <dgm:spPr/>
      <dgm:t>
        <a:bodyPr/>
        <a:lstStyle/>
        <a:p>
          <a:endParaRPr lang="ru-RU"/>
        </a:p>
      </dgm:t>
    </dgm:pt>
    <dgm:pt modelId="{16449FB9-BFBC-49B0-A1EC-32C6286EE2BE}" type="pres">
      <dgm:prSet presAssocID="{3B84B94B-7B58-4578-94FA-9D433C05CD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4DB98C-386D-4060-9C98-23FC9F743A38}" type="pres">
      <dgm:prSet presAssocID="{A610FB6B-2176-46F7-AC96-B82BA2D36C36}" presName="parentText" presStyleLbl="node1" presStyleIdx="0" presStyleCnt="1" custLinFactNeighborX="1287" custLinFactNeighborY="-20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7E8F75-988C-47C4-A7A5-F056FE85B89E}" srcId="{3B84B94B-7B58-4578-94FA-9D433C05CD4D}" destId="{A610FB6B-2176-46F7-AC96-B82BA2D36C36}" srcOrd="0" destOrd="0" parTransId="{35DAC28B-D908-487A-8551-0D4A2268FE91}" sibTransId="{F71B1689-4B5F-4537-B557-82608AF31970}"/>
    <dgm:cxn modelId="{6B497064-3A9D-49F2-807A-E9F13C1E136E}" type="presOf" srcId="{3B84B94B-7B58-4578-94FA-9D433C05CD4D}" destId="{16449FB9-BFBC-49B0-A1EC-32C6286EE2BE}" srcOrd="0" destOrd="0" presId="urn:microsoft.com/office/officeart/2005/8/layout/vList2"/>
    <dgm:cxn modelId="{F3A43B3A-37B1-4338-991A-B356B907FF28}" type="presOf" srcId="{A610FB6B-2176-46F7-AC96-B82BA2D36C36}" destId="{F14DB98C-386D-4060-9C98-23FC9F743A38}" srcOrd="0" destOrd="0" presId="urn:microsoft.com/office/officeart/2005/8/layout/vList2"/>
    <dgm:cxn modelId="{A210E144-CF6B-479B-AE0F-81E484EE2EF4}" type="presParOf" srcId="{16449FB9-BFBC-49B0-A1EC-32C6286EE2BE}" destId="{F14DB98C-386D-4060-9C98-23FC9F743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2ED0989-A03C-4985-9BF3-F7AB00BC6877}" type="doc">
      <dgm:prSet loTypeId="urn:microsoft.com/office/officeart/2005/8/layout/process1" loCatId="process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DF2D1168-C179-4476-8718-FA6B6972800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E326B9E3-2A2F-494E-8F3D-A5561B474C77}" type="parTrans" cxnId="{87281F4F-95EA-475E-89F3-3BA6B50212D3}">
      <dgm:prSet/>
      <dgm:spPr/>
      <dgm:t>
        <a:bodyPr/>
        <a:lstStyle/>
        <a:p>
          <a:endParaRPr lang="ru-RU"/>
        </a:p>
      </dgm:t>
    </dgm:pt>
    <dgm:pt modelId="{D870B749-D16F-4361-8C2B-416B7BD584E3}" type="sibTrans" cxnId="{87281F4F-95EA-475E-89F3-3BA6B50212D3}">
      <dgm:prSet/>
      <dgm:spPr/>
      <dgm:t>
        <a:bodyPr/>
        <a:lstStyle/>
        <a:p>
          <a:endParaRPr lang="ru-RU"/>
        </a:p>
      </dgm:t>
    </dgm:pt>
    <dgm:pt modelId="{F12839EE-62E1-419C-B3CF-AAE8CAD721D0}" type="pres">
      <dgm:prSet presAssocID="{D2ED0989-A03C-4985-9BF3-F7AB00BC68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398A1F-0C51-4A34-9E6F-17B7C83BCBF7}" type="pres">
      <dgm:prSet presAssocID="{DF2D1168-C179-4476-8718-FA6B6972800F}" presName="node" presStyleLbl="node1" presStyleIdx="0" presStyleCnt="1" custLinFactNeighborX="-5824" custLinFactNeighborY="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F1B64-7EFE-46A4-8088-3CF6DB1C17C4}" type="presOf" srcId="{DF2D1168-C179-4476-8718-FA6B6972800F}" destId="{AC398A1F-0C51-4A34-9E6F-17B7C83BCBF7}" srcOrd="0" destOrd="0" presId="urn:microsoft.com/office/officeart/2005/8/layout/process1"/>
    <dgm:cxn modelId="{322F36B5-73C1-4EB0-8064-533604394184}" type="presOf" srcId="{D2ED0989-A03C-4985-9BF3-F7AB00BC6877}" destId="{F12839EE-62E1-419C-B3CF-AAE8CAD721D0}" srcOrd="0" destOrd="0" presId="urn:microsoft.com/office/officeart/2005/8/layout/process1"/>
    <dgm:cxn modelId="{87281F4F-95EA-475E-89F3-3BA6B50212D3}" srcId="{D2ED0989-A03C-4985-9BF3-F7AB00BC6877}" destId="{DF2D1168-C179-4476-8718-FA6B6972800F}" srcOrd="0" destOrd="0" parTransId="{E326B9E3-2A2F-494E-8F3D-A5561B474C77}" sibTransId="{D870B749-D16F-4361-8C2B-416B7BD584E3}"/>
    <dgm:cxn modelId="{77786313-9E92-4A90-BA31-99D2E8824A2E}" type="presParOf" srcId="{F12839EE-62E1-419C-B3CF-AAE8CAD721D0}" destId="{AC398A1F-0C51-4A34-9E6F-17B7C83BCBF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917082-36C9-47BA-A66F-C49980565326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73019EEB-7B3C-4907-86B6-4C19B3CB158A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Цель: </a:t>
          </a:r>
          <a:r>
            <a:rPr lang="ru-RU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dirty="0">
            <a:latin typeface="Sitka Small" panose="02000505000000020004" pitchFamily="2" charset="0"/>
          </a:endParaRPr>
        </a:p>
      </dgm:t>
    </dgm:pt>
    <dgm:pt modelId="{93CF8DFA-C95B-4AC4-8903-8642A573C948}" type="parTrans" cxnId="{9037EE4F-B3C7-49DA-A57D-79D906DB6398}">
      <dgm:prSet/>
      <dgm:spPr/>
      <dgm:t>
        <a:bodyPr/>
        <a:lstStyle/>
        <a:p>
          <a:endParaRPr lang="ru-RU"/>
        </a:p>
      </dgm:t>
    </dgm:pt>
    <dgm:pt modelId="{FE941991-786E-4591-8E0D-11174F910FEA}" type="sibTrans" cxnId="{9037EE4F-B3C7-49DA-A57D-79D906DB6398}">
      <dgm:prSet/>
      <dgm:spPr/>
      <dgm:t>
        <a:bodyPr/>
        <a:lstStyle/>
        <a:p>
          <a:endParaRPr lang="ru-RU"/>
        </a:p>
      </dgm:t>
    </dgm:pt>
    <dgm:pt modelId="{1AC12EC1-0B94-421F-9EFC-643D177A3567}" type="pres">
      <dgm:prSet presAssocID="{1B917082-36C9-47BA-A66F-C49980565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FD5C7-582B-4500-87D8-27EDE1A921D7}" type="pres">
      <dgm:prSet presAssocID="{73019EEB-7B3C-4907-86B6-4C19B3CB15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37EE4F-B3C7-49DA-A57D-79D906DB6398}" srcId="{1B917082-36C9-47BA-A66F-C49980565326}" destId="{73019EEB-7B3C-4907-86B6-4C19B3CB158A}" srcOrd="0" destOrd="0" parTransId="{93CF8DFA-C95B-4AC4-8903-8642A573C948}" sibTransId="{FE941991-786E-4591-8E0D-11174F910FEA}"/>
    <dgm:cxn modelId="{F3A6C171-8B11-4828-A39B-E24552F7BD7E}" type="presOf" srcId="{73019EEB-7B3C-4907-86B6-4C19B3CB158A}" destId="{55DFD5C7-582B-4500-87D8-27EDE1A921D7}" srcOrd="0" destOrd="0" presId="urn:microsoft.com/office/officeart/2005/8/layout/vList2"/>
    <dgm:cxn modelId="{373F4638-7E0C-4114-9ED0-1ACC7A134281}" type="presOf" srcId="{1B917082-36C9-47BA-A66F-C49980565326}" destId="{1AC12EC1-0B94-421F-9EFC-643D177A3567}" srcOrd="0" destOrd="0" presId="urn:microsoft.com/office/officeart/2005/8/layout/vList2"/>
    <dgm:cxn modelId="{9DAA7C39-5F5D-4CEA-B214-F48E4137933A}" type="presParOf" srcId="{1AC12EC1-0B94-421F-9EFC-643D177A3567}" destId="{55DFD5C7-582B-4500-87D8-27EDE1A921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15C3F47-293B-48C1-B8ED-8B0D1EC6436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EFB5E53-F1BB-4A73-A0FD-B3C3AE0558F2}">
      <dgm:prSet custT="1"/>
      <dgm:spPr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2021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13,7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13,7</a:t>
          </a:r>
          <a:r>
            <a:rPr lang="ru-RU" sz="1400" dirty="0" smtClean="0">
              <a:latin typeface="Sitka Small" panose="02000505000000020004" pitchFamily="2" charset="0"/>
            </a:rPr>
            <a:t> тыс. рублей) на обеспечение деятельности народной дружины – 13,7 тыс. рублей.</a:t>
          </a:r>
        </a:p>
      </dgm:t>
    </dgm:pt>
    <dgm:pt modelId="{092E2A2B-95B6-4CBA-9F07-E40D34714FD5}" type="parTrans" cxnId="{37F26F0A-1F81-480A-A071-0EBCC78176C6}">
      <dgm:prSet/>
      <dgm:spPr/>
      <dgm:t>
        <a:bodyPr/>
        <a:lstStyle/>
        <a:p>
          <a:endParaRPr lang="ru-RU"/>
        </a:p>
      </dgm:t>
    </dgm:pt>
    <dgm:pt modelId="{A3CC1D62-2553-4433-AB07-049D072E87C4}" type="sibTrans" cxnId="{37F26F0A-1F81-480A-A071-0EBCC78176C6}">
      <dgm:prSet/>
      <dgm:spPr/>
      <dgm:t>
        <a:bodyPr/>
        <a:lstStyle/>
        <a:p>
          <a:endParaRPr lang="ru-RU"/>
        </a:p>
      </dgm:t>
    </dgm:pt>
    <dgm:pt modelId="{2DEFA8E7-02C9-4A55-B781-324F34F95CF9}">
      <dgm:prSet/>
      <dgm:spPr/>
      <dgm:t>
        <a:bodyPr/>
        <a:lstStyle/>
        <a:p>
          <a:pPr rtl="0"/>
          <a:endParaRPr lang="ru-RU" dirty="0"/>
        </a:p>
      </dgm:t>
    </dgm:pt>
    <dgm:pt modelId="{B5E34E7D-CD85-4F97-A708-1F5B7F34EEF9}" type="parTrans" cxnId="{BEE9F555-947B-4071-AC65-525B6F8AFE8C}">
      <dgm:prSet/>
      <dgm:spPr/>
      <dgm:t>
        <a:bodyPr/>
        <a:lstStyle/>
        <a:p>
          <a:endParaRPr lang="ru-RU"/>
        </a:p>
      </dgm:t>
    </dgm:pt>
    <dgm:pt modelId="{850E92C4-6438-4F55-9903-FD7C728B44B6}" type="sibTrans" cxnId="{BEE9F555-947B-4071-AC65-525B6F8AFE8C}">
      <dgm:prSet/>
      <dgm:spPr/>
      <dgm:t>
        <a:bodyPr/>
        <a:lstStyle/>
        <a:p>
          <a:endParaRPr lang="ru-RU"/>
        </a:p>
      </dgm:t>
    </dgm:pt>
    <dgm:pt modelId="{23BABC86-F4BB-4761-B0A9-6B7A7511AE65}" type="pres">
      <dgm:prSet presAssocID="{C15C3F47-293B-48C1-B8ED-8B0D1EC64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A06D5E-C783-4E3A-9FAC-70222BF1E2F5}" type="pres">
      <dgm:prSet presAssocID="{CEFB5E53-F1BB-4A73-A0FD-B3C3AE0558F2}" presName="parentText" presStyleLbl="node1" presStyleIdx="0" presStyleCnt="1" custScaleY="394629" custLinFactY="-31557" custLinFactNeighborX="-560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B7482-09C5-468C-A52E-8BA0FEA54AC7}" type="pres">
      <dgm:prSet presAssocID="{CEFB5E53-F1BB-4A73-A0FD-B3C3AE0558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074BB5-E786-4CEA-8FDF-B3D700A4908B}" type="presOf" srcId="{CEFB5E53-F1BB-4A73-A0FD-B3C3AE0558F2}" destId="{7BA06D5E-C783-4E3A-9FAC-70222BF1E2F5}" srcOrd="0" destOrd="0" presId="urn:microsoft.com/office/officeart/2005/8/layout/vList2"/>
    <dgm:cxn modelId="{4EABD1A2-423E-4D5C-AE5D-0E3D85C821E7}" type="presOf" srcId="{2DEFA8E7-02C9-4A55-B781-324F34F95CF9}" destId="{12DB7482-09C5-468C-A52E-8BA0FEA54AC7}" srcOrd="0" destOrd="0" presId="urn:microsoft.com/office/officeart/2005/8/layout/vList2"/>
    <dgm:cxn modelId="{4462AB32-FDC0-48DC-8FA1-B4C657D5C85F}" type="presOf" srcId="{C15C3F47-293B-48C1-B8ED-8B0D1EC64363}" destId="{23BABC86-F4BB-4761-B0A9-6B7A7511AE65}" srcOrd="0" destOrd="0" presId="urn:microsoft.com/office/officeart/2005/8/layout/vList2"/>
    <dgm:cxn modelId="{37F26F0A-1F81-480A-A071-0EBCC78176C6}" srcId="{C15C3F47-293B-48C1-B8ED-8B0D1EC64363}" destId="{CEFB5E53-F1BB-4A73-A0FD-B3C3AE0558F2}" srcOrd="0" destOrd="0" parTransId="{092E2A2B-95B6-4CBA-9F07-E40D34714FD5}" sibTransId="{A3CC1D62-2553-4433-AB07-049D072E87C4}"/>
    <dgm:cxn modelId="{BEE9F555-947B-4071-AC65-525B6F8AFE8C}" srcId="{CEFB5E53-F1BB-4A73-A0FD-B3C3AE0558F2}" destId="{2DEFA8E7-02C9-4A55-B781-324F34F95CF9}" srcOrd="0" destOrd="0" parTransId="{B5E34E7D-CD85-4F97-A708-1F5B7F34EEF9}" sibTransId="{850E92C4-6438-4F55-9903-FD7C728B44B6}"/>
    <dgm:cxn modelId="{16B7CF1F-F8CA-4EAB-AFA6-B92B26D99327}" type="presParOf" srcId="{23BABC86-F4BB-4761-B0A9-6B7A7511AE65}" destId="{7BA06D5E-C783-4E3A-9FAC-70222BF1E2F5}" srcOrd="0" destOrd="0" presId="urn:microsoft.com/office/officeart/2005/8/layout/vList2"/>
    <dgm:cxn modelId="{08592136-CB3C-46AB-B5A5-09866BBDCC60}" type="presParOf" srcId="{23BABC86-F4BB-4761-B0A9-6B7A7511AE65}" destId="{12DB7482-09C5-468C-A52E-8BA0FEA54AC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80B74C-D512-4121-9BD4-A84FD1FD9A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729C6FF-7745-4CB0-9531-25A3426DB99B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dirty="0">
            <a:latin typeface="Sitka Small" panose="02000505000000020004" pitchFamily="2" charset="0"/>
          </a:endParaRPr>
        </a:p>
      </dgm:t>
    </dgm:pt>
    <dgm:pt modelId="{C5A36403-26DF-47F8-A9F5-F2E012962A30}" type="parTrans" cxnId="{78DD3917-A1DE-48EC-BBDB-F74C81262A3E}">
      <dgm:prSet/>
      <dgm:spPr/>
      <dgm:t>
        <a:bodyPr/>
        <a:lstStyle/>
        <a:p>
          <a:endParaRPr lang="ru-RU"/>
        </a:p>
      </dgm:t>
    </dgm:pt>
    <dgm:pt modelId="{DCE9BEA9-B576-4B6F-97AA-1A44BB44CA4E}" type="sibTrans" cxnId="{78DD3917-A1DE-48EC-BBDB-F74C81262A3E}">
      <dgm:prSet/>
      <dgm:spPr/>
      <dgm:t>
        <a:bodyPr/>
        <a:lstStyle/>
        <a:p>
          <a:endParaRPr lang="ru-RU"/>
        </a:p>
      </dgm:t>
    </dgm:pt>
    <dgm:pt modelId="{16DAEF40-52B6-43A5-8005-E326175CFED4}" type="pres">
      <dgm:prSet presAssocID="{C980B74C-D512-4121-9BD4-A84FD1FD9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1B99B-5C3E-4A41-95A4-B1151479FC34}" type="pres">
      <dgm:prSet presAssocID="{4729C6FF-7745-4CB0-9531-25A3426DB99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D3917-A1DE-48EC-BBDB-F74C81262A3E}" srcId="{C980B74C-D512-4121-9BD4-A84FD1FD9ADD}" destId="{4729C6FF-7745-4CB0-9531-25A3426DB99B}" srcOrd="0" destOrd="0" parTransId="{C5A36403-26DF-47F8-A9F5-F2E012962A30}" sibTransId="{DCE9BEA9-B576-4B6F-97AA-1A44BB44CA4E}"/>
    <dgm:cxn modelId="{374EF1FE-2533-443D-BC35-3FD3840A2A91}" type="presOf" srcId="{C980B74C-D512-4121-9BD4-A84FD1FD9ADD}" destId="{16DAEF40-52B6-43A5-8005-E326175CFED4}" srcOrd="0" destOrd="0" presId="urn:microsoft.com/office/officeart/2005/8/layout/vList2"/>
    <dgm:cxn modelId="{E849B9BC-1DD9-4C96-BCA4-450F113D773E}" type="presOf" srcId="{4729C6FF-7745-4CB0-9531-25A3426DB99B}" destId="{9591B99B-5C3E-4A41-95A4-B1151479FC34}" srcOrd="0" destOrd="0" presId="urn:microsoft.com/office/officeart/2005/8/layout/vList2"/>
    <dgm:cxn modelId="{99B46928-6DB0-4B50-82BF-12CEB04C2B71}" type="presParOf" srcId="{16DAEF40-52B6-43A5-8005-E326175CFED4}" destId="{9591B99B-5C3E-4A41-95A4-B1151479F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ECC5700-49BD-4D8A-94AF-027B761D543B}" type="doc">
      <dgm:prSet loTypeId="urn:microsoft.com/office/officeart/2005/8/layout/process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0C3C42D-950E-4FCE-9886-72ACFE1A7033}">
      <dgm:prSet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В </a:t>
          </a:r>
          <a:r>
            <a:rPr lang="ru-RU" sz="1200" b="1" dirty="0" smtClean="0">
              <a:latin typeface="Sitka Small" panose="02000505000000020004" pitchFamily="2" charset="0"/>
            </a:rPr>
            <a:t>2021</a:t>
          </a:r>
          <a:r>
            <a:rPr lang="ru-RU" sz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 </a:t>
          </a:r>
          <a:r>
            <a:rPr lang="ru-RU" sz="1200" b="1" dirty="0" smtClean="0">
              <a:latin typeface="Sitka Small" panose="02000505000000020004" pitchFamily="2" charset="0"/>
            </a:rPr>
            <a:t>1 058,4</a:t>
          </a:r>
          <a:r>
            <a:rPr lang="ru-RU" sz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200" b="1" dirty="0" smtClean="0">
              <a:latin typeface="Sitka Small" panose="02000505000000020004" pitchFamily="2" charset="0"/>
            </a:rPr>
            <a:t>100,0</a:t>
          </a:r>
          <a:r>
            <a:rPr lang="ru-RU" sz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200" b="1" dirty="0" smtClean="0">
              <a:latin typeface="Sitka Small" panose="02000505000000020004" pitchFamily="2" charset="0"/>
            </a:rPr>
            <a:t>1 058,4</a:t>
          </a:r>
          <a:r>
            <a:rPr lang="ru-RU" sz="1200" dirty="0" smtClean="0">
              <a:latin typeface="Sitka Small" panose="02000505000000020004" pitchFamily="2" charset="0"/>
            </a:rPr>
            <a:t> тыс. рублей):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 </a:t>
          </a:r>
          <a:r>
            <a:rPr lang="ru-RU" sz="1200" b="1" dirty="0" smtClean="0">
              <a:latin typeface="Sitka Small" panose="02000505000000020004" pitchFamily="2" charset="0"/>
            </a:rPr>
            <a:t>975,0</a:t>
          </a:r>
          <a:r>
            <a:rPr lang="ru-RU" sz="1200" dirty="0" smtClean="0">
              <a:latin typeface="Sitka Small" panose="02000505000000020004" pitchFamily="2" charset="0"/>
            </a:rPr>
            <a:t> тыс. руб. - на предоставление субсидии на возмещение затрат  в связи с оказанием  услуг  по осуществлению  пассажирских перевозок;</a:t>
          </a:r>
        </a:p>
        <a:p>
          <a:pPr algn="just" rtl="0"/>
          <a:r>
            <a:rPr lang="ru-RU" sz="1200" dirty="0" smtClean="0">
              <a:latin typeface="Sitka Small" panose="02000505000000020004" pitchFamily="2" charset="0"/>
            </a:rPr>
            <a:t>- </a:t>
          </a:r>
          <a:r>
            <a:rPr lang="ru-RU" sz="1200" b="1" dirty="0" smtClean="0">
              <a:latin typeface="Sitka Small" panose="02000505000000020004" pitchFamily="2" charset="0"/>
            </a:rPr>
            <a:t>83,4 </a:t>
          </a:r>
          <a:r>
            <a:rPr lang="ru-RU" sz="1200" b="0" dirty="0" smtClean="0">
              <a:latin typeface="Sitka Small" panose="02000505000000020004" pitchFamily="2" charset="0"/>
            </a:rPr>
            <a:t>тыс. руб. – на возмещение затрат в связи с ремонтом муниципального имущества.</a:t>
          </a:r>
          <a:endParaRPr lang="ru-RU" sz="1200" dirty="0" smtClean="0">
            <a:latin typeface="Sitka Small" panose="02000505000000020004" pitchFamily="2" charset="0"/>
          </a:endParaRPr>
        </a:p>
        <a:p>
          <a:pPr algn="just" rtl="0"/>
          <a:endParaRPr lang="ru-RU" sz="1100" dirty="0">
            <a:latin typeface="Sitka Small" panose="02000505000000020004" pitchFamily="2" charset="0"/>
          </a:endParaRPr>
        </a:p>
      </dgm:t>
    </dgm:pt>
    <dgm:pt modelId="{1C17C3FD-0E38-4505-857E-8C44471AF9A0}" type="parTrans" cxnId="{C6AD0942-8801-4072-9276-341CE3D1802B}">
      <dgm:prSet/>
      <dgm:spPr/>
      <dgm:t>
        <a:bodyPr/>
        <a:lstStyle/>
        <a:p>
          <a:endParaRPr lang="ru-RU"/>
        </a:p>
      </dgm:t>
    </dgm:pt>
    <dgm:pt modelId="{E0448085-A668-430F-B67F-5E5F71797ADA}" type="sibTrans" cxnId="{C6AD0942-8801-4072-9276-341CE3D1802B}">
      <dgm:prSet/>
      <dgm:spPr/>
      <dgm:t>
        <a:bodyPr/>
        <a:lstStyle/>
        <a:p>
          <a:endParaRPr lang="ru-RU"/>
        </a:p>
      </dgm:t>
    </dgm:pt>
    <dgm:pt modelId="{BEEBD6D7-C5D5-43A8-A40E-274B7E07BEC0}" type="pres">
      <dgm:prSet presAssocID="{7ECC5700-49BD-4D8A-94AF-027B761D54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48621-19AB-4E0C-A1BC-F425E1762C71}" type="pres">
      <dgm:prSet presAssocID="{D0C3C42D-950E-4FCE-9886-72ACFE1A7033}" presName="node" presStyleLbl="node1" presStyleIdx="0" presStyleCnt="1" custLinFactNeighborX="1313" custLinFactNeighborY="-7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1A09A5-F293-43C9-8D1D-D158DB867AAF}" type="presOf" srcId="{D0C3C42D-950E-4FCE-9886-72ACFE1A7033}" destId="{7C648621-19AB-4E0C-A1BC-F425E1762C71}" srcOrd="0" destOrd="0" presId="urn:microsoft.com/office/officeart/2005/8/layout/process1"/>
    <dgm:cxn modelId="{C6AD0942-8801-4072-9276-341CE3D1802B}" srcId="{7ECC5700-49BD-4D8A-94AF-027B761D543B}" destId="{D0C3C42D-950E-4FCE-9886-72ACFE1A7033}" srcOrd="0" destOrd="0" parTransId="{1C17C3FD-0E38-4505-857E-8C44471AF9A0}" sibTransId="{E0448085-A668-430F-B67F-5E5F71797ADA}"/>
    <dgm:cxn modelId="{3528574E-F20F-497C-88E7-A0681ABD55D4}" type="presOf" srcId="{7ECC5700-49BD-4D8A-94AF-027B761D543B}" destId="{BEEBD6D7-C5D5-43A8-A40E-274B7E07BEC0}" srcOrd="0" destOrd="0" presId="urn:microsoft.com/office/officeart/2005/8/layout/process1"/>
    <dgm:cxn modelId="{C10950C9-EE20-41A4-A827-047197FBF542}" type="presParOf" srcId="{BEEBD6D7-C5D5-43A8-A40E-274B7E07BEC0}" destId="{7C648621-19AB-4E0C-A1BC-F425E1762C7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0AA8A85-60D4-4CD2-A304-3A694A2C58C6}" type="doc">
      <dgm:prSet loTypeId="urn:microsoft.com/office/officeart/2005/8/layout/process1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930FE83-CC97-4549-8F60-0572D67774C0}">
      <dgm:prSet/>
      <dgm:spPr/>
      <dgm:t>
        <a:bodyPr/>
        <a:lstStyle/>
        <a:p>
          <a:pPr algn="just" rtl="0"/>
          <a:r>
            <a:rPr lang="ru-RU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6FA6EC6-6E2E-405C-95E4-B2BDC9C91520}" type="parTrans" cxnId="{1B8FB0A7-D1C7-4EC7-9CD5-6A3A876337A6}">
      <dgm:prSet/>
      <dgm:spPr/>
      <dgm:t>
        <a:bodyPr/>
        <a:lstStyle/>
        <a:p>
          <a:endParaRPr lang="ru-RU"/>
        </a:p>
      </dgm:t>
    </dgm:pt>
    <dgm:pt modelId="{68558FAC-E00E-4A46-B81A-A01A16847C0D}" type="sibTrans" cxnId="{1B8FB0A7-D1C7-4EC7-9CD5-6A3A876337A6}">
      <dgm:prSet/>
      <dgm:spPr/>
      <dgm:t>
        <a:bodyPr/>
        <a:lstStyle/>
        <a:p>
          <a:endParaRPr lang="ru-RU"/>
        </a:p>
      </dgm:t>
    </dgm:pt>
    <dgm:pt modelId="{7A3CD9C5-3135-4B37-A943-3B902C1D8F43}" type="pres">
      <dgm:prSet presAssocID="{A0AA8A85-60D4-4CD2-A304-3A694A2C58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0F10B2-F2B4-42BD-927B-88F3B69D6A9F}" type="pres">
      <dgm:prSet presAssocID="{0930FE83-CC97-4549-8F60-0572D67774C0}" presName="node" presStyleLbl="node1" presStyleIdx="0" presStyleCnt="1" custScaleX="97383" custLinFactNeighborX="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FB0A7-D1C7-4EC7-9CD5-6A3A876337A6}" srcId="{A0AA8A85-60D4-4CD2-A304-3A694A2C58C6}" destId="{0930FE83-CC97-4549-8F60-0572D67774C0}" srcOrd="0" destOrd="0" parTransId="{76FA6EC6-6E2E-405C-95E4-B2BDC9C91520}" sibTransId="{68558FAC-E00E-4A46-B81A-A01A16847C0D}"/>
    <dgm:cxn modelId="{49F2FE04-31F0-4BE7-99AD-18A6DE795A0B}" type="presOf" srcId="{0930FE83-CC97-4549-8F60-0572D67774C0}" destId="{560F10B2-F2B4-42BD-927B-88F3B69D6A9F}" srcOrd="0" destOrd="0" presId="urn:microsoft.com/office/officeart/2005/8/layout/process1"/>
    <dgm:cxn modelId="{4D001AE6-7771-42E5-80D9-0D080D57B87F}" type="presOf" srcId="{A0AA8A85-60D4-4CD2-A304-3A694A2C58C6}" destId="{7A3CD9C5-3135-4B37-A943-3B902C1D8F43}" srcOrd="0" destOrd="0" presId="urn:microsoft.com/office/officeart/2005/8/layout/process1"/>
    <dgm:cxn modelId="{7A5D6CBE-A92F-48BD-8516-C55A966448DC}" type="presParOf" srcId="{7A3CD9C5-3135-4B37-A943-3B902C1D8F43}" destId="{560F10B2-F2B4-42BD-927B-88F3B69D6A9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CCFF33">
                <a:shade val="30000"/>
                <a:satMod val="115000"/>
              </a:srgbClr>
            </a:gs>
            <a:gs pos="50000">
              <a:srgbClr val="CCFF33">
                <a:shade val="67500"/>
                <a:satMod val="115000"/>
              </a:srgbClr>
            </a:gs>
            <a:gs pos="100000">
              <a:srgbClr val="CCFF33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99FF33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CCFF33">
            <a:alpha val="89804"/>
          </a:srgbClr>
        </a:solidFill>
        <a:ln w="19050">
          <a:solidFill>
            <a:srgbClr val="99FF33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99FF33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CCFF33">
            <a:alpha val="90000"/>
          </a:srgbClr>
        </a:solidFill>
        <a:ln w="19050">
          <a:solidFill>
            <a:srgbClr val="99FF33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99FF33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EF12F8-0C66-4A3A-8151-00D1B58E04DD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1600C60-7AC4-4DC9-A1C2-2FBBAA2BB74C}">
      <dgm:prSet custT="1"/>
      <dgm:spPr/>
      <dgm:t>
        <a:bodyPr/>
        <a:lstStyle/>
        <a:p>
          <a:pPr algn="just"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2021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700,0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800,0</a:t>
          </a:r>
          <a:r>
            <a:rPr lang="ru-RU" sz="1400" dirty="0" smtClean="0">
              <a:latin typeface="Sitka Small" panose="02000505000000020004" pitchFamily="2" charset="0"/>
            </a:rPr>
            <a:t> тыс. рублей)- на оказание несвязанной поддержки  сельскохозяйственным товаропроизводителям в области растениеводства.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BAE3D0E-11F5-43D4-8C9F-89E8917FDF68}" type="parTrans" cxnId="{1D2D0EC7-5F9C-463A-B50D-6DC8C65F4C9F}">
      <dgm:prSet/>
      <dgm:spPr/>
      <dgm:t>
        <a:bodyPr/>
        <a:lstStyle/>
        <a:p>
          <a:endParaRPr lang="ru-RU"/>
        </a:p>
      </dgm:t>
    </dgm:pt>
    <dgm:pt modelId="{0C20BAE2-2F4A-43CD-BF6F-AC5037567A5F}" type="sibTrans" cxnId="{1D2D0EC7-5F9C-463A-B50D-6DC8C65F4C9F}">
      <dgm:prSet/>
      <dgm:spPr/>
      <dgm:t>
        <a:bodyPr/>
        <a:lstStyle/>
        <a:p>
          <a:endParaRPr lang="ru-RU"/>
        </a:p>
      </dgm:t>
    </dgm:pt>
    <dgm:pt modelId="{F447F925-39BD-46B7-963D-C9BD487630A1}" type="pres">
      <dgm:prSet presAssocID="{E5EF12F8-0C66-4A3A-8151-00D1B58E04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4CFB2-3EAF-4758-B700-0A9226678951}" type="pres">
      <dgm:prSet presAssocID="{A1600C60-7AC4-4DC9-A1C2-2FBBAA2BB74C}" presName="parentText" presStyleLbl="node1" presStyleIdx="0" presStyleCnt="1" custLinFactNeighborX="-779" custLinFactNeighborY="190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1DA131-6519-42B2-9CA4-ADB63284BE58}" type="presOf" srcId="{E5EF12F8-0C66-4A3A-8151-00D1B58E04DD}" destId="{F447F925-39BD-46B7-963D-C9BD487630A1}" srcOrd="0" destOrd="0" presId="urn:microsoft.com/office/officeart/2005/8/layout/vList2"/>
    <dgm:cxn modelId="{10B37B6C-1459-4164-9E6A-21E7A6639234}" type="presOf" srcId="{A1600C60-7AC4-4DC9-A1C2-2FBBAA2BB74C}" destId="{3AC4CFB2-3EAF-4758-B700-0A9226678951}" srcOrd="0" destOrd="0" presId="urn:microsoft.com/office/officeart/2005/8/layout/vList2"/>
    <dgm:cxn modelId="{1D2D0EC7-5F9C-463A-B50D-6DC8C65F4C9F}" srcId="{E5EF12F8-0C66-4A3A-8151-00D1B58E04DD}" destId="{A1600C60-7AC4-4DC9-A1C2-2FBBAA2BB74C}" srcOrd="0" destOrd="0" parTransId="{3BAE3D0E-11F5-43D4-8C9F-89E8917FDF68}" sibTransId="{0C20BAE2-2F4A-43CD-BF6F-AC5037567A5F}"/>
    <dgm:cxn modelId="{3DF0B06B-A192-4879-923A-C6E2539E1CF5}" type="presParOf" srcId="{F447F925-39BD-46B7-963D-C9BD487630A1}" destId="{3AC4CFB2-3EAF-4758-B700-0A92266789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EEB6719-6B8A-43DA-91A7-9113E0F82851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6E83E64-3D70-4A32-8C7F-BB7BC6F5B0A8}">
      <dgm:prSet/>
      <dgm:spPr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dirty="0">
            <a:latin typeface="Sitka Small" panose="02000505000000020004" pitchFamily="2" charset="0"/>
          </a:endParaRPr>
        </a:p>
      </dgm:t>
    </dgm:pt>
    <dgm:pt modelId="{DE03F626-EA40-4AF3-B0AD-D768B60AD3D4}" type="parTrans" cxnId="{EC21891B-2326-45D5-8091-4B16674E7472}">
      <dgm:prSet/>
      <dgm:spPr/>
      <dgm:t>
        <a:bodyPr/>
        <a:lstStyle/>
        <a:p>
          <a:endParaRPr lang="ru-RU"/>
        </a:p>
      </dgm:t>
    </dgm:pt>
    <dgm:pt modelId="{A8192A95-1778-4284-BC3D-3ABCCAD80924}" type="sibTrans" cxnId="{EC21891B-2326-45D5-8091-4B16674E7472}">
      <dgm:prSet/>
      <dgm:spPr/>
      <dgm:t>
        <a:bodyPr/>
        <a:lstStyle/>
        <a:p>
          <a:endParaRPr lang="ru-RU"/>
        </a:p>
      </dgm:t>
    </dgm:pt>
    <dgm:pt modelId="{839B9620-DE27-4023-8897-4F8EEF491313}" type="pres">
      <dgm:prSet presAssocID="{0EEB6719-6B8A-43DA-91A7-9113E0F82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1DCF0-6431-4724-B322-561E26EFDF65}" type="pres">
      <dgm:prSet presAssocID="{36E83E64-3D70-4A32-8C7F-BB7BC6F5B0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21891B-2326-45D5-8091-4B16674E7472}" srcId="{0EEB6719-6B8A-43DA-91A7-9113E0F82851}" destId="{36E83E64-3D70-4A32-8C7F-BB7BC6F5B0A8}" srcOrd="0" destOrd="0" parTransId="{DE03F626-EA40-4AF3-B0AD-D768B60AD3D4}" sibTransId="{A8192A95-1778-4284-BC3D-3ABCCAD80924}"/>
    <dgm:cxn modelId="{6332BAD8-2026-4A13-9DC6-F354A3B153A0}" type="presOf" srcId="{0EEB6719-6B8A-43DA-91A7-9113E0F82851}" destId="{839B9620-DE27-4023-8897-4F8EEF491313}" srcOrd="0" destOrd="0" presId="urn:microsoft.com/office/officeart/2005/8/layout/vList2"/>
    <dgm:cxn modelId="{BED8AAFA-F7BD-421F-8260-A3C963931D57}" type="presOf" srcId="{36E83E64-3D70-4A32-8C7F-BB7BC6F5B0A8}" destId="{2041DCF0-6431-4724-B322-561E26EFDF65}" srcOrd="0" destOrd="0" presId="urn:microsoft.com/office/officeart/2005/8/layout/vList2"/>
    <dgm:cxn modelId="{BA82AA4E-70A3-4F4C-BE3B-8717B4F9A702}" type="presParOf" srcId="{839B9620-DE27-4023-8897-4F8EEF491313}" destId="{2041DCF0-6431-4724-B322-561E26EFDF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56CA169-B7D2-49E4-B630-409B8D015E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B48825-D055-4766-8E16-B70DF9FAB483}">
      <dgm:prSet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en-US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202</a:t>
          </a:r>
          <a:r>
            <a:rPr lang="en-US" b="1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dirty="0" smtClean="0">
              <a:solidFill>
                <a:schemeClr val="bg1"/>
              </a:solidFill>
              <a:latin typeface="Sitka Small" panose="02000505000000020004" pitchFamily="2" charset="0"/>
            </a:rPr>
            <a:t>15,3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b="1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en-US" b="1" dirty="0" smtClean="0">
              <a:solidFill>
                <a:schemeClr val="bg1"/>
              </a:solidFill>
              <a:latin typeface="Sitka Small" panose="02000505000000020004" pitchFamily="2" charset="0"/>
            </a:rPr>
            <a:t>15,3</a:t>
          </a:r>
          <a:r>
            <a:rPr lang="ru-RU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мероприятий, способствующих укреплению брака и семьи.</a:t>
          </a:r>
          <a:endParaRPr lang="ru-RU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62748ECB-A564-4E9B-911D-36DCF70A4EE3}" type="parTrans" cxnId="{230E4BBC-B4DD-4EB2-9749-67F3E7AEBE74}">
      <dgm:prSet/>
      <dgm:spPr/>
      <dgm:t>
        <a:bodyPr/>
        <a:lstStyle/>
        <a:p>
          <a:endParaRPr lang="ru-RU"/>
        </a:p>
      </dgm:t>
    </dgm:pt>
    <dgm:pt modelId="{4920C9F2-934B-4128-9033-287A6F1FB20A}" type="sibTrans" cxnId="{230E4BBC-B4DD-4EB2-9749-67F3E7AEBE74}">
      <dgm:prSet/>
      <dgm:spPr/>
      <dgm:t>
        <a:bodyPr/>
        <a:lstStyle/>
        <a:p>
          <a:endParaRPr lang="ru-RU"/>
        </a:p>
      </dgm:t>
    </dgm:pt>
    <dgm:pt modelId="{F2640C40-A437-420B-B938-8AB33F21546A}" type="pres">
      <dgm:prSet presAssocID="{A56CA169-B7D2-49E4-B630-409B8D015E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70073-C8C1-4683-A72E-FA9EEA778A72}" type="pres">
      <dgm:prSet presAssocID="{4BB48825-D055-4766-8E16-B70DF9FAB483}" presName="parentText" presStyleLbl="node1" presStyleIdx="0" presStyleCnt="1" custScaleY="115046" custLinFactNeighborX="212" custLinFactNeighborY="-15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CF024-4F42-4925-B480-3189AB0C5678}" type="presOf" srcId="{4BB48825-D055-4766-8E16-B70DF9FAB483}" destId="{63370073-C8C1-4683-A72E-FA9EEA778A72}" srcOrd="0" destOrd="0" presId="urn:microsoft.com/office/officeart/2005/8/layout/vList2"/>
    <dgm:cxn modelId="{64167585-004E-4AA0-98A5-0AF174DA8230}" type="presOf" srcId="{A56CA169-B7D2-49E4-B630-409B8D015EB7}" destId="{F2640C40-A437-420B-B938-8AB33F21546A}" srcOrd="0" destOrd="0" presId="urn:microsoft.com/office/officeart/2005/8/layout/vList2"/>
    <dgm:cxn modelId="{230E4BBC-B4DD-4EB2-9749-67F3E7AEBE74}" srcId="{A56CA169-B7D2-49E4-B630-409B8D015EB7}" destId="{4BB48825-D055-4766-8E16-B70DF9FAB483}" srcOrd="0" destOrd="0" parTransId="{62748ECB-A564-4E9B-911D-36DCF70A4EE3}" sibTransId="{4920C9F2-934B-4128-9033-287A6F1FB20A}"/>
    <dgm:cxn modelId="{1C388718-13E1-420D-A014-06B0729998E9}" type="presParOf" srcId="{F2640C40-A437-420B-B938-8AB33F21546A}" destId="{63370073-C8C1-4683-A72E-FA9EEA778A72}" srcOrd="0" destOrd="0" presId="urn:microsoft.com/office/officeart/2005/8/layout/vList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05F4010-127C-430B-A37B-2ECEFDC6221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F9648-CB8E-4216-9F9F-126376CC3B24}">
      <dgm:prSet custT="1"/>
      <dgm:spPr>
        <a:solidFill>
          <a:srgbClr val="0099FF"/>
        </a:solidFill>
      </dgm:spPr>
      <dgm:t>
        <a:bodyPr/>
        <a:lstStyle/>
        <a:p>
          <a:pPr algn="just" rtl="0"/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4747A8E-0A44-4D95-9F10-289618144241}" type="parTrans" cxnId="{069F7BFD-7EF1-433E-A08B-D45627556202}">
      <dgm:prSet/>
      <dgm:spPr/>
      <dgm:t>
        <a:bodyPr/>
        <a:lstStyle/>
        <a:p>
          <a:endParaRPr lang="ru-RU"/>
        </a:p>
      </dgm:t>
    </dgm:pt>
    <dgm:pt modelId="{EFB9356C-3094-49FF-A3D7-0DF0A611BA5A}" type="sibTrans" cxnId="{069F7BFD-7EF1-433E-A08B-D45627556202}">
      <dgm:prSet/>
      <dgm:spPr/>
      <dgm:t>
        <a:bodyPr/>
        <a:lstStyle/>
        <a:p>
          <a:endParaRPr lang="ru-RU"/>
        </a:p>
      </dgm:t>
    </dgm:pt>
    <dgm:pt modelId="{3F404D77-A163-4F4C-B5EC-20DB6691F6D6}" type="pres">
      <dgm:prSet presAssocID="{105F4010-127C-430B-A37B-2ECEFDC622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BB64A9-6567-4BA2-B440-B0C46970ECFF}" type="pres">
      <dgm:prSet presAssocID="{E4DF9648-CB8E-4216-9F9F-126376CC3B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9684E-6222-4E75-B6C9-C0B3767290E8}" type="presOf" srcId="{E4DF9648-CB8E-4216-9F9F-126376CC3B24}" destId="{47BB64A9-6567-4BA2-B440-B0C46970ECFF}" srcOrd="0" destOrd="0" presId="urn:microsoft.com/office/officeart/2005/8/layout/vList2"/>
    <dgm:cxn modelId="{069F7BFD-7EF1-433E-A08B-D45627556202}" srcId="{105F4010-127C-430B-A37B-2ECEFDC62213}" destId="{E4DF9648-CB8E-4216-9F9F-126376CC3B24}" srcOrd="0" destOrd="0" parTransId="{04747A8E-0A44-4D95-9F10-289618144241}" sibTransId="{EFB9356C-3094-49FF-A3D7-0DF0A611BA5A}"/>
    <dgm:cxn modelId="{466AEF07-F37F-440B-8F92-106E1E005B85}" type="presOf" srcId="{105F4010-127C-430B-A37B-2ECEFDC62213}" destId="{3F404D77-A163-4F4C-B5EC-20DB6691F6D6}" srcOrd="0" destOrd="0" presId="urn:microsoft.com/office/officeart/2005/8/layout/vList2"/>
    <dgm:cxn modelId="{F97AE7B2-B36A-4C6A-9EDC-67B428A89DE0}" type="presParOf" srcId="{3F404D77-A163-4F4C-B5EC-20DB6691F6D6}" destId="{47BB64A9-6567-4BA2-B440-B0C46970EC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E859B72-F7C5-403F-8008-A1FE6287771F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64CC30-7D24-4C58-BF4B-B165BD16079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В </a:t>
          </a:r>
          <a:r>
            <a:rPr lang="ru-RU" sz="1400" b="1" dirty="0" smtClean="0">
              <a:latin typeface="Sitka Small" panose="02000505000000020004" pitchFamily="2" charset="0"/>
            </a:rPr>
            <a:t>2021</a:t>
          </a:r>
          <a:r>
            <a:rPr lang="ru-RU" sz="14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dirty="0" smtClean="0">
              <a:latin typeface="Sitka Small" panose="02000505000000020004" pitchFamily="2" charset="0"/>
            </a:rPr>
            <a:t>82,6</a:t>
          </a:r>
          <a:r>
            <a:rPr lang="ru-RU" sz="14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dirty="0" smtClean="0">
              <a:latin typeface="Sitka Small" panose="02000505000000020004" pitchFamily="2" charset="0"/>
            </a:rPr>
            <a:t>100,0</a:t>
          </a:r>
          <a:r>
            <a:rPr lang="ru-RU" sz="14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dirty="0" smtClean="0">
              <a:latin typeface="Sitka Small" panose="02000505000000020004" pitchFamily="2" charset="0"/>
            </a:rPr>
            <a:t>82,6</a:t>
          </a:r>
          <a:r>
            <a:rPr lang="ru-RU" sz="14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dirty="0">
            <a:latin typeface="Sitka Small" panose="02000505000000020004" pitchFamily="2" charset="0"/>
          </a:endParaRPr>
        </a:p>
      </dgm:t>
    </dgm:pt>
    <dgm:pt modelId="{FE85ED51-AD07-48EB-BF00-6B23841F20A8}" type="parTrans" cxnId="{1ECA0548-5C9C-40D2-B5F3-246F9959F6AA}">
      <dgm:prSet/>
      <dgm:spPr/>
      <dgm:t>
        <a:bodyPr/>
        <a:lstStyle/>
        <a:p>
          <a:endParaRPr lang="ru-RU"/>
        </a:p>
      </dgm:t>
    </dgm:pt>
    <dgm:pt modelId="{CA3A84B0-1F92-4025-A366-1ED541C86B8A}" type="sibTrans" cxnId="{1ECA0548-5C9C-40D2-B5F3-246F9959F6AA}">
      <dgm:prSet/>
      <dgm:spPr/>
      <dgm:t>
        <a:bodyPr/>
        <a:lstStyle/>
        <a:p>
          <a:endParaRPr lang="ru-RU"/>
        </a:p>
      </dgm:t>
    </dgm:pt>
    <dgm:pt modelId="{9460AC56-4803-4EC2-9408-D5E10535E5E9}">
      <dgm:prSet/>
      <dgm:spPr/>
      <dgm:t>
        <a:bodyPr/>
        <a:lstStyle/>
        <a:p>
          <a:pPr rtl="0"/>
          <a:r>
            <a:rPr lang="ru-RU" smtClean="0"/>
            <a:t>обеспечение доступности объектов и услуг для инвалидов </a:t>
          </a:r>
          <a:endParaRPr lang="ru-RU"/>
        </a:p>
      </dgm:t>
    </dgm:pt>
    <dgm:pt modelId="{385F3AC5-C321-45D3-A1DC-B14B6CD7419A}" type="parTrans" cxnId="{A112264B-1E87-4859-A5B9-B1DFD9AD7226}">
      <dgm:prSet/>
      <dgm:spPr/>
      <dgm:t>
        <a:bodyPr/>
        <a:lstStyle/>
        <a:p>
          <a:endParaRPr lang="ru-RU"/>
        </a:p>
      </dgm:t>
    </dgm:pt>
    <dgm:pt modelId="{A90B8DA7-DF4C-4C87-964E-DC8DFCCD4E6A}" type="sibTrans" cxnId="{A112264B-1E87-4859-A5B9-B1DFD9AD7226}">
      <dgm:prSet/>
      <dgm:spPr/>
      <dgm:t>
        <a:bodyPr/>
        <a:lstStyle/>
        <a:p>
          <a:endParaRPr lang="ru-RU"/>
        </a:p>
      </dgm:t>
    </dgm:pt>
    <dgm:pt modelId="{299569AF-54E3-48BB-9208-5813619EC2CC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62,6 тыс. рублей – на обеспечение доступности объектов и услуг для инвалидов;</a:t>
          </a:r>
          <a:endParaRPr lang="ru-RU" sz="1400" dirty="0">
            <a:latin typeface="Sitka Small" panose="02000505000000020004" pitchFamily="2" charset="0"/>
          </a:endParaRPr>
        </a:p>
      </dgm:t>
    </dgm:pt>
    <dgm:pt modelId="{AD23B1E1-3B76-4CA5-B598-3C8D3CACE3C3}" type="parTrans" cxnId="{14AEB588-F02E-453A-9B96-151DA84DBF80}">
      <dgm:prSet/>
      <dgm:spPr/>
      <dgm:t>
        <a:bodyPr/>
        <a:lstStyle/>
        <a:p>
          <a:endParaRPr lang="ru-RU"/>
        </a:p>
      </dgm:t>
    </dgm:pt>
    <dgm:pt modelId="{DA6796DD-53D8-4065-AE43-034E204AC56A}" type="sibTrans" cxnId="{14AEB588-F02E-453A-9B96-151DA84DBF80}">
      <dgm:prSet/>
      <dgm:spPr/>
      <dgm:t>
        <a:bodyPr/>
        <a:lstStyle/>
        <a:p>
          <a:endParaRPr lang="ru-RU"/>
        </a:p>
      </dgm:t>
    </dgm:pt>
    <dgm:pt modelId="{C37029D8-DA9B-42BF-9C71-A7A4E4D345E7}">
      <dgm:prSet/>
      <dgm:spPr/>
      <dgm:t>
        <a:bodyPr/>
        <a:lstStyle/>
        <a:p>
          <a:pPr rtl="0"/>
          <a:r>
            <a:rPr lang="ru-RU" smtClean="0"/>
            <a:t>повышение уровня  социальной адаптации  инвалидов </a:t>
          </a:r>
          <a:endParaRPr lang="ru-RU"/>
        </a:p>
      </dgm:t>
    </dgm:pt>
    <dgm:pt modelId="{2D3BF4CB-700A-4153-B2A9-FAB2B71D4876}" type="parTrans" cxnId="{362AD0EA-8CE3-4481-B633-64172AB1EE0F}">
      <dgm:prSet/>
      <dgm:spPr/>
      <dgm:t>
        <a:bodyPr/>
        <a:lstStyle/>
        <a:p>
          <a:endParaRPr lang="ru-RU"/>
        </a:p>
      </dgm:t>
    </dgm:pt>
    <dgm:pt modelId="{149E38D5-6066-43D7-9D08-23EB38A0550F}" type="sibTrans" cxnId="{362AD0EA-8CE3-4481-B633-64172AB1EE0F}">
      <dgm:prSet/>
      <dgm:spPr/>
      <dgm:t>
        <a:bodyPr/>
        <a:lstStyle/>
        <a:p>
          <a:endParaRPr lang="ru-RU"/>
        </a:p>
      </dgm:t>
    </dgm:pt>
    <dgm:pt modelId="{F3A404E0-CC82-42D1-9EBA-4616B1219564}">
      <dgm:prSet custT="1"/>
      <dgm:spPr/>
      <dgm:t>
        <a:bodyPr/>
        <a:lstStyle/>
        <a:p>
          <a:pPr rtl="0"/>
          <a:r>
            <a:rPr lang="ru-RU" sz="1400" dirty="0" smtClean="0">
              <a:latin typeface="Sitka Small" panose="02000505000000020004" pitchFamily="2" charset="0"/>
            </a:rPr>
            <a:t>– 20,0 тыс. рублей – на проведение мероприятий для инвалидов.</a:t>
          </a:r>
          <a:endParaRPr lang="ru-RU" sz="1400" dirty="0">
            <a:latin typeface="Sitka Small" panose="02000505000000020004" pitchFamily="2" charset="0"/>
          </a:endParaRPr>
        </a:p>
      </dgm:t>
    </dgm:pt>
    <dgm:pt modelId="{C76A1A3F-F3B6-4B0C-A10E-3F734B8C9789}" type="parTrans" cxnId="{3FE2A697-804F-4EB7-A3D8-3F1FB97A8DA4}">
      <dgm:prSet/>
      <dgm:spPr/>
      <dgm:t>
        <a:bodyPr/>
        <a:lstStyle/>
        <a:p>
          <a:endParaRPr lang="ru-RU"/>
        </a:p>
      </dgm:t>
    </dgm:pt>
    <dgm:pt modelId="{E124DF8D-9590-4717-B4A7-A6E04A90C1B5}" type="sibTrans" cxnId="{3FE2A697-804F-4EB7-A3D8-3F1FB97A8DA4}">
      <dgm:prSet/>
      <dgm:spPr/>
      <dgm:t>
        <a:bodyPr/>
        <a:lstStyle/>
        <a:p>
          <a:endParaRPr lang="ru-RU"/>
        </a:p>
      </dgm:t>
    </dgm:pt>
    <dgm:pt modelId="{933720EC-AA4B-4A0F-904B-00BEBE00F3A4}" type="pres">
      <dgm:prSet presAssocID="{0E859B72-F7C5-403F-8008-A1FE62877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6CDB5-D971-48EE-A839-81E23D778FCD}" type="pres">
      <dgm:prSet presAssocID="{7264CC30-7D24-4C58-BF4B-B165BD1607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65084-AC6C-459C-9320-4F1E999A17E3}" type="pres">
      <dgm:prSet presAssocID="{7264CC30-7D24-4C58-BF4B-B165BD16079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F3E6D-FE83-48C6-BC95-655241F04E94}" type="pres">
      <dgm:prSet presAssocID="{299569AF-54E3-48BB-9208-5813619EC2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3D92-2C4E-4B09-B7C4-4EDDF0B854A5}" type="pres">
      <dgm:prSet presAssocID="{299569AF-54E3-48BB-9208-5813619EC2C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10C2C-D459-4991-986A-A05B6774F47A}" type="pres">
      <dgm:prSet presAssocID="{F3A404E0-CC82-42D1-9EBA-4616B1219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A907E-B548-485D-9264-CC78FC0A5D4F}" type="presOf" srcId="{0E859B72-F7C5-403F-8008-A1FE6287771F}" destId="{933720EC-AA4B-4A0F-904B-00BEBE00F3A4}" srcOrd="0" destOrd="0" presId="urn:microsoft.com/office/officeart/2005/8/layout/vList2"/>
    <dgm:cxn modelId="{DBA2EA51-093F-441D-AC71-2F312B2B3EC9}" type="presOf" srcId="{7264CC30-7D24-4C58-BF4B-B165BD16079C}" destId="{6D86CDB5-D971-48EE-A839-81E23D778FCD}" srcOrd="0" destOrd="0" presId="urn:microsoft.com/office/officeart/2005/8/layout/vList2"/>
    <dgm:cxn modelId="{14AEB588-F02E-453A-9B96-151DA84DBF80}" srcId="{0E859B72-F7C5-403F-8008-A1FE6287771F}" destId="{299569AF-54E3-48BB-9208-5813619EC2CC}" srcOrd="1" destOrd="0" parTransId="{AD23B1E1-3B76-4CA5-B598-3C8D3CACE3C3}" sibTransId="{DA6796DD-53D8-4065-AE43-034E204AC56A}"/>
    <dgm:cxn modelId="{1ECA0548-5C9C-40D2-B5F3-246F9959F6AA}" srcId="{0E859B72-F7C5-403F-8008-A1FE6287771F}" destId="{7264CC30-7D24-4C58-BF4B-B165BD16079C}" srcOrd="0" destOrd="0" parTransId="{FE85ED51-AD07-48EB-BF00-6B23841F20A8}" sibTransId="{CA3A84B0-1F92-4025-A366-1ED541C86B8A}"/>
    <dgm:cxn modelId="{A112264B-1E87-4859-A5B9-B1DFD9AD7226}" srcId="{7264CC30-7D24-4C58-BF4B-B165BD16079C}" destId="{9460AC56-4803-4EC2-9408-D5E10535E5E9}" srcOrd="0" destOrd="0" parTransId="{385F3AC5-C321-45D3-A1DC-B14B6CD7419A}" sibTransId="{A90B8DA7-DF4C-4C87-964E-DC8DFCCD4E6A}"/>
    <dgm:cxn modelId="{4EE693E5-7CE6-4CF9-8FEC-DD32340098C4}" type="presOf" srcId="{C37029D8-DA9B-42BF-9C71-A7A4E4D345E7}" destId="{D8533D92-2C4E-4B09-B7C4-4EDDF0B854A5}" srcOrd="0" destOrd="0" presId="urn:microsoft.com/office/officeart/2005/8/layout/vList2"/>
    <dgm:cxn modelId="{362AD0EA-8CE3-4481-B633-64172AB1EE0F}" srcId="{299569AF-54E3-48BB-9208-5813619EC2CC}" destId="{C37029D8-DA9B-42BF-9C71-A7A4E4D345E7}" srcOrd="0" destOrd="0" parTransId="{2D3BF4CB-700A-4153-B2A9-FAB2B71D4876}" sibTransId="{149E38D5-6066-43D7-9D08-23EB38A0550F}"/>
    <dgm:cxn modelId="{3616B1E8-BEB3-428F-84E8-65BEA7CF24D3}" type="presOf" srcId="{F3A404E0-CC82-42D1-9EBA-4616B1219564}" destId="{2FB10C2C-D459-4991-986A-A05B6774F47A}" srcOrd="0" destOrd="0" presId="urn:microsoft.com/office/officeart/2005/8/layout/vList2"/>
    <dgm:cxn modelId="{BB7BD8AE-DA98-49A8-A83E-1CE9B5DFE703}" type="presOf" srcId="{299569AF-54E3-48BB-9208-5813619EC2CC}" destId="{FDBF3E6D-FE83-48C6-BC95-655241F04E94}" srcOrd="0" destOrd="0" presId="urn:microsoft.com/office/officeart/2005/8/layout/vList2"/>
    <dgm:cxn modelId="{B4E03139-74EA-4CAA-96A5-9BD401AF9E25}" type="presOf" srcId="{9460AC56-4803-4EC2-9408-D5E10535E5E9}" destId="{91F65084-AC6C-459C-9320-4F1E999A17E3}" srcOrd="0" destOrd="0" presId="urn:microsoft.com/office/officeart/2005/8/layout/vList2"/>
    <dgm:cxn modelId="{3FE2A697-804F-4EB7-A3D8-3F1FB97A8DA4}" srcId="{0E859B72-F7C5-403F-8008-A1FE6287771F}" destId="{F3A404E0-CC82-42D1-9EBA-4616B1219564}" srcOrd="2" destOrd="0" parTransId="{C76A1A3F-F3B6-4B0C-A10E-3F734B8C9789}" sibTransId="{E124DF8D-9590-4717-B4A7-A6E04A90C1B5}"/>
    <dgm:cxn modelId="{F076FC6A-4DB4-4FA3-ACCA-8C85A47D8D9C}" type="presParOf" srcId="{933720EC-AA4B-4A0F-904B-00BEBE00F3A4}" destId="{6D86CDB5-D971-48EE-A839-81E23D778FCD}" srcOrd="0" destOrd="0" presId="urn:microsoft.com/office/officeart/2005/8/layout/vList2"/>
    <dgm:cxn modelId="{2CC70409-0BE3-4962-9196-1879919C6F4D}" type="presParOf" srcId="{933720EC-AA4B-4A0F-904B-00BEBE00F3A4}" destId="{91F65084-AC6C-459C-9320-4F1E999A17E3}" srcOrd="1" destOrd="0" presId="urn:microsoft.com/office/officeart/2005/8/layout/vList2"/>
    <dgm:cxn modelId="{9BFDFDC8-D038-4A88-9E93-E9C941C65237}" type="presParOf" srcId="{933720EC-AA4B-4A0F-904B-00BEBE00F3A4}" destId="{FDBF3E6D-FE83-48C6-BC95-655241F04E94}" srcOrd="2" destOrd="0" presId="urn:microsoft.com/office/officeart/2005/8/layout/vList2"/>
    <dgm:cxn modelId="{7194836C-E60A-4F8C-9318-13F5BA16314B}" type="presParOf" srcId="{933720EC-AA4B-4A0F-904B-00BEBE00F3A4}" destId="{D8533D92-2C4E-4B09-B7C4-4EDDF0B854A5}" srcOrd="3" destOrd="0" presId="urn:microsoft.com/office/officeart/2005/8/layout/vList2"/>
    <dgm:cxn modelId="{14462376-4C35-4B1F-9BA5-CF474BEB53E7}" type="presParOf" srcId="{933720EC-AA4B-4A0F-904B-00BEBE00F3A4}" destId="{2FB10C2C-D459-4991-986A-A05B6774F4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6D7BEFC-87C0-47BC-9A28-1B4BAB584066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6CAB9D-317F-4AA3-B2D4-E2E14ADA620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57E2D99A-9636-4D57-B89A-61A713FC956A}" type="parTrans" cxnId="{26752C19-5A06-45AF-99DB-8C7E0A8899AD}">
      <dgm:prSet/>
      <dgm:spPr/>
      <dgm:t>
        <a:bodyPr/>
        <a:lstStyle/>
        <a:p>
          <a:endParaRPr lang="ru-RU"/>
        </a:p>
      </dgm:t>
    </dgm:pt>
    <dgm:pt modelId="{8D5520E3-AC44-4FB4-8BB5-BF2AE9C18D13}" type="sibTrans" cxnId="{26752C19-5A06-45AF-99DB-8C7E0A8899AD}">
      <dgm:prSet/>
      <dgm:spPr/>
      <dgm:t>
        <a:bodyPr/>
        <a:lstStyle/>
        <a:p>
          <a:endParaRPr lang="ru-RU"/>
        </a:p>
      </dgm:t>
    </dgm:pt>
    <dgm:pt modelId="{16AB125D-0763-413A-9CD5-06244DDEB064}" type="pres">
      <dgm:prSet presAssocID="{76D7BEFC-87C0-47BC-9A28-1B4BAB584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F1076D-4FBF-4F45-BF89-043B5E126B11}" type="pres">
      <dgm:prSet presAssocID="{146CAB9D-317F-4AA3-B2D4-E2E14ADA62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4AEB17-9E50-467F-8787-1B6175B4ED5C}" type="presOf" srcId="{146CAB9D-317F-4AA3-B2D4-E2E14ADA6204}" destId="{EBF1076D-4FBF-4F45-BF89-043B5E126B11}" srcOrd="0" destOrd="0" presId="urn:microsoft.com/office/officeart/2005/8/layout/vList2"/>
    <dgm:cxn modelId="{8BE8A122-9DA5-4B10-863B-0B1730B81E0A}" type="presOf" srcId="{76D7BEFC-87C0-47BC-9A28-1B4BAB584066}" destId="{16AB125D-0763-413A-9CD5-06244DDEB064}" srcOrd="0" destOrd="0" presId="urn:microsoft.com/office/officeart/2005/8/layout/vList2"/>
    <dgm:cxn modelId="{26752C19-5A06-45AF-99DB-8C7E0A8899AD}" srcId="{76D7BEFC-87C0-47BC-9A28-1B4BAB584066}" destId="{146CAB9D-317F-4AA3-B2D4-E2E14ADA6204}" srcOrd="0" destOrd="0" parTransId="{57E2D99A-9636-4D57-B89A-61A713FC956A}" sibTransId="{8D5520E3-AC44-4FB4-8BB5-BF2AE9C18D13}"/>
    <dgm:cxn modelId="{9D208F3F-4E98-402B-94E4-AC4C821BA1EE}" type="presParOf" srcId="{16AB125D-0763-413A-9CD5-06244DDEB064}" destId="{EBF1076D-4FBF-4F45-BF89-043B5E126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D4C1D9E-2167-4530-B56A-3FAAB84AF68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BC3FD9-63D7-438C-98C6-7D49C8D1C51E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1 394,8 </a:t>
          </a:r>
          <a:r>
            <a:rPr lang="ru-RU" sz="1200" b="1" dirty="0" smtClean="0">
              <a:latin typeface="Sitka Small" panose="02000505000000020004" pitchFamily="2" charset="0"/>
            </a:rPr>
            <a:t>–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приобретение имущества</a:t>
          </a:r>
          <a:endParaRPr lang="ru-RU" sz="1300" b="1" dirty="0">
            <a:latin typeface="Sitka Small" panose="02000505000000020004" pitchFamily="2" charset="0"/>
          </a:endParaRPr>
        </a:p>
      </dgm:t>
    </dgm:pt>
    <dgm:pt modelId="{82DE6583-DCAB-48A5-8B21-2D1E829BFBDD}" type="parTrans" cxnId="{12C79E3D-3F54-4562-B9CD-39CF995B1724}">
      <dgm:prSet/>
      <dgm:spPr/>
      <dgm:t>
        <a:bodyPr/>
        <a:lstStyle/>
        <a:p>
          <a:endParaRPr lang="ru-RU"/>
        </a:p>
      </dgm:t>
    </dgm:pt>
    <dgm:pt modelId="{84759C8A-F0AD-4184-9F14-A903BAB54DB8}" type="sibTrans" cxnId="{12C79E3D-3F54-4562-B9CD-39CF995B1724}">
      <dgm:prSet custT="1"/>
      <dgm:spPr>
        <a:solidFill>
          <a:srgbClr val="0099FF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2 253,1</a:t>
          </a:r>
          <a:r>
            <a:rPr lang="ru-RU" sz="1600" dirty="0" smtClean="0">
              <a:latin typeface="Sitka Small" panose="02000505000000020004" pitchFamily="2" charset="0"/>
            </a:rPr>
            <a:t> </a:t>
          </a:r>
          <a:r>
            <a:rPr lang="ru-RU" sz="1300" dirty="0" smtClean="0">
              <a:latin typeface="Sitka Small" panose="02000505000000020004" pitchFamily="2" charset="0"/>
            </a:rPr>
            <a:t>–  проведение ремонтных работ</a:t>
          </a:r>
          <a:endParaRPr lang="ru-RU" sz="1300" dirty="0">
            <a:latin typeface="Sitka Small" panose="02000505000000020004" pitchFamily="2" charset="0"/>
          </a:endParaRPr>
        </a:p>
      </dgm:t>
    </dgm:pt>
    <dgm:pt modelId="{3034FE97-0827-4BD3-AB68-5F35FFA47835}">
      <dgm:prSet phldrT="[Текст]" custT="1"/>
      <dgm:spPr>
        <a:solidFill>
          <a:srgbClr val="FFFF99"/>
        </a:solidFill>
        <a:ln>
          <a:solidFill>
            <a:srgbClr val="006600"/>
          </a:solidFill>
        </a:ln>
      </dgm:spPr>
      <dgm:t>
        <a:bodyPr/>
        <a:lstStyle/>
        <a:p>
          <a:pPr algn="just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	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2021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4 018,3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99,8 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4 026,3</a:t>
          </a:r>
          <a:r>
            <a:rPr lang="ru-RU" sz="1200" b="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2EA8A71-815B-4F1B-8765-8DB08F8B4D62}" type="parTrans" cxnId="{1B6F93ED-D39A-432C-9697-1ED8F74AE534}">
      <dgm:prSet/>
      <dgm:spPr/>
      <dgm:t>
        <a:bodyPr/>
        <a:lstStyle/>
        <a:p>
          <a:endParaRPr lang="ru-RU"/>
        </a:p>
      </dgm:t>
    </dgm:pt>
    <dgm:pt modelId="{34757A8F-EDC2-4AEF-9AEA-8D0E7E84B7B1}" type="sibTrans" cxnId="{1B6F93ED-D39A-432C-9697-1ED8F74AE534}">
      <dgm:prSet/>
      <dgm:spPr/>
      <dgm:t>
        <a:bodyPr/>
        <a:lstStyle/>
        <a:p>
          <a:endParaRPr lang="ru-RU"/>
        </a:p>
      </dgm:t>
    </dgm:pt>
    <dgm:pt modelId="{19F180E7-2D25-42D6-BFA3-B8783ABEA906}">
      <dgm:prSet phldrT="[Текст]" custT="1"/>
      <dgm:spPr>
        <a:solidFill>
          <a:srgbClr val="0099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26,4</a:t>
          </a:r>
          <a:r>
            <a:rPr lang="ru-RU" sz="1200" b="1" dirty="0" smtClean="0">
              <a:latin typeface="Sitka Small" panose="02000505000000020004" pitchFamily="2" charset="0"/>
            </a:rPr>
            <a:t> - </a:t>
          </a:r>
          <a:r>
            <a:rPr lang="ru-RU" sz="1200" b="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dirty="0">
            <a:latin typeface="Sitka Small" panose="02000505000000020004" pitchFamily="2" charset="0"/>
          </a:endParaRPr>
        </a:p>
      </dgm:t>
    </dgm:pt>
    <dgm:pt modelId="{EA8B546B-4649-4C9B-B60F-8FB74260D526}" type="parTrans" cxnId="{2737B428-76A2-49B0-8E59-7893E15666DD}">
      <dgm:prSet/>
      <dgm:spPr/>
      <dgm:t>
        <a:bodyPr/>
        <a:lstStyle/>
        <a:p>
          <a:endParaRPr lang="ru-RU"/>
        </a:p>
      </dgm:t>
    </dgm:pt>
    <dgm:pt modelId="{9D816F07-F7DC-4D98-8040-92B24B771618}" type="sibTrans" cxnId="{2737B428-76A2-49B0-8E59-7893E15666DD}">
      <dgm:prSet custT="1"/>
      <dgm:spPr>
        <a:solidFill>
          <a:srgbClr val="FF33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79,0</a:t>
          </a:r>
          <a:r>
            <a:rPr lang="ru-RU" sz="1200" b="1" dirty="0" smtClean="0">
              <a:latin typeface="Sitka Small" panose="02000505000000020004" pitchFamily="2" charset="0"/>
            </a:rPr>
            <a:t> – </a:t>
          </a:r>
          <a:r>
            <a:rPr lang="ru-RU" sz="1200" b="0" dirty="0" smtClean="0">
              <a:latin typeface="Sitka Small" panose="02000505000000020004" pitchFamily="2" charset="0"/>
            </a:rPr>
            <a:t> межевание земельных участков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7D890E27-B352-45FE-AB60-40ADF179B8F0}">
      <dgm:prSet phldrT="[Текст]" phldr="1"/>
      <dgm:spPr/>
      <dgm:t>
        <a:bodyPr/>
        <a:lstStyle/>
        <a:p>
          <a:endParaRPr lang="ru-RU" dirty="0"/>
        </a:p>
      </dgm:t>
    </dgm:pt>
    <dgm:pt modelId="{98B2C442-D74F-49F3-9BEF-2E68D9D4F216}" type="parTrans" cxnId="{FFB2E104-88C1-4453-A3A1-80CB76F220D3}">
      <dgm:prSet/>
      <dgm:spPr/>
      <dgm:t>
        <a:bodyPr/>
        <a:lstStyle/>
        <a:p>
          <a:endParaRPr lang="ru-RU"/>
        </a:p>
      </dgm:t>
    </dgm:pt>
    <dgm:pt modelId="{E353324C-06E8-4F65-8445-63C902093C85}" type="sibTrans" cxnId="{FFB2E104-88C1-4453-A3A1-80CB76F220D3}">
      <dgm:prSet/>
      <dgm:spPr/>
      <dgm:t>
        <a:bodyPr/>
        <a:lstStyle/>
        <a:p>
          <a:endParaRPr lang="ru-RU"/>
        </a:p>
      </dgm:t>
    </dgm:pt>
    <dgm:pt modelId="{E4D2620A-34EF-4067-8519-EE08C7C672DE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26,0</a:t>
          </a:r>
          <a:r>
            <a:rPr lang="ru-RU" sz="1200" b="1" dirty="0" smtClean="0">
              <a:latin typeface="Sitka Small" panose="02000505000000020004" pitchFamily="2" charset="0"/>
            </a:rPr>
            <a:t> </a:t>
          </a:r>
          <a:r>
            <a:rPr lang="ru-RU" sz="1200" b="0" dirty="0" smtClean="0">
              <a:latin typeface="Sitka Small" panose="02000505000000020004" pitchFamily="2" charset="0"/>
            </a:rPr>
            <a:t>– 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разработка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технических</a:t>
          </a:r>
        </a:p>
        <a:p>
          <a:r>
            <a:rPr lang="ru-RU" sz="1200" b="0" dirty="0" smtClean="0">
              <a:latin typeface="Sitka Small" panose="02000505000000020004" pitchFamily="2" charset="0"/>
            </a:rPr>
            <a:t>планов</a:t>
          </a:r>
          <a:endParaRPr lang="ru-RU" sz="1200" b="1" dirty="0">
            <a:latin typeface="Sitka Small" panose="02000505000000020004" pitchFamily="2" charset="0"/>
          </a:endParaRPr>
        </a:p>
      </dgm:t>
    </dgm:pt>
    <dgm:pt modelId="{E9906FA5-7439-4450-8A08-F89C96EC8C5D}" type="parTrans" cxnId="{2DB7733E-D3BB-49DF-BF56-9F0681D3337E}">
      <dgm:prSet/>
      <dgm:spPr/>
      <dgm:t>
        <a:bodyPr/>
        <a:lstStyle/>
        <a:p>
          <a:endParaRPr lang="ru-RU"/>
        </a:p>
      </dgm:t>
    </dgm:pt>
    <dgm:pt modelId="{62E5DF86-156B-4C23-BB0A-F095BE787C4F}" type="sibTrans" cxnId="{2DB7733E-D3BB-49DF-BF56-9F0681D3337E}">
      <dgm:prSet custT="1"/>
      <dgm:spPr>
        <a:solidFill>
          <a:srgbClr val="CC6600"/>
        </a:solidFill>
      </dgm:spPr>
      <dgm:t>
        <a:bodyPr/>
        <a:lstStyle/>
        <a:p>
          <a:r>
            <a:rPr lang="ru-RU" sz="1600" b="1" dirty="0" smtClean="0">
              <a:latin typeface="Sitka Small" panose="02000505000000020004" pitchFamily="2" charset="0"/>
            </a:rPr>
            <a:t>239,0</a:t>
          </a:r>
          <a:r>
            <a:rPr lang="ru-RU" sz="1200" b="1" dirty="0" smtClean="0">
              <a:latin typeface="Sitka Small" panose="02000505000000020004" pitchFamily="2" charset="0"/>
            </a:rPr>
            <a:t> – </a:t>
          </a:r>
          <a:endParaRPr lang="ru-RU" sz="1200" b="0" dirty="0" smtClean="0">
            <a:latin typeface="Sitka Small" panose="02000505000000020004" pitchFamily="2" charset="0"/>
          </a:endParaRPr>
        </a:p>
        <a:p>
          <a:r>
            <a:rPr lang="ru-RU" sz="1300" b="0" dirty="0" smtClean="0">
              <a:latin typeface="Sitka Small" panose="02000505000000020004" pitchFamily="2" charset="0"/>
            </a:rPr>
            <a:t>разработка генеральных планов </a:t>
          </a:r>
          <a:endParaRPr lang="ru-RU" sz="1300" b="1" dirty="0">
            <a:latin typeface="Sitka Small" panose="02000505000000020004" pitchFamily="2" charset="0"/>
          </a:endParaRPr>
        </a:p>
      </dgm:t>
    </dgm:pt>
    <dgm:pt modelId="{431DECE0-1EEB-4660-AE28-FA45F5D5A372}" type="pres">
      <dgm:prSet presAssocID="{5D4C1D9E-2167-4530-B56A-3FAAB84AF68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C24751-1BB3-4D45-91C1-7E1C07E1BAC1}" type="pres">
      <dgm:prSet presAssocID="{FFBC3FD9-63D7-438C-98C6-7D49C8D1C51E}" presName="composite" presStyleCnt="0"/>
      <dgm:spPr/>
    </dgm:pt>
    <dgm:pt modelId="{C1FEA506-D162-43CA-AC28-91F9CCCF01E2}" type="pres">
      <dgm:prSet presAssocID="{FFBC3FD9-63D7-438C-98C6-7D49C8D1C51E}" presName="Parent1" presStyleLbl="node1" presStyleIdx="0" presStyleCnt="6" custScaleX="107035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1665C-36F1-48F2-9F66-57D88A623377}" type="pres">
      <dgm:prSet presAssocID="{FFBC3FD9-63D7-438C-98C6-7D49C8D1C51E}" presName="Childtext1" presStyleLbl="revTx" presStyleIdx="0" presStyleCnt="3" custScaleX="106499" custScaleY="122130" custLinFactNeighborX="6543" custLinFactNeighborY="-76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E92CA-8674-4A05-9B4E-57D5EF868C0C}" type="pres">
      <dgm:prSet presAssocID="{FFBC3FD9-63D7-438C-98C6-7D49C8D1C51E}" presName="BalanceSpacing" presStyleCnt="0"/>
      <dgm:spPr/>
    </dgm:pt>
    <dgm:pt modelId="{38E9A91D-B070-483A-94C8-1CA967C620F2}" type="pres">
      <dgm:prSet presAssocID="{FFBC3FD9-63D7-438C-98C6-7D49C8D1C51E}" presName="BalanceSpacing1" presStyleCnt="0"/>
      <dgm:spPr/>
    </dgm:pt>
    <dgm:pt modelId="{FC77D05C-6D23-41E8-9970-C9253E3D45C4}" type="pres">
      <dgm:prSet presAssocID="{84759C8A-F0AD-4184-9F14-A903BAB54DB8}" presName="Accent1Text" presStyleLbl="node1" presStyleIdx="1" presStyleCnt="6"/>
      <dgm:spPr/>
      <dgm:t>
        <a:bodyPr/>
        <a:lstStyle/>
        <a:p>
          <a:endParaRPr lang="ru-RU"/>
        </a:p>
      </dgm:t>
    </dgm:pt>
    <dgm:pt modelId="{54419D5A-3238-436C-B559-12188060FAC3}" type="pres">
      <dgm:prSet presAssocID="{84759C8A-F0AD-4184-9F14-A903BAB54DB8}" presName="spaceBetweenRectangles" presStyleCnt="0"/>
      <dgm:spPr/>
    </dgm:pt>
    <dgm:pt modelId="{50DFC4FC-23FB-46E9-B6A6-44C64B180642}" type="pres">
      <dgm:prSet presAssocID="{19F180E7-2D25-42D6-BFA3-B8783ABEA906}" presName="composite" presStyleCnt="0"/>
      <dgm:spPr/>
    </dgm:pt>
    <dgm:pt modelId="{D0D0A034-5192-4BAC-A11E-83A3DA08DF78}" type="pres">
      <dgm:prSet presAssocID="{19F180E7-2D25-42D6-BFA3-B8783ABEA906}" presName="Parent1" presStyleLbl="node1" presStyleIdx="2" presStyleCnt="6" custScaleX="113215" custLinFactNeighborX="-4546" custLinFactNeighborY="-18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D9A2-2402-4F0B-B71D-D044F3C96B93}" type="pres">
      <dgm:prSet presAssocID="{19F180E7-2D25-42D6-BFA3-B8783ABEA9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22764-4A13-4E51-B0E0-B7DFE0D9611C}" type="pres">
      <dgm:prSet presAssocID="{19F180E7-2D25-42D6-BFA3-B8783ABEA906}" presName="BalanceSpacing" presStyleCnt="0"/>
      <dgm:spPr/>
    </dgm:pt>
    <dgm:pt modelId="{11EDF19E-32E8-4DE6-B985-C0514A46EDDC}" type="pres">
      <dgm:prSet presAssocID="{19F180E7-2D25-42D6-BFA3-B8783ABEA906}" presName="BalanceSpacing1" presStyleCnt="0"/>
      <dgm:spPr/>
    </dgm:pt>
    <dgm:pt modelId="{89C43B52-5CDA-4FF1-A5D6-EB32EB28BA8C}" type="pres">
      <dgm:prSet presAssocID="{9D816F07-F7DC-4D98-8040-92B24B771618}" presName="Accent1Text" presStyleLbl="node1" presStyleIdx="3" presStyleCnt="6"/>
      <dgm:spPr/>
      <dgm:t>
        <a:bodyPr/>
        <a:lstStyle/>
        <a:p>
          <a:endParaRPr lang="ru-RU"/>
        </a:p>
      </dgm:t>
    </dgm:pt>
    <dgm:pt modelId="{4764C60C-6E9E-4C55-84A3-7B5B56C401D6}" type="pres">
      <dgm:prSet presAssocID="{9D816F07-F7DC-4D98-8040-92B24B771618}" presName="spaceBetweenRectangles" presStyleCnt="0"/>
      <dgm:spPr/>
    </dgm:pt>
    <dgm:pt modelId="{EF234150-0A7B-4758-9FB1-5BDE0C2177DF}" type="pres">
      <dgm:prSet presAssocID="{E4D2620A-34EF-4067-8519-EE08C7C672DE}" presName="composite" presStyleCnt="0"/>
      <dgm:spPr/>
    </dgm:pt>
    <dgm:pt modelId="{7A78A9E1-27CB-431A-ADE2-829FD37CFF90}" type="pres">
      <dgm:prSet presAssocID="{E4D2620A-34EF-4067-8519-EE08C7C672DE}" presName="Parent1" presStyleLbl="node1" presStyleIdx="4" presStyleCnt="6" custScaleX="1056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50ADF-3207-4721-9EB8-387615BD0035}" type="pres">
      <dgm:prSet presAssocID="{E4D2620A-34EF-4067-8519-EE08C7C672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1AD8-9E80-4F98-95DD-8512BD6306EA}" type="pres">
      <dgm:prSet presAssocID="{E4D2620A-34EF-4067-8519-EE08C7C672DE}" presName="BalanceSpacing" presStyleCnt="0"/>
      <dgm:spPr/>
    </dgm:pt>
    <dgm:pt modelId="{9FFFC7D1-F9D8-4722-9421-38D342BB0666}" type="pres">
      <dgm:prSet presAssocID="{E4D2620A-34EF-4067-8519-EE08C7C672DE}" presName="BalanceSpacing1" presStyleCnt="0"/>
      <dgm:spPr/>
    </dgm:pt>
    <dgm:pt modelId="{65775499-DCEE-41C9-9D45-303E674519C7}" type="pres">
      <dgm:prSet presAssocID="{62E5DF86-156B-4C23-BB0A-F095BE787C4F}" presName="Accent1Text" presStyleLbl="node1" presStyleIdx="5" presStyleCnt="6" custScaleX="104496"/>
      <dgm:spPr/>
      <dgm:t>
        <a:bodyPr/>
        <a:lstStyle/>
        <a:p>
          <a:endParaRPr lang="ru-RU"/>
        </a:p>
      </dgm:t>
    </dgm:pt>
  </dgm:ptLst>
  <dgm:cxnLst>
    <dgm:cxn modelId="{12C79E3D-3F54-4562-B9CD-39CF995B1724}" srcId="{5D4C1D9E-2167-4530-B56A-3FAAB84AF68E}" destId="{FFBC3FD9-63D7-438C-98C6-7D49C8D1C51E}" srcOrd="0" destOrd="0" parTransId="{82DE6583-DCAB-48A5-8B21-2D1E829BFBDD}" sibTransId="{84759C8A-F0AD-4184-9F14-A903BAB54DB8}"/>
    <dgm:cxn modelId="{B9A62E3B-F5DE-4C3F-88E5-6D3C0DB96B9F}" type="presOf" srcId="{19F180E7-2D25-42D6-BFA3-B8783ABEA906}" destId="{D0D0A034-5192-4BAC-A11E-83A3DA08DF78}" srcOrd="0" destOrd="0" presId="urn:microsoft.com/office/officeart/2008/layout/AlternatingHexagons"/>
    <dgm:cxn modelId="{6C2F723B-4B4D-468B-8295-AF202DA8E90A}" type="presOf" srcId="{E4D2620A-34EF-4067-8519-EE08C7C672DE}" destId="{7A78A9E1-27CB-431A-ADE2-829FD37CFF90}" srcOrd="0" destOrd="0" presId="urn:microsoft.com/office/officeart/2008/layout/AlternatingHexagons"/>
    <dgm:cxn modelId="{2737B428-76A2-49B0-8E59-7893E15666DD}" srcId="{5D4C1D9E-2167-4530-B56A-3FAAB84AF68E}" destId="{19F180E7-2D25-42D6-BFA3-B8783ABEA906}" srcOrd="1" destOrd="0" parTransId="{EA8B546B-4649-4C9B-B60F-8FB74260D526}" sibTransId="{9D816F07-F7DC-4D98-8040-92B24B771618}"/>
    <dgm:cxn modelId="{BB07A591-3BA3-496D-A4BF-82360BA82345}" type="presOf" srcId="{5D4C1D9E-2167-4530-B56A-3FAAB84AF68E}" destId="{431DECE0-1EEB-4660-AE28-FA45F5D5A372}" srcOrd="0" destOrd="0" presId="urn:microsoft.com/office/officeart/2008/layout/AlternatingHexagons"/>
    <dgm:cxn modelId="{CC01A0A9-DA7B-41F3-B697-148688A8B5A4}" type="presOf" srcId="{FFBC3FD9-63D7-438C-98C6-7D49C8D1C51E}" destId="{C1FEA506-D162-43CA-AC28-91F9CCCF01E2}" srcOrd="0" destOrd="0" presId="urn:microsoft.com/office/officeart/2008/layout/AlternatingHexagons"/>
    <dgm:cxn modelId="{2DB7733E-D3BB-49DF-BF56-9F0681D3337E}" srcId="{5D4C1D9E-2167-4530-B56A-3FAAB84AF68E}" destId="{E4D2620A-34EF-4067-8519-EE08C7C672DE}" srcOrd="2" destOrd="0" parTransId="{E9906FA5-7439-4450-8A08-F89C96EC8C5D}" sibTransId="{62E5DF86-156B-4C23-BB0A-F095BE787C4F}"/>
    <dgm:cxn modelId="{FFB2E104-88C1-4453-A3A1-80CB76F220D3}" srcId="{19F180E7-2D25-42D6-BFA3-B8783ABEA906}" destId="{7D890E27-B352-45FE-AB60-40ADF179B8F0}" srcOrd="0" destOrd="0" parTransId="{98B2C442-D74F-49F3-9BEF-2E68D9D4F216}" sibTransId="{E353324C-06E8-4F65-8445-63C902093C85}"/>
    <dgm:cxn modelId="{831340E8-571C-4CB9-A898-8887E6D68326}" type="presOf" srcId="{7D890E27-B352-45FE-AB60-40ADF179B8F0}" destId="{18BCD9A2-2402-4F0B-B71D-D044F3C96B93}" srcOrd="0" destOrd="0" presId="urn:microsoft.com/office/officeart/2008/layout/AlternatingHexagons"/>
    <dgm:cxn modelId="{6DB36359-B034-4B71-8B17-D2F3488A4809}" type="presOf" srcId="{62E5DF86-156B-4C23-BB0A-F095BE787C4F}" destId="{65775499-DCEE-41C9-9D45-303E674519C7}" srcOrd="0" destOrd="0" presId="urn:microsoft.com/office/officeart/2008/layout/AlternatingHexagons"/>
    <dgm:cxn modelId="{C6EE42F1-438D-4A90-8FA0-557BD74914CE}" type="presOf" srcId="{9D816F07-F7DC-4D98-8040-92B24B771618}" destId="{89C43B52-5CDA-4FF1-A5D6-EB32EB28BA8C}" srcOrd="0" destOrd="0" presId="urn:microsoft.com/office/officeart/2008/layout/AlternatingHexagons"/>
    <dgm:cxn modelId="{1B6F93ED-D39A-432C-9697-1ED8F74AE534}" srcId="{FFBC3FD9-63D7-438C-98C6-7D49C8D1C51E}" destId="{3034FE97-0827-4BD3-AB68-5F35FFA47835}" srcOrd="0" destOrd="0" parTransId="{22EA8A71-815B-4F1B-8765-8DB08F8B4D62}" sibTransId="{34757A8F-EDC2-4AEF-9AEA-8D0E7E84B7B1}"/>
    <dgm:cxn modelId="{D79AFEC0-2EED-458B-9054-9D7A6D8841AA}" type="presOf" srcId="{3034FE97-0827-4BD3-AB68-5F35FFA47835}" destId="{B191665C-36F1-48F2-9F66-57D88A623377}" srcOrd="0" destOrd="0" presId="urn:microsoft.com/office/officeart/2008/layout/AlternatingHexagons"/>
    <dgm:cxn modelId="{519FC339-50A2-4268-B846-EAD422094275}" type="presOf" srcId="{84759C8A-F0AD-4184-9F14-A903BAB54DB8}" destId="{FC77D05C-6D23-41E8-9970-C9253E3D45C4}" srcOrd="0" destOrd="0" presId="urn:microsoft.com/office/officeart/2008/layout/AlternatingHexagons"/>
    <dgm:cxn modelId="{3D76452C-9FA1-4B65-8A78-E94F117D8C3E}" type="presParOf" srcId="{431DECE0-1EEB-4660-AE28-FA45F5D5A372}" destId="{F1C24751-1BB3-4D45-91C1-7E1C07E1BAC1}" srcOrd="0" destOrd="0" presId="urn:microsoft.com/office/officeart/2008/layout/AlternatingHexagons"/>
    <dgm:cxn modelId="{AE00AD97-DB06-4439-B71F-2396A2C4538F}" type="presParOf" srcId="{F1C24751-1BB3-4D45-91C1-7E1C07E1BAC1}" destId="{C1FEA506-D162-43CA-AC28-91F9CCCF01E2}" srcOrd="0" destOrd="0" presId="urn:microsoft.com/office/officeart/2008/layout/AlternatingHexagons"/>
    <dgm:cxn modelId="{2F98235E-DE2F-4E5B-85EE-D9EAD073B733}" type="presParOf" srcId="{F1C24751-1BB3-4D45-91C1-7E1C07E1BAC1}" destId="{B191665C-36F1-48F2-9F66-57D88A623377}" srcOrd="1" destOrd="0" presId="urn:microsoft.com/office/officeart/2008/layout/AlternatingHexagons"/>
    <dgm:cxn modelId="{889FACF4-FAD5-4720-AED3-F304C6610318}" type="presParOf" srcId="{F1C24751-1BB3-4D45-91C1-7E1C07E1BAC1}" destId="{A30E92CA-8674-4A05-9B4E-57D5EF868C0C}" srcOrd="2" destOrd="0" presId="urn:microsoft.com/office/officeart/2008/layout/AlternatingHexagons"/>
    <dgm:cxn modelId="{5AA18F27-A06A-4F95-8C0B-910E19D18487}" type="presParOf" srcId="{F1C24751-1BB3-4D45-91C1-7E1C07E1BAC1}" destId="{38E9A91D-B070-483A-94C8-1CA967C620F2}" srcOrd="3" destOrd="0" presId="urn:microsoft.com/office/officeart/2008/layout/AlternatingHexagons"/>
    <dgm:cxn modelId="{A1B3DA5F-EC39-4207-B2B5-18591866765E}" type="presParOf" srcId="{F1C24751-1BB3-4D45-91C1-7E1C07E1BAC1}" destId="{FC77D05C-6D23-41E8-9970-C9253E3D45C4}" srcOrd="4" destOrd="0" presId="urn:microsoft.com/office/officeart/2008/layout/AlternatingHexagons"/>
    <dgm:cxn modelId="{4414FE43-CE59-4A49-8EBB-0D05DA866C76}" type="presParOf" srcId="{431DECE0-1EEB-4660-AE28-FA45F5D5A372}" destId="{54419D5A-3238-436C-B559-12188060FAC3}" srcOrd="1" destOrd="0" presId="urn:microsoft.com/office/officeart/2008/layout/AlternatingHexagons"/>
    <dgm:cxn modelId="{C497FE7C-5200-45A8-903B-BD12FE742B3F}" type="presParOf" srcId="{431DECE0-1EEB-4660-AE28-FA45F5D5A372}" destId="{50DFC4FC-23FB-46E9-B6A6-44C64B180642}" srcOrd="2" destOrd="0" presId="urn:microsoft.com/office/officeart/2008/layout/AlternatingHexagons"/>
    <dgm:cxn modelId="{99D3059D-AE07-4166-919A-19C5A542062B}" type="presParOf" srcId="{50DFC4FC-23FB-46E9-B6A6-44C64B180642}" destId="{D0D0A034-5192-4BAC-A11E-83A3DA08DF78}" srcOrd="0" destOrd="0" presId="urn:microsoft.com/office/officeart/2008/layout/AlternatingHexagons"/>
    <dgm:cxn modelId="{55DF5FA8-2685-4985-9A02-BC774D2C75A0}" type="presParOf" srcId="{50DFC4FC-23FB-46E9-B6A6-44C64B180642}" destId="{18BCD9A2-2402-4F0B-B71D-D044F3C96B93}" srcOrd="1" destOrd="0" presId="urn:microsoft.com/office/officeart/2008/layout/AlternatingHexagons"/>
    <dgm:cxn modelId="{5168548F-AC50-479C-87F6-198C722D9034}" type="presParOf" srcId="{50DFC4FC-23FB-46E9-B6A6-44C64B180642}" destId="{BEA22764-4A13-4E51-B0E0-B7DFE0D9611C}" srcOrd="2" destOrd="0" presId="urn:microsoft.com/office/officeart/2008/layout/AlternatingHexagons"/>
    <dgm:cxn modelId="{527C867D-B5AB-4B9C-A7E8-32CF272E32B2}" type="presParOf" srcId="{50DFC4FC-23FB-46E9-B6A6-44C64B180642}" destId="{11EDF19E-32E8-4DE6-B985-C0514A46EDDC}" srcOrd="3" destOrd="0" presId="urn:microsoft.com/office/officeart/2008/layout/AlternatingHexagons"/>
    <dgm:cxn modelId="{0D0FF6A6-EEF5-4563-BB63-2020BE3C77A6}" type="presParOf" srcId="{50DFC4FC-23FB-46E9-B6A6-44C64B180642}" destId="{89C43B52-5CDA-4FF1-A5D6-EB32EB28BA8C}" srcOrd="4" destOrd="0" presId="urn:microsoft.com/office/officeart/2008/layout/AlternatingHexagons"/>
    <dgm:cxn modelId="{F7FDD740-B053-480D-A4D2-407460469466}" type="presParOf" srcId="{431DECE0-1EEB-4660-AE28-FA45F5D5A372}" destId="{4764C60C-6E9E-4C55-84A3-7B5B56C401D6}" srcOrd="3" destOrd="0" presId="urn:microsoft.com/office/officeart/2008/layout/AlternatingHexagons"/>
    <dgm:cxn modelId="{09094459-EB78-442E-B4E8-6BA9E939AEE2}" type="presParOf" srcId="{431DECE0-1EEB-4660-AE28-FA45F5D5A372}" destId="{EF234150-0A7B-4758-9FB1-5BDE0C2177DF}" srcOrd="4" destOrd="0" presId="urn:microsoft.com/office/officeart/2008/layout/AlternatingHexagons"/>
    <dgm:cxn modelId="{4549D4B7-A675-4F95-A548-561CEAFA0976}" type="presParOf" srcId="{EF234150-0A7B-4758-9FB1-5BDE0C2177DF}" destId="{7A78A9E1-27CB-431A-ADE2-829FD37CFF90}" srcOrd="0" destOrd="0" presId="urn:microsoft.com/office/officeart/2008/layout/AlternatingHexagons"/>
    <dgm:cxn modelId="{4CAE33C5-9F32-4FBB-B591-E2BD90EE8EDD}" type="presParOf" srcId="{EF234150-0A7B-4758-9FB1-5BDE0C2177DF}" destId="{E4750ADF-3207-4721-9EB8-387615BD0035}" srcOrd="1" destOrd="0" presId="urn:microsoft.com/office/officeart/2008/layout/AlternatingHexagons"/>
    <dgm:cxn modelId="{743892AE-9315-45F0-BCA3-FAE617F57B53}" type="presParOf" srcId="{EF234150-0A7B-4758-9FB1-5BDE0C2177DF}" destId="{89E61AD8-9E80-4F98-95DD-8512BD6306EA}" srcOrd="2" destOrd="0" presId="urn:microsoft.com/office/officeart/2008/layout/AlternatingHexagons"/>
    <dgm:cxn modelId="{0512A634-6DF2-4645-A86C-41A6B1939CDD}" type="presParOf" srcId="{EF234150-0A7B-4758-9FB1-5BDE0C2177DF}" destId="{9FFFC7D1-F9D8-4722-9421-38D342BB0666}" srcOrd="3" destOrd="0" presId="urn:microsoft.com/office/officeart/2008/layout/AlternatingHexagons"/>
    <dgm:cxn modelId="{F968BB5C-64CC-4C87-A45A-2170213F7064}" type="presParOf" srcId="{EF234150-0A7B-4758-9FB1-5BDE0C2177DF}" destId="{65775499-DCEE-41C9-9D45-303E674519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C1BC6F3-423F-4541-B394-89E5F1F7BF5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D8D6059-92F1-40E1-8860-E3C3E821C9F9}">
      <dgm:prSet custT="1"/>
      <dgm:spPr/>
      <dgm:t>
        <a:bodyPr/>
        <a:lstStyle/>
        <a:p>
          <a:pPr algn="just" rtl="0"/>
          <a:r>
            <a:rPr lang="ru-RU" sz="1400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dirty="0" smtClean="0">
              <a:latin typeface="Sitka Small" panose="02000505000000020004" pitchFamily="2" charset="0"/>
            </a:rPr>
            <a:t> </a:t>
          </a:r>
          <a:r>
            <a:rPr lang="ru-RU" sz="1400" b="0" i="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dirty="0">
            <a:latin typeface="Sitka Small" panose="02000505000000020004" pitchFamily="2" charset="0"/>
          </a:endParaRPr>
        </a:p>
      </dgm:t>
    </dgm:pt>
    <dgm:pt modelId="{BDC723A8-AFF2-4240-84B0-B698EB5FC848}" type="parTrans" cxnId="{D208010E-8B16-4226-B411-2AF1B4ED3180}">
      <dgm:prSet/>
      <dgm:spPr/>
      <dgm:t>
        <a:bodyPr/>
        <a:lstStyle/>
        <a:p>
          <a:endParaRPr lang="ru-RU"/>
        </a:p>
      </dgm:t>
    </dgm:pt>
    <dgm:pt modelId="{D5609B5C-FF5E-4822-92F3-77C20706A04A}" type="sibTrans" cxnId="{D208010E-8B16-4226-B411-2AF1B4ED3180}">
      <dgm:prSet/>
      <dgm:spPr/>
      <dgm:t>
        <a:bodyPr/>
        <a:lstStyle/>
        <a:p>
          <a:endParaRPr lang="ru-RU"/>
        </a:p>
      </dgm:t>
    </dgm:pt>
    <dgm:pt modelId="{6A678949-F4BF-4B56-8DBC-D053D8E042D1}" type="pres">
      <dgm:prSet presAssocID="{AC1BC6F3-423F-4541-B394-89E5F1F7BF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8113E-2D91-4695-B012-989C769CAC0C}" type="pres">
      <dgm:prSet presAssocID="{3D8D6059-92F1-40E1-8860-E3C3E821C9F9}" presName="parentText" presStyleLbl="node1" presStyleIdx="0" presStyleCnt="1" custLinFactNeighborX="83" custLinFactNeighborY="19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08010E-8B16-4226-B411-2AF1B4ED3180}" srcId="{AC1BC6F3-423F-4541-B394-89E5F1F7BF54}" destId="{3D8D6059-92F1-40E1-8860-E3C3E821C9F9}" srcOrd="0" destOrd="0" parTransId="{BDC723A8-AFF2-4240-84B0-B698EB5FC848}" sibTransId="{D5609B5C-FF5E-4822-92F3-77C20706A04A}"/>
    <dgm:cxn modelId="{64A5ECA5-0C7B-49DB-92D1-68844A27F59B}" type="presOf" srcId="{3D8D6059-92F1-40E1-8860-E3C3E821C9F9}" destId="{3208113E-2D91-4695-B012-989C769CAC0C}" srcOrd="0" destOrd="0" presId="urn:microsoft.com/office/officeart/2005/8/layout/vList2"/>
    <dgm:cxn modelId="{3423CC6F-7C2F-42E2-B891-5D8064ACBD04}" type="presOf" srcId="{AC1BC6F3-423F-4541-B394-89E5F1F7BF54}" destId="{6A678949-F4BF-4B56-8DBC-D053D8E042D1}" srcOrd="0" destOrd="0" presId="urn:microsoft.com/office/officeart/2005/8/layout/vList2"/>
    <dgm:cxn modelId="{ADDE8E84-8238-43B0-9505-D6CDF83E203A}" type="presParOf" srcId="{6A678949-F4BF-4B56-8DBC-D053D8E042D1}" destId="{3208113E-2D91-4695-B012-989C769CAC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32651EF-A668-4402-B42A-5DE668CA24FC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ECFBE6-9D8F-48F4-8027-45466105650F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2021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i="0" baseline="0" dirty="0" smtClean="0">
              <a:latin typeface="Sitka Small" panose="02000505000000020004" pitchFamily="2" charset="0"/>
            </a:rPr>
            <a:t> 48,7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48,7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dirty="0">
            <a:latin typeface="Sitka Small" panose="02000505000000020004" pitchFamily="2" charset="0"/>
          </a:endParaRPr>
        </a:p>
      </dgm:t>
    </dgm:pt>
    <dgm:pt modelId="{0338F392-56C0-4CC4-9D54-58C81BACFB5A}" type="parTrans" cxnId="{B81338A9-B744-40ED-AEA5-F01554A0254F}">
      <dgm:prSet/>
      <dgm:spPr/>
      <dgm:t>
        <a:bodyPr/>
        <a:lstStyle/>
        <a:p>
          <a:endParaRPr lang="ru-RU"/>
        </a:p>
      </dgm:t>
    </dgm:pt>
    <dgm:pt modelId="{FE33B87B-AA9C-4C3B-AF07-01C33EF15E9A}" type="sibTrans" cxnId="{B81338A9-B744-40ED-AEA5-F01554A0254F}">
      <dgm:prSet/>
      <dgm:spPr/>
      <dgm:t>
        <a:bodyPr/>
        <a:lstStyle/>
        <a:p>
          <a:endParaRPr lang="ru-RU"/>
        </a:p>
      </dgm:t>
    </dgm:pt>
    <dgm:pt modelId="{89A132C2-E0CF-4211-BA58-35071E8AD1BB}" type="pres">
      <dgm:prSet presAssocID="{D32651EF-A668-4402-B42A-5DE668CA24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C568F-D96F-4869-8396-C3B6573D4F5D}" type="pres">
      <dgm:prSet presAssocID="{46ECFBE6-9D8F-48F4-8027-45466105650F}" presName="parentText" presStyleLbl="node1" presStyleIdx="0" presStyleCnt="1" custLinFactNeighborX="-1405" custLinFactNeighborY="19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43039-E71D-4C99-AD09-62D754EED757}" type="presOf" srcId="{D32651EF-A668-4402-B42A-5DE668CA24FC}" destId="{89A132C2-E0CF-4211-BA58-35071E8AD1BB}" srcOrd="0" destOrd="0" presId="urn:microsoft.com/office/officeart/2005/8/layout/vList2"/>
    <dgm:cxn modelId="{B81338A9-B744-40ED-AEA5-F01554A0254F}" srcId="{D32651EF-A668-4402-B42A-5DE668CA24FC}" destId="{46ECFBE6-9D8F-48F4-8027-45466105650F}" srcOrd="0" destOrd="0" parTransId="{0338F392-56C0-4CC4-9D54-58C81BACFB5A}" sibTransId="{FE33B87B-AA9C-4C3B-AF07-01C33EF15E9A}"/>
    <dgm:cxn modelId="{7A3E6CD9-5AEC-4C84-932C-AA1BD4CD899A}" type="presOf" srcId="{46ECFBE6-9D8F-48F4-8027-45466105650F}" destId="{78AC568F-D96F-4869-8396-C3B6573D4F5D}" srcOrd="0" destOrd="0" presId="urn:microsoft.com/office/officeart/2005/8/layout/vList2"/>
    <dgm:cxn modelId="{F11BE780-8AA1-4EB4-87D7-15FCA1EEADCE}" type="presParOf" srcId="{89A132C2-E0CF-4211-BA58-35071E8AD1BB}" destId="{78AC568F-D96F-4869-8396-C3B6573D4F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BB22EAB-CB10-4730-BCF2-1E64CF4BD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D55E10-4E8F-4EFB-813C-8B87649854F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D2FDDE7A-AD5E-490F-A809-3FECFA5796AE}" type="parTrans" cxnId="{540965B0-AED1-4573-88A2-0D831F511E58}">
      <dgm:prSet/>
      <dgm:spPr/>
      <dgm:t>
        <a:bodyPr/>
        <a:lstStyle/>
        <a:p>
          <a:endParaRPr lang="ru-RU"/>
        </a:p>
      </dgm:t>
    </dgm:pt>
    <dgm:pt modelId="{6DF2C05B-1E3D-4507-93F0-323481F0AA8A}" type="sibTrans" cxnId="{540965B0-AED1-4573-88A2-0D831F511E58}">
      <dgm:prSet/>
      <dgm:spPr/>
      <dgm:t>
        <a:bodyPr/>
        <a:lstStyle/>
        <a:p>
          <a:endParaRPr lang="ru-RU"/>
        </a:p>
      </dgm:t>
    </dgm:pt>
    <dgm:pt modelId="{8E36BA62-E614-41A2-9F48-C29C820E8BF4}" type="pres">
      <dgm:prSet presAssocID="{3BB22EAB-CB10-4730-BCF2-1E64CF4BD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DA552-6CE4-4905-9E34-92CD717D29EB}" type="pres">
      <dgm:prSet presAssocID="{0ED55E10-4E8F-4EFB-813C-8B87649854F3}" presName="parentText" presStyleLbl="node1" presStyleIdx="0" presStyleCnt="1" custLinFactNeighborY="-360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0965B0-AED1-4573-88A2-0D831F511E58}" srcId="{3BB22EAB-CB10-4730-BCF2-1E64CF4BD96A}" destId="{0ED55E10-4E8F-4EFB-813C-8B87649854F3}" srcOrd="0" destOrd="0" parTransId="{D2FDDE7A-AD5E-490F-A809-3FECFA5796AE}" sibTransId="{6DF2C05B-1E3D-4507-93F0-323481F0AA8A}"/>
    <dgm:cxn modelId="{6B67D061-5CD8-4264-9239-968D7C263A0F}" type="presOf" srcId="{0ED55E10-4E8F-4EFB-813C-8B87649854F3}" destId="{61CDA552-6CE4-4905-9E34-92CD717D29EB}" srcOrd="0" destOrd="0" presId="urn:microsoft.com/office/officeart/2005/8/layout/vList2"/>
    <dgm:cxn modelId="{570725E0-0E06-4E20-B395-6C5FBABC5A71}" type="presOf" srcId="{3BB22EAB-CB10-4730-BCF2-1E64CF4BD96A}" destId="{8E36BA62-E614-41A2-9F48-C29C820E8BF4}" srcOrd="0" destOrd="0" presId="urn:microsoft.com/office/officeart/2005/8/layout/vList2"/>
    <dgm:cxn modelId="{F7DDB259-9E56-4D58-A586-1F1F15D40DDE}" type="presParOf" srcId="{8E36BA62-E614-41A2-9F48-C29C820E8BF4}" destId="{61CDA552-6CE4-4905-9E34-92CD717D29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66FF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66CCFF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99FF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03187E8-10B8-4FDD-B32E-956B928D1332}" type="presOf" srcId="{2AE727CA-8BAB-4542-A596-430B7AA2FF62}" destId="{D33BF323-A09A-44B7-890C-12021F3857FE}" srcOrd="0" destOrd="0" presId="urn:microsoft.com/office/officeart/2005/8/layout/gear1"/>
    <dgm:cxn modelId="{43B005BB-E8DE-4AFC-80EA-399D79C861A9}" type="presOf" srcId="{2AE727CA-8BAB-4542-A596-430B7AA2FF62}" destId="{14D438E6-A30E-4EA7-9800-042803298B88}" srcOrd="2" destOrd="0" presId="urn:microsoft.com/office/officeart/2005/8/layout/gear1"/>
    <dgm:cxn modelId="{96E49F62-4505-444B-ABBA-5875F25DD981}" type="presOf" srcId="{B39C4A9D-C00F-4225-AAE4-DEF70723475F}" destId="{DE26DF0C-0EE4-478B-A590-F46B5982E06A}" srcOrd="0" destOrd="0" presId="urn:microsoft.com/office/officeart/2005/8/layout/gear1"/>
    <dgm:cxn modelId="{77FD5FBA-1712-4B37-833E-9CCC0596E3C1}" type="presOf" srcId="{4ADE201B-D01D-4542-B007-7F57385B6190}" destId="{C90E3728-8E15-45E8-8AF3-811D7A5AFC57}" srcOrd="0" destOrd="0" presId="urn:microsoft.com/office/officeart/2005/8/layout/gear1"/>
    <dgm:cxn modelId="{8775E1D7-FDA3-47BF-8B28-B39673EC1344}" type="presOf" srcId="{B1E92CA7-7CDF-4716-AE96-A04A49310439}" destId="{BE29944C-2197-4EA1-A364-98478D93E5C4}" srcOrd="0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5DA42936-87D7-463C-97B2-AACA21E8F72A}" type="presOf" srcId="{70179256-0105-433F-98E9-CCB1A4FE4ED5}" destId="{E73B4954-0E5A-4E78-A087-326FEC39F9BA}" srcOrd="0" destOrd="0" presId="urn:microsoft.com/office/officeart/2005/8/layout/gear1"/>
    <dgm:cxn modelId="{BACF98A1-95AE-47AD-BF8D-1F43B721C6EB}" type="presOf" srcId="{B1E92CA7-7CDF-4716-AE96-A04A49310439}" destId="{98872DAF-62B1-4148-B6DB-9C877582F96A}" srcOrd="1" destOrd="0" presId="urn:microsoft.com/office/officeart/2005/8/layout/gear1"/>
    <dgm:cxn modelId="{86BD6B9D-9FAB-4928-8091-4F3F0D6B62CC}" type="presOf" srcId="{4ADE201B-D01D-4542-B007-7F57385B6190}" destId="{B8FB8D9A-E83A-4F28-8EC8-25FA599AE7DD}" srcOrd="3" destOrd="0" presId="urn:microsoft.com/office/officeart/2005/8/layout/gear1"/>
    <dgm:cxn modelId="{C750D275-AF22-4CE4-97CF-0137EE43CED4}" type="presOf" srcId="{680723F1-4F16-4C15-96DD-B9D04A33929C}" destId="{D4CDEF64-391A-4BFB-8501-3AC00FB9DED2}" srcOrd="0" destOrd="0" presId="urn:microsoft.com/office/officeart/2005/8/layout/gear1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1E1592FF-B051-4A8F-95CF-20C4FA134EDB}" type="presOf" srcId="{7B26FD19-64A4-4113-BB50-5A08ABDB5CFC}" destId="{FFC2920B-E5C1-49F8-BC14-57F2514A690E}" srcOrd="0" destOrd="0" presId="urn:microsoft.com/office/officeart/2005/8/layout/gear1"/>
    <dgm:cxn modelId="{243CE004-8BE7-413D-A9A2-EC56B2925AA8}" type="presOf" srcId="{2AE727CA-8BAB-4542-A596-430B7AA2FF62}" destId="{5FA90AE7-432A-4720-B48F-825307D4AC7C}" srcOrd="1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6498010B-8EA7-455F-B992-F878D3A5D34F}" type="presOf" srcId="{B1E92CA7-7CDF-4716-AE96-A04A49310439}" destId="{AB160E97-04C8-4AEE-A669-7B42BE1A7D68}" srcOrd="2" destOrd="0" presId="urn:microsoft.com/office/officeart/2005/8/layout/gear1"/>
    <dgm:cxn modelId="{5FEAE4E7-9AF9-4007-9D21-90B1F21717C1}" type="presOf" srcId="{4ADE201B-D01D-4542-B007-7F57385B6190}" destId="{01621A8A-33ED-4807-9C45-5817095A9C71}" srcOrd="1" destOrd="0" presId="urn:microsoft.com/office/officeart/2005/8/layout/gear1"/>
    <dgm:cxn modelId="{C606209D-753E-4BEE-AF14-75301612ACC8}" type="presOf" srcId="{4ADE201B-D01D-4542-B007-7F57385B6190}" destId="{67ADFC62-5DF1-4C03-806E-1DF70361AE42}" srcOrd="2" destOrd="0" presId="urn:microsoft.com/office/officeart/2005/8/layout/gear1"/>
    <dgm:cxn modelId="{A6B96430-27DA-4F7F-85A9-145CD822668D}" type="presParOf" srcId="{E73B4954-0E5A-4E78-A087-326FEC39F9BA}" destId="{D33BF323-A09A-44B7-890C-12021F3857FE}" srcOrd="0" destOrd="0" presId="urn:microsoft.com/office/officeart/2005/8/layout/gear1"/>
    <dgm:cxn modelId="{88B22F8F-D223-4FD9-A95D-7942DCCECEF9}" type="presParOf" srcId="{E73B4954-0E5A-4E78-A087-326FEC39F9BA}" destId="{5FA90AE7-432A-4720-B48F-825307D4AC7C}" srcOrd="1" destOrd="0" presId="urn:microsoft.com/office/officeart/2005/8/layout/gear1"/>
    <dgm:cxn modelId="{2CA135D7-2BF5-4184-BA86-C1011A8F16C0}" type="presParOf" srcId="{E73B4954-0E5A-4E78-A087-326FEC39F9BA}" destId="{14D438E6-A30E-4EA7-9800-042803298B88}" srcOrd="2" destOrd="0" presId="urn:microsoft.com/office/officeart/2005/8/layout/gear1"/>
    <dgm:cxn modelId="{72598EC3-C197-4670-9F35-A223EDB2C5B9}" type="presParOf" srcId="{E73B4954-0E5A-4E78-A087-326FEC39F9BA}" destId="{BE29944C-2197-4EA1-A364-98478D93E5C4}" srcOrd="3" destOrd="0" presId="urn:microsoft.com/office/officeart/2005/8/layout/gear1"/>
    <dgm:cxn modelId="{C13DC40A-ACC6-451E-8509-D479C32C5869}" type="presParOf" srcId="{E73B4954-0E5A-4E78-A087-326FEC39F9BA}" destId="{98872DAF-62B1-4148-B6DB-9C877582F96A}" srcOrd="4" destOrd="0" presId="urn:microsoft.com/office/officeart/2005/8/layout/gear1"/>
    <dgm:cxn modelId="{EE155FD4-4683-485F-8890-338BBF01406A}" type="presParOf" srcId="{E73B4954-0E5A-4E78-A087-326FEC39F9BA}" destId="{AB160E97-04C8-4AEE-A669-7B42BE1A7D68}" srcOrd="5" destOrd="0" presId="urn:microsoft.com/office/officeart/2005/8/layout/gear1"/>
    <dgm:cxn modelId="{674512D2-4944-47C9-9E11-851C6B0C5AAD}" type="presParOf" srcId="{E73B4954-0E5A-4E78-A087-326FEC39F9BA}" destId="{C90E3728-8E15-45E8-8AF3-811D7A5AFC57}" srcOrd="6" destOrd="0" presId="urn:microsoft.com/office/officeart/2005/8/layout/gear1"/>
    <dgm:cxn modelId="{B0E83D9F-D2B4-4F27-BE1F-DC9BAE2C6AD8}" type="presParOf" srcId="{E73B4954-0E5A-4E78-A087-326FEC39F9BA}" destId="{01621A8A-33ED-4807-9C45-5817095A9C71}" srcOrd="7" destOrd="0" presId="urn:microsoft.com/office/officeart/2005/8/layout/gear1"/>
    <dgm:cxn modelId="{F6921CB7-4224-402C-9A77-5880B98B02A4}" type="presParOf" srcId="{E73B4954-0E5A-4E78-A087-326FEC39F9BA}" destId="{67ADFC62-5DF1-4C03-806E-1DF70361AE42}" srcOrd="8" destOrd="0" presId="urn:microsoft.com/office/officeart/2005/8/layout/gear1"/>
    <dgm:cxn modelId="{FF74CDAB-AA50-4CC7-A060-A12EB783C6AE}" type="presParOf" srcId="{E73B4954-0E5A-4E78-A087-326FEC39F9BA}" destId="{B8FB8D9A-E83A-4F28-8EC8-25FA599AE7DD}" srcOrd="9" destOrd="0" presId="urn:microsoft.com/office/officeart/2005/8/layout/gear1"/>
    <dgm:cxn modelId="{5C034774-B24E-484F-BAE9-7F90B1F23D75}" type="presParOf" srcId="{E73B4954-0E5A-4E78-A087-326FEC39F9BA}" destId="{DE26DF0C-0EE4-478B-A590-F46B5982E06A}" srcOrd="10" destOrd="0" presId="urn:microsoft.com/office/officeart/2005/8/layout/gear1"/>
    <dgm:cxn modelId="{9B0333CD-7417-45D1-B5A9-DE7B47CA89FB}" type="presParOf" srcId="{E73B4954-0E5A-4E78-A087-326FEC39F9BA}" destId="{FFC2920B-E5C1-49F8-BC14-57F2514A690E}" srcOrd="11" destOrd="0" presId="urn:microsoft.com/office/officeart/2005/8/layout/gear1"/>
    <dgm:cxn modelId="{BB86DBDC-8ABC-4959-86C8-DD27B723E902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DE9C9C94-DBB2-44D5-920D-8051CCDFF018}">
      <dgm:prSet/>
      <dgm:spPr/>
      <dgm:t>
        <a:bodyPr/>
        <a:lstStyle/>
        <a:p>
          <a:pPr algn="just" rtl="0"/>
          <a:r>
            <a:rPr lang="ru-RU" b="1" i="0" u="sng" baseline="0" dirty="0" smtClean="0">
              <a:latin typeface="Sitka Small" panose="02000505000000020004" pitchFamily="2" charset="0"/>
            </a:rPr>
            <a:t>Цель</a:t>
          </a:r>
          <a:r>
            <a:rPr lang="ru-RU" b="1" i="0" baseline="0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18C6960D-391C-4289-B88C-75748649659A}" type="presOf" srcId="{BAE78F17-D213-45A5-BDBF-CE175FF75885}" destId="{2B0E552D-2E96-4390-951D-F36D7CD55989}" srcOrd="0" destOrd="0" presId="urn:microsoft.com/office/officeart/2005/8/layout/vList2"/>
    <dgm:cxn modelId="{D1F53639-8FB6-426E-A694-D18EAD84FA4D}" type="presOf" srcId="{DE9C9C94-DBB2-44D5-920D-8051CCDFF018}" destId="{E7A02CB9-94FA-4939-9EFF-915B5BFC7691}" srcOrd="0" destOrd="0" presId="urn:microsoft.com/office/officeart/2005/8/layout/vList2"/>
    <dgm:cxn modelId="{15D9E92A-2A79-40B5-A656-EA7A4FF0A48A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/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</a:t>
          </a:r>
          <a:r>
            <a:rPr lang="en-US" b="1" i="0" baseline="0" dirty="0" smtClean="0">
              <a:latin typeface="Sitka Small" panose="02000505000000020004" pitchFamily="2" charset="0"/>
            </a:rPr>
            <a:t>1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latin typeface="Sitka Small" panose="02000505000000020004" pitchFamily="2" charset="0"/>
            </a:rPr>
            <a:t>16</a:t>
          </a:r>
          <a:r>
            <a:rPr lang="ru-RU" b="1" i="0" baseline="0" dirty="0" smtClean="0">
              <a:latin typeface="Sitka Small" panose="02000505000000020004" pitchFamily="2" charset="0"/>
            </a:rPr>
            <a:t>,0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16,</a:t>
          </a:r>
          <a:r>
            <a:rPr lang="ru-RU" b="0" i="0" baseline="0" dirty="0" smtClean="0">
              <a:latin typeface="Sitka Small" panose="02000505000000020004" pitchFamily="2" charset="0"/>
            </a:rPr>
            <a:t>0 тыс. рублей) на  приобретение</a:t>
          </a:r>
          <a:r>
            <a:rPr lang="ru-RU" b="0" i="0" dirty="0" smtClean="0">
              <a:latin typeface="Sitka Small" panose="02000505000000020004" pitchFamily="2" charset="0"/>
            </a:rPr>
            <a:t>  средств  индивидуальной защиты в период </a:t>
          </a:r>
          <a:r>
            <a:rPr lang="ru-RU" b="0" i="0" dirty="0" err="1" smtClean="0">
              <a:latin typeface="Sitka Small" panose="02000505000000020004" pitchFamily="2" charset="0"/>
            </a:rPr>
            <a:t>короновирусной</a:t>
          </a:r>
          <a:r>
            <a:rPr lang="ru-RU" b="0" i="0" dirty="0" smtClean="0">
              <a:latin typeface="Sitka Small" panose="02000505000000020004" pitchFamily="2" charset="0"/>
            </a:rPr>
            <a:t> инфекции и проведение лечебно-диагностических мероприятий</a:t>
          </a:r>
          <a:r>
            <a:rPr lang="ru-RU" b="0" i="0" baseline="0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4753" custLinFactNeighborY="-96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6842A7-2BF7-460B-A9B3-0F7AB56DDCB3}" type="presOf" srcId="{D7D22D01-714B-4EE6-87CA-75AE4EF8A89A}" destId="{A7D2623C-450B-44D9-B26F-6AB25B539D62}" srcOrd="0" destOrd="0" presId="urn:microsoft.com/office/officeart/2005/8/layout/vList2"/>
    <dgm:cxn modelId="{E63605FE-4AE6-4B43-A7EC-7A5D81A56A20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8D2A74CC-2543-481F-AD80-4FF0AA7E07BD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11367" custLinFactNeighborY="-3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5740F654-76D9-4930-AC5A-A4448C104F27}" type="presOf" srcId="{129E70D9-7379-4E72-9BB0-54237EF4857C}" destId="{BF677EAE-BC10-4FA7-95F1-694C3F5DC205}" srcOrd="0" destOrd="0" presId="urn:microsoft.com/office/officeart/2005/8/layout/vList2"/>
    <dgm:cxn modelId="{63E2C6E4-7D69-446D-9ABA-032580A76A23}" type="presOf" srcId="{E2F7BDE9-6180-4D84-8F49-0D4451891A93}" destId="{7D16E844-27AD-4B5F-90B8-E5A896941874}" srcOrd="0" destOrd="0" presId="urn:microsoft.com/office/officeart/2005/8/layout/vList2"/>
    <dgm:cxn modelId="{7244A305-9FA7-4D05-AF73-B941D185C9DC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/>
      <dgm:spPr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</dgm:spPr>
      <dgm:t>
        <a:bodyPr/>
        <a:lstStyle/>
        <a:p>
          <a:pPr algn="just" rtl="0"/>
          <a:r>
            <a:rPr lang="ru-RU" sz="1400" b="1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dirty="0"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Y="-2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4B95BBE8-6DF3-484B-92B4-B43D438DA1EC}" type="presOf" srcId="{DE9C9C94-DBB2-44D5-920D-8051CCDFF018}" destId="{E7A02CB9-94FA-4939-9EFF-915B5BFC7691}" srcOrd="0" destOrd="0" presId="urn:microsoft.com/office/officeart/2005/8/layout/vList2"/>
    <dgm:cxn modelId="{2BB54408-F405-4AFA-A130-9EF1ECCA4400}" type="presOf" srcId="{BAE78F17-D213-45A5-BDBF-CE175FF75885}" destId="{2B0E552D-2E96-4390-951D-F36D7CD55989}" srcOrd="0" destOrd="0" presId="urn:microsoft.com/office/officeart/2005/8/layout/vList2"/>
    <dgm:cxn modelId="{4B871FF7-FD37-4AD1-8C62-DD5229A3E823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b="0" i="0" baseline="0" dirty="0" smtClean="0"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latin typeface="Sitka Small" panose="02000505000000020004" pitchFamily="2" charset="0"/>
            </a:rPr>
            <a:t>202</a:t>
          </a:r>
          <a:r>
            <a:rPr lang="en-US" b="1" i="0" baseline="0" dirty="0" smtClean="0">
              <a:latin typeface="Sitka Small" panose="02000505000000020004" pitchFamily="2" charset="0"/>
            </a:rPr>
            <a:t>1</a:t>
          </a:r>
          <a:r>
            <a:rPr lang="ru-RU" b="0" i="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b="1" i="0" baseline="0" dirty="0" smtClean="0">
              <a:latin typeface="Sitka Small" panose="02000505000000020004" pitchFamily="2" charset="0"/>
            </a:rPr>
            <a:t>431,6 </a:t>
          </a:r>
          <a:r>
            <a:rPr lang="ru-RU" b="0" i="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latin typeface="Sitka Small" panose="02000505000000020004" pitchFamily="2" charset="0"/>
            </a:rPr>
            <a:t>100,0</a:t>
          </a:r>
          <a:r>
            <a:rPr lang="ru-RU" b="0" i="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latin typeface="Sitka Small" panose="02000505000000020004" pitchFamily="2" charset="0"/>
            </a:rPr>
            <a:t>431,6</a:t>
          </a:r>
          <a:r>
            <a:rPr lang="ru-RU" b="0" i="0" baseline="0" dirty="0" smtClean="0">
              <a:latin typeface="Sitka Small" panose="02000505000000020004" pitchFamily="2" charset="0"/>
            </a:rPr>
            <a:t> тыс. рублей) на  ремонт захоронения «Вечный огонь» в </a:t>
          </a:r>
          <a:r>
            <a:rPr lang="ru-RU" b="0" i="0" baseline="0" dirty="0" err="1" smtClean="0">
              <a:latin typeface="Sitka Small" panose="02000505000000020004" pitchFamily="2" charset="0"/>
            </a:rPr>
            <a:t>пгт</a:t>
          </a:r>
          <a:r>
            <a:rPr lang="ru-RU" b="0" i="0" baseline="0" dirty="0" smtClean="0">
              <a:latin typeface="Sitka Small" panose="02000505000000020004" pitchFamily="2" charset="0"/>
            </a:rPr>
            <a:t>. Холм-Жирковский.</a:t>
          </a:r>
          <a:endParaRPr lang="ru-RU" dirty="0"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6058" custLinFactNeighborY="-342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BCC86-7989-47D4-B85B-54111EEE8CD5}" type="presOf" srcId="{F02734AB-A5FE-4B3D-A246-635C110DA048}" destId="{E27E85E3-4976-4284-8FC2-A43FDD27937C}" srcOrd="0" destOrd="0" presId="urn:microsoft.com/office/officeart/2005/8/layout/vList2"/>
    <dgm:cxn modelId="{06432646-AB6A-40CD-9B50-4EF08DF194D5}" type="presOf" srcId="{D7D22D01-714B-4EE6-87CA-75AE4EF8A89A}" destId="{A7D2623C-450B-44D9-B26F-6AB25B539D62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57649EA8-EB72-433C-A03E-D3DE898732F1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X="-3794" custLinFactY="115393" custLinFactNeighborX="-10000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2CEF95-501B-46C4-BC49-61C0A16DB2EF}" type="presOf" srcId="{E2F7BDE9-6180-4D84-8F49-0D4451891A93}" destId="{7D16E844-27AD-4B5F-90B8-E5A896941874}" srcOrd="0" destOrd="0" presId="urn:microsoft.com/office/officeart/2005/8/layout/vList2"/>
    <dgm:cxn modelId="{9E7D4A43-4744-42FA-A76A-C661C9CD4A7D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E67B12C0-07E4-446B-A66C-2A5845EC5DFE}" type="presParOf" srcId="{BF677EAE-BC10-4FA7-95F1-694C3F5DC205}" destId="{7D16E844-27AD-4B5F-90B8-E5A896941874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AE78F17-D213-45A5-BDBF-CE175FF75885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E9C9C94-DBB2-44D5-920D-8051CCDFF01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sz="1400" b="0" i="0" u="sng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Цель: </a:t>
          </a:r>
          <a:r>
            <a:rPr lang="ru-RU" sz="1400" b="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</a:r>
          <a:endParaRPr lang="ru-RU" sz="1400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314C6104-E2C5-4300-9B37-10E4915EC500}" type="parTrans" cxnId="{688E378F-9BD1-48CA-8635-7D96A3CC7416}">
      <dgm:prSet/>
      <dgm:spPr/>
      <dgm:t>
        <a:bodyPr/>
        <a:lstStyle/>
        <a:p>
          <a:endParaRPr lang="ru-RU"/>
        </a:p>
      </dgm:t>
    </dgm:pt>
    <dgm:pt modelId="{9636C19B-AAFD-49F5-802E-6212375BDD1D}" type="sibTrans" cxnId="{688E378F-9BD1-48CA-8635-7D96A3CC7416}">
      <dgm:prSet/>
      <dgm:spPr/>
      <dgm:t>
        <a:bodyPr/>
        <a:lstStyle/>
        <a:p>
          <a:endParaRPr lang="ru-RU"/>
        </a:p>
      </dgm:t>
    </dgm:pt>
    <dgm:pt modelId="{2B0E552D-2E96-4390-951D-F36D7CD55989}" type="pres">
      <dgm:prSet presAssocID="{BAE78F17-D213-45A5-BDBF-CE175FF758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02CB9-94FA-4939-9EFF-915B5BFC7691}" type="pres">
      <dgm:prSet presAssocID="{DE9C9C94-DBB2-44D5-920D-8051CCDFF018}" presName="parentText" presStyleLbl="node1" presStyleIdx="0" presStyleCnt="1" custLinFactNeighborX="69" custLinFactNeighborY="-136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6893B5-6A12-4774-B867-2053E66749FA}" type="presOf" srcId="{BAE78F17-D213-45A5-BDBF-CE175FF75885}" destId="{2B0E552D-2E96-4390-951D-F36D7CD55989}" srcOrd="0" destOrd="0" presId="urn:microsoft.com/office/officeart/2005/8/layout/vList2"/>
    <dgm:cxn modelId="{688E378F-9BD1-48CA-8635-7D96A3CC7416}" srcId="{BAE78F17-D213-45A5-BDBF-CE175FF75885}" destId="{DE9C9C94-DBB2-44D5-920D-8051CCDFF018}" srcOrd="0" destOrd="0" parTransId="{314C6104-E2C5-4300-9B37-10E4915EC500}" sibTransId="{9636C19B-AAFD-49F5-802E-6212375BDD1D}"/>
    <dgm:cxn modelId="{FCBDF1EC-CE05-481D-9FFA-B698446B4CB8}" type="presOf" srcId="{DE9C9C94-DBB2-44D5-920D-8051CCDFF018}" destId="{E7A02CB9-94FA-4939-9EFF-915B5BFC7691}" srcOrd="0" destOrd="0" presId="urn:microsoft.com/office/officeart/2005/8/layout/vList2"/>
    <dgm:cxn modelId="{0C3AD8B1-D3D3-404D-B6A1-2B02A6BAAA09}" type="presParOf" srcId="{2B0E552D-2E96-4390-951D-F36D7CD55989}" destId="{E7A02CB9-94FA-4939-9EFF-915B5BFC76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7D22D01-714B-4EE6-87CA-75AE4EF8A89A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02734AB-A5FE-4B3D-A246-635C110DA048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CC9900">
                <a:tint val="66000"/>
                <a:satMod val="160000"/>
              </a:srgbClr>
            </a:gs>
            <a:gs pos="50000">
              <a:srgbClr val="CC9900">
                <a:tint val="44500"/>
                <a:satMod val="160000"/>
              </a:srgbClr>
            </a:gs>
            <a:gs pos="100000">
              <a:srgbClr val="CC99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202</a:t>
          </a:r>
          <a:r>
            <a:rPr lang="en-US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1 901,0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99,2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b="1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12 000 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 на  ремонт автомобильной дороги от с. Нахимовское до границы с </a:t>
          </a:r>
          <a:r>
            <a:rPr lang="ru-RU" b="0" i="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Новодугинским</a:t>
          </a:r>
          <a:r>
            <a:rPr lang="ru-RU" b="0" i="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районом.</a:t>
          </a:r>
          <a:endParaRPr lang="ru-RU" b="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B344B469-0C38-4DFC-A5D7-1FFE3DA43C08}" type="parTrans" cxnId="{2B404164-6C27-472B-A9B9-1E2855653C05}">
      <dgm:prSet/>
      <dgm:spPr/>
      <dgm:t>
        <a:bodyPr/>
        <a:lstStyle/>
        <a:p>
          <a:endParaRPr lang="ru-RU"/>
        </a:p>
      </dgm:t>
    </dgm:pt>
    <dgm:pt modelId="{F60421CA-78FF-4485-B2B2-7FFEE79BCECF}" type="sibTrans" cxnId="{2B404164-6C27-472B-A9B9-1E2855653C05}">
      <dgm:prSet/>
      <dgm:spPr/>
      <dgm:t>
        <a:bodyPr/>
        <a:lstStyle/>
        <a:p>
          <a:endParaRPr lang="ru-RU"/>
        </a:p>
      </dgm:t>
    </dgm:pt>
    <dgm:pt modelId="{A7D2623C-450B-44D9-B26F-6AB25B539D62}" type="pres">
      <dgm:prSet presAssocID="{D7D22D01-714B-4EE6-87CA-75AE4EF8A8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7E85E3-4976-4284-8FC2-A43FDD27937C}" type="pres">
      <dgm:prSet presAssocID="{F02734AB-A5FE-4B3D-A246-635C110DA048}" presName="parentText" presStyleLbl="node1" presStyleIdx="0" presStyleCnt="1" custScaleX="95062" custLinFactNeighborX="-3588" custLinFactNeighborY="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14382-4209-4F9A-9326-96B275EB74EF}" type="presOf" srcId="{D7D22D01-714B-4EE6-87CA-75AE4EF8A89A}" destId="{A7D2623C-450B-44D9-B26F-6AB25B539D62}" srcOrd="0" destOrd="0" presId="urn:microsoft.com/office/officeart/2005/8/layout/vList2"/>
    <dgm:cxn modelId="{6FAAEF36-C90E-4126-9C19-4A3322E26316}" type="presOf" srcId="{F02734AB-A5FE-4B3D-A246-635C110DA048}" destId="{E27E85E3-4976-4284-8FC2-A43FDD27937C}" srcOrd="0" destOrd="0" presId="urn:microsoft.com/office/officeart/2005/8/layout/vList2"/>
    <dgm:cxn modelId="{2B404164-6C27-472B-A9B9-1E2855653C05}" srcId="{D7D22D01-714B-4EE6-87CA-75AE4EF8A89A}" destId="{F02734AB-A5FE-4B3D-A246-635C110DA048}" srcOrd="0" destOrd="0" parTransId="{B344B469-0C38-4DFC-A5D7-1FFE3DA43C08}" sibTransId="{F60421CA-78FF-4485-B2B2-7FFEE79BCECF}"/>
    <dgm:cxn modelId="{0BB11C69-E6F9-4A76-A1EE-78ED7D33667C}" type="presParOf" srcId="{A7D2623C-450B-44D9-B26F-6AB25B539D62}" destId="{E27E85E3-4976-4284-8FC2-A43FDD279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29E70D9-7379-4E72-9BB0-54237EF4857C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2F7BDE9-6180-4D84-8F49-0D4451891A93}">
      <dgm:prSet/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pPr algn="just" rtl="0"/>
          <a:r>
            <a:rPr lang="ru-RU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b="1" dirty="0" smtClean="0">
              <a:latin typeface="Sitka Small" panose="02000505000000020004" pitchFamily="2" charset="0"/>
            </a:rPr>
            <a:t>местного бюджета</a:t>
          </a:r>
          <a:r>
            <a:rPr lang="ru-RU" dirty="0" smtClean="0">
              <a:latin typeface="Sitka Small" panose="02000505000000020004" pitchFamily="2" charset="0"/>
            </a:rPr>
            <a:t>.</a:t>
          </a:r>
          <a:endParaRPr lang="ru-RU" dirty="0">
            <a:latin typeface="Sitka Small" panose="02000505000000020004" pitchFamily="2" charset="0"/>
          </a:endParaRPr>
        </a:p>
      </dgm:t>
    </dgm:pt>
    <dgm:pt modelId="{CA0D09CD-62F5-4FEA-9B83-35633D50C7B0}" type="parTrans" cxnId="{4E432140-A020-40C4-B873-F23E32BFB6AF}">
      <dgm:prSet/>
      <dgm:spPr/>
      <dgm:t>
        <a:bodyPr/>
        <a:lstStyle/>
        <a:p>
          <a:endParaRPr lang="ru-RU"/>
        </a:p>
      </dgm:t>
    </dgm:pt>
    <dgm:pt modelId="{6DBC070D-2880-4562-B6E9-8517D45A669B}" type="sibTrans" cxnId="{4E432140-A020-40C4-B873-F23E32BFB6AF}">
      <dgm:prSet/>
      <dgm:spPr/>
      <dgm:t>
        <a:bodyPr/>
        <a:lstStyle/>
        <a:p>
          <a:endParaRPr lang="ru-RU"/>
        </a:p>
      </dgm:t>
    </dgm:pt>
    <dgm:pt modelId="{BF677EAE-BC10-4FA7-95F1-694C3F5DC205}" type="pres">
      <dgm:prSet presAssocID="{129E70D9-7379-4E72-9BB0-54237EF485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6E844-27AD-4B5F-90B8-E5A896941874}" type="pres">
      <dgm:prSet presAssocID="{E2F7BDE9-6180-4D84-8F49-0D4451891A93}" presName="parentText" presStyleLbl="node1" presStyleIdx="0" presStyleCnt="1" custScaleX="91010" custLinFactNeighborX="-3594" custLinFactNeighborY="51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2B552-306D-46D3-985D-937A99148AC5}" type="presOf" srcId="{129E70D9-7379-4E72-9BB0-54237EF4857C}" destId="{BF677EAE-BC10-4FA7-95F1-694C3F5DC205}" srcOrd="0" destOrd="0" presId="urn:microsoft.com/office/officeart/2005/8/layout/vList2"/>
    <dgm:cxn modelId="{4E432140-A020-40C4-B873-F23E32BFB6AF}" srcId="{129E70D9-7379-4E72-9BB0-54237EF4857C}" destId="{E2F7BDE9-6180-4D84-8F49-0D4451891A93}" srcOrd="0" destOrd="0" parTransId="{CA0D09CD-62F5-4FEA-9B83-35633D50C7B0}" sibTransId="{6DBC070D-2880-4562-B6E9-8517D45A669B}"/>
    <dgm:cxn modelId="{0F063CEB-B36E-41B1-A731-C89D4D1FD38A}" type="presOf" srcId="{E2F7BDE9-6180-4D84-8F49-0D4451891A93}" destId="{7D16E844-27AD-4B5F-90B8-E5A896941874}" srcOrd="0" destOrd="0" presId="urn:microsoft.com/office/officeart/2005/8/layout/vList2"/>
    <dgm:cxn modelId="{17554501-8688-4967-9965-64555DB4CA66}" type="presParOf" srcId="{BF677EAE-BC10-4FA7-95F1-694C3F5DC205}" destId="{7D16E844-27AD-4B5F-90B8-E5A8969418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BEEF8D6-8BA9-43A0-A683-EF3AE5DFDBCE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936F950-C580-4ED7-83E4-624A7ACC0332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2C89CCD2-A07E-4338-B1D3-A3C4E7221865}" type="parTrans" cxnId="{62FF0685-0043-4317-AD19-D2F189CFF3B1}">
      <dgm:prSet/>
      <dgm:spPr/>
      <dgm:t>
        <a:bodyPr/>
        <a:lstStyle/>
        <a:p>
          <a:endParaRPr lang="ru-RU"/>
        </a:p>
      </dgm:t>
    </dgm:pt>
    <dgm:pt modelId="{C5C2D4DC-68B8-4478-9C77-5655955B6262}" type="sibTrans" cxnId="{62FF0685-0043-4317-AD19-D2F189CFF3B1}">
      <dgm:prSet/>
      <dgm:spPr/>
      <dgm:t>
        <a:bodyPr/>
        <a:lstStyle/>
        <a:p>
          <a:endParaRPr lang="ru-RU"/>
        </a:p>
      </dgm:t>
    </dgm:pt>
    <dgm:pt modelId="{427010F2-9156-4F72-BD91-B85B27E6AE0F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5A36DD72-EE2C-41C8-942A-5F892C14B289}" type="parTrans" cxnId="{8F119AE6-4CB4-44A4-8F19-38AA864335EF}">
      <dgm:prSet/>
      <dgm:spPr/>
      <dgm:t>
        <a:bodyPr/>
        <a:lstStyle/>
        <a:p>
          <a:endParaRPr lang="ru-RU"/>
        </a:p>
      </dgm:t>
    </dgm:pt>
    <dgm:pt modelId="{788B6CB1-F4F6-4FB8-978C-2A4DF435E422}" type="sibTrans" cxnId="{8F119AE6-4CB4-44A4-8F19-38AA864335EF}">
      <dgm:prSet/>
      <dgm:spPr/>
      <dgm:t>
        <a:bodyPr/>
        <a:lstStyle/>
        <a:p>
          <a:endParaRPr lang="ru-RU"/>
        </a:p>
      </dgm:t>
    </dgm:pt>
    <dgm:pt modelId="{73EE7846-2E09-4679-8270-C05F59E5C06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3 506,8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3A4B85F0-DEA6-4EB1-9585-42FE196FC50D}" type="parTrans" cxnId="{2977BFF1-6EEB-411D-8934-07575A140E9A}">
      <dgm:prSet/>
      <dgm:spPr/>
      <dgm:t>
        <a:bodyPr/>
        <a:lstStyle/>
        <a:p>
          <a:endParaRPr lang="ru-RU"/>
        </a:p>
      </dgm:t>
    </dgm:pt>
    <dgm:pt modelId="{41F4E452-7B1B-4E1F-8AE0-C2D81498D041}" type="sibTrans" cxnId="{2977BFF1-6EEB-411D-8934-07575A140E9A}">
      <dgm:prSet/>
      <dgm:spPr/>
      <dgm:t>
        <a:bodyPr/>
        <a:lstStyle/>
        <a:p>
          <a:endParaRPr lang="ru-RU"/>
        </a:p>
      </dgm:t>
    </dgm:pt>
    <dgm:pt modelId="{DEE7CA89-9D1E-4701-81B3-1EF6AE1A0976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AD0DA765-B5B0-4CD2-B1D8-DE96435A2792}" type="parTrans" cxnId="{22F6C65C-B91B-4D8E-892E-DE753931EA45}">
      <dgm:prSet/>
      <dgm:spPr/>
      <dgm:t>
        <a:bodyPr/>
        <a:lstStyle/>
        <a:p>
          <a:endParaRPr lang="ru-RU"/>
        </a:p>
      </dgm:t>
    </dgm:pt>
    <dgm:pt modelId="{BBC74429-93A4-4295-A705-C4D16C6435CC}" type="sibTrans" cxnId="{22F6C65C-B91B-4D8E-892E-DE753931EA45}">
      <dgm:prSet/>
      <dgm:spPr/>
      <dgm:t>
        <a:bodyPr/>
        <a:lstStyle/>
        <a:p>
          <a:endParaRPr lang="ru-RU"/>
        </a:p>
      </dgm:t>
    </dgm:pt>
    <dgm:pt modelId="{E115EE0F-273B-4A66-9100-1B8E077DD81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«Творческие люди»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DF7DF99-60E5-4FF3-B2B0-7CFADA4BD79A}" type="parTrans" cxnId="{05D8F378-49B8-4F9B-ADCC-7D7715D89919}">
      <dgm:prSet/>
      <dgm:spPr/>
      <dgm:t>
        <a:bodyPr/>
        <a:lstStyle/>
        <a:p>
          <a:endParaRPr lang="ru-RU"/>
        </a:p>
      </dgm:t>
    </dgm:pt>
    <dgm:pt modelId="{BB994B5E-2CB0-456F-B69B-89E66BF8B534}" type="sibTrans" cxnId="{05D8F378-49B8-4F9B-ADCC-7D7715D89919}">
      <dgm:prSet/>
      <dgm:spPr/>
      <dgm:t>
        <a:bodyPr/>
        <a:lstStyle/>
        <a:p>
          <a:endParaRPr lang="ru-RU"/>
        </a:p>
      </dgm:t>
    </dgm:pt>
    <dgm:pt modelId="{82C7DECB-853F-43C3-BCFB-5D19A118BBE5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58,1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86DD87A1-05E3-423E-A23D-7CB57094194D}" type="parTrans" cxnId="{FC68A2C4-AFD3-4B84-B6D2-85FCA5FA3C9D}">
      <dgm:prSet/>
      <dgm:spPr/>
      <dgm:t>
        <a:bodyPr/>
        <a:lstStyle/>
        <a:p>
          <a:endParaRPr lang="ru-RU"/>
        </a:p>
      </dgm:t>
    </dgm:pt>
    <dgm:pt modelId="{1C0DEE75-FAAA-4550-BFA2-55C55A907A0C}" type="sibTrans" cxnId="{FC68A2C4-AFD3-4B84-B6D2-85FCA5FA3C9D}">
      <dgm:prSet/>
      <dgm:spPr/>
      <dgm:t>
        <a:bodyPr/>
        <a:lstStyle/>
        <a:p>
          <a:endParaRPr lang="ru-RU"/>
        </a:p>
      </dgm:t>
    </dgm:pt>
    <dgm:pt modelId="{58829910-5885-43E9-AAF2-D28DB467E4D2}">
      <dgm:prSet phldrT="[Текст]" custT="1"/>
      <dgm:spPr/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011777C5-DDF5-4538-86CF-06DABDDED56B}" type="parTrans" cxnId="{DBCF9B90-E4CF-4311-989B-C666B3BAE827}">
      <dgm:prSet/>
      <dgm:spPr/>
      <dgm:t>
        <a:bodyPr/>
        <a:lstStyle/>
        <a:p>
          <a:endParaRPr lang="ru-RU"/>
        </a:p>
      </dgm:t>
    </dgm:pt>
    <dgm:pt modelId="{281AD4B3-5137-4786-AD2C-2CB1FB02EB5B}" type="sibTrans" cxnId="{DBCF9B90-E4CF-4311-989B-C666B3BAE827}">
      <dgm:prSet/>
      <dgm:spPr/>
      <dgm:t>
        <a:bodyPr/>
        <a:lstStyle/>
        <a:p>
          <a:endParaRPr lang="ru-RU"/>
        </a:p>
      </dgm:t>
    </dgm:pt>
    <dgm:pt modelId="{F1D6374F-9B2C-4EC2-902F-B891BFD33EAB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8F6E3C33-2207-4BC3-BBFF-BA05CD67E15E}" type="parTrans" cxnId="{935B81D3-3409-41B2-9DFF-059D95C90CEF}">
      <dgm:prSet/>
      <dgm:spPr/>
      <dgm:t>
        <a:bodyPr/>
        <a:lstStyle/>
        <a:p>
          <a:endParaRPr lang="ru-RU"/>
        </a:p>
      </dgm:t>
    </dgm:pt>
    <dgm:pt modelId="{85D1FC66-E687-4308-B0F1-BFFAA5C2887E}" type="sibTrans" cxnId="{935B81D3-3409-41B2-9DFF-059D95C90CEF}">
      <dgm:prSet/>
      <dgm:spPr/>
      <dgm:t>
        <a:bodyPr/>
        <a:lstStyle/>
        <a:p>
          <a:endParaRPr lang="ru-RU"/>
        </a:p>
      </dgm:t>
    </dgm:pt>
    <dgm:pt modelId="{54E2E82D-74A0-458E-8102-FB5ACA11AA52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5 384,3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553E01E8-DEA2-4EAA-AB72-492FE80BCC41}" type="parTrans" cxnId="{2FAB1A3E-21DD-422D-86F9-1B040EA8D469}">
      <dgm:prSet/>
      <dgm:spPr/>
      <dgm:t>
        <a:bodyPr/>
        <a:lstStyle/>
        <a:p>
          <a:endParaRPr lang="ru-RU"/>
        </a:p>
      </dgm:t>
    </dgm:pt>
    <dgm:pt modelId="{8B01C940-B9B8-473F-9CC5-82DF5D2EED05}" type="sibTrans" cxnId="{2FAB1A3E-21DD-422D-86F9-1B040EA8D469}">
      <dgm:prSet/>
      <dgm:spPr/>
      <dgm:t>
        <a:bodyPr/>
        <a:lstStyle/>
        <a:p>
          <a:endParaRPr lang="ru-RU"/>
        </a:p>
      </dgm:t>
    </dgm:pt>
    <dgm:pt modelId="{0928C0E8-78F7-4CEB-9C9F-24958D03DD16}" type="pres">
      <dgm:prSet presAssocID="{EBEEF8D6-8BA9-43A0-A683-EF3AE5DFDB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92BE9E-B6C0-46A6-A4AA-86DEA43B375E}" type="pres">
      <dgm:prSet presAssocID="{58829910-5885-43E9-AAF2-D28DB467E4D2}" presName="boxAndChildren" presStyleCnt="0"/>
      <dgm:spPr/>
    </dgm:pt>
    <dgm:pt modelId="{3B8A3520-E50D-4C03-89A0-47E6E6C0E583}" type="pres">
      <dgm:prSet presAssocID="{58829910-5885-43E9-AAF2-D28DB467E4D2}" presName="parentTextBox" presStyleLbl="node1" presStyleIdx="0" presStyleCnt="3"/>
      <dgm:spPr/>
      <dgm:t>
        <a:bodyPr/>
        <a:lstStyle/>
        <a:p>
          <a:endParaRPr lang="ru-RU"/>
        </a:p>
      </dgm:t>
    </dgm:pt>
    <dgm:pt modelId="{DD79F09B-A4F0-4E4E-A22D-4FE2126F701C}" type="pres">
      <dgm:prSet presAssocID="{58829910-5885-43E9-AAF2-D28DB467E4D2}" presName="entireBox" presStyleLbl="node1" presStyleIdx="0" presStyleCnt="3"/>
      <dgm:spPr/>
      <dgm:t>
        <a:bodyPr/>
        <a:lstStyle/>
        <a:p>
          <a:endParaRPr lang="ru-RU"/>
        </a:p>
      </dgm:t>
    </dgm:pt>
    <dgm:pt modelId="{E1577A8E-CB14-4839-B09B-7681AB034B6F}" type="pres">
      <dgm:prSet presAssocID="{58829910-5885-43E9-AAF2-D28DB467E4D2}" presName="descendantBox" presStyleCnt="0"/>
      <dgm:spPr/>
    </dgm:pt>
    <dgm:pt modelId="{53421630-936C-4AF9-B745-D5E1D936A7FD}" type="pres">
      <dgm:prSet presAssocID="{F1D6374F-9B2C-4EC2-902F-B891BFD33EAB}" presName="childTextBox" presStyleLbl="fgAccFollowNode1" presStyleIdx="0" presStyleCnt="6" custLinFactNeighborY="-24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D8495-216F-4038-A3CF-8B2A4EE6A9FD}" type="pres">
      <dgm:prSet presAssocID="{54E2E82D-74A0-458E-8102-FB5ACA11AA5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E49F1-347C-4904-B341-1F75BAEB6297}" type="pres">
      <dgm:prSet presAssocID="{BBC74429-93A4-4295-A705-C4D16C6435CC}" presName="sp" presStyleCnt="0"/>
      <dgm:spPr/>
    </dgm:pt>
    <dgm:pt modelId="{68D92730-29A6-46C0-9DB5-5BEFE7EDEE0B}" type="pres">
      <dgm:prSet presAssocID="{DEE7CA89-9D1E-4701-81B3-1EF6AE1A0976}" presName="arrowAndChildren" presStyleCnt="0"/>
      <dgm:spPr/>
    </dgm:pt>
    <dgm:pt modelId="{2FCADA99-8109-4397-8F47-60C03A6E886E}" type="pres">
      <dgm:prSet presAssocID="{DEE7CA89-9D1E-4701-81B3-1EF6AE1A0976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2D95E5A-C65A-46D9-AA6A-C17CC20F422C}" type="pres">
      <dgm:prSet presAssocID="{DEE7CA89-9D1E-4701-81B3-1EF6AE1A0976}" presName="arrow" presStyleLbl="node1" presStyleIdx="1" presStyleCnt="3"/>
      <dgm:spPr/>
      <dgm:t>
        <a:bodyPr/>
        <a:lstStyle/>
        <a:p>
          <a:endParaRPr lang="ru-RU"/>
        </a:p>
      </dgm:t>
    </dgm:pt>
    <dgm:pt modelId="{F2EB4F2B-E3D3-4131-A174-867F9E3B5E93}" type="pres">
      <dgm:prSet presAssocID="{DEE7CA89-9D1E-4701-81B3-1EF6AE1A0976}" presName="descendantArrow" presStyleCnt="0"/>
      <dgm:spPr/>
    </dgm:pt>
    <dgm:pt modelId="{0AFE8F75-C14B-4359-AEA7-333028BBF900}" type="pres">
      <dgm:prSet presAssocID="{E115EE0F-273B-4A66-9100-1B8E077DD813}" presName="childTextArrow" presStyleLbl="fgAccFollowNode1" presStyleIdx="2" presStyleCnt="6" custLinFactNeighborY="-21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976A7-FA90-4932-B129-C36A4197125D}" type="pres">
      <dgm:prSet presAssocID="{82C7DECB-853F-43C3-BCFB-5D19A118BBE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019BE-50A0-4C80-AA15-9E2BEC5753A5}" type="pres">
      <dgm:prSet presAssocID="{C5C2D4DC-68B8-4478-9C77-5655955B6262}" presName="sp" presStyleCnt="0"/>
      <dgm:spPr/>
    </dgm:pt>
    <dgm:pt modelId="{336FD9BF-8E73-4CA6-A3EF-FF7CFD720413}" type="pres">
      <dgm:prSet presAssocID="{D936F950-C580-4ED7-83E4-624A7ACC0332}" presName="arrowAndChildren" presStyleCnt="0"/>
      <dgm:spPr/>
    </dgm:pt>
    <dgm:pt modelId="{6293E36C-AA1E-4604-9008-9433B5509A96}" type="pres">
      <dgm:prSet presAssocID="{D936F950-C580-4ED7-83E4-624A7ACC0332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A245D9D-EF1F-42FC-A42D-9B781BBAE548}" type="pres">
      <dgm:prSet presAssocID="{D936F950-C580-4ED7-83E4-624A7ACC0332}" presName="arrow" presStyleLbl="node1" presStyleIdx="2" presStyleCnt="3"/>
      <dgm:spPr/>
      <dgm:t>
        <a:bodyPr/>
        <a:lstStyle/>
        <a:p>
          <a:endParaRPr lang="ru-RU"/>
        </a:p>
      </dgm:t>
    </dgm:pt>
    <dgm:pt modelId="{09D36C6B-877B-4010-8509-2683E75FC07D}" type="pres">
      <dgm:prSet presAssocID="{D936F950-C580-4ED7-83E4-624A7ACC0332}" presName="descendantArrow" presStyleCnt="0"/>
      <dgm:spPr/>
    </dgm:pt>
    <dgm:pt modelId="{06DB8FE8-6AB0-4A3C-B2BF-FA85CADDBBB9}" type="pres">
      <dgm:prSet presAssocID="{427010F2-9156-4F72-BD91-B85B27E6AE0F}" presName="childTextArrow" presStyleLbl="fgAccFollowNode1" presStyleIdx="4" presStyleCnt="6" custLinFactNeighborY="-29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7C35F-1350-421B-8F7F-B77D91E2D091}" type="pres">
      <dgm:prSet presAssocID="{73EE7846-2E09-4679-8270-C05F59E5C063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B2BAA-DCE7-45F4-BE5B-4092B2E53377}" type="presOf" srcId="{58829910-5885-43E9-AAF2-D28DB467E4D2}" destId="{DD79F09B-A4F0-4E4E-A22D-4FE2126F701C}" srcOrd="1" destOrd="0" presId="urn:microsoft.com/office/officeart/2005/8/layout/process4"/>
    <dgm:cxn modelId="{C1E88C36-33B7-401C-A6BA-F05F11E72B41}" type="presOf" srcId="{73EE7846-2E09-4679-8270-C05F59E5C063}" destId="{2137C35F-1350-421B-8F7F-B77D91E2D091}" srcOrd="0" destOrd="0" presId="urn:microsoft.com/office/officeart/2005/8/layout/process4"/>
    <dgm:cxn modelId="{935B81D3-3409-41B2-9DFF-059D95C90CEF}" srcId="{58829910-5885-43E9-AAF2-D28DB467E4D2}" destId="{F1D6374F-9B2C-4EC2-902F-B891BFD33EAB}" srcOrd="0" destOrd="0" parTransId="{8F6E3C33-2207-4BC3-BBFF-BA05CD67E15E}" sibTransId="{85D1FC66-E687-4308-B0F1-BFFAA5C2887E}"/>
    <dgm:cxn modelId="{8F119AE6-4CB4-44A4-8F19-38AA864335EF}" srcId="{D936F950-C580-4ED7-83E4-624A7ACC0332}" destId="{427010F2-9156-4F72-BD91-B85B27E6AE0F}" srcOrd="0" destOrd="0" parTransId="{5A36DD72-EE2C-41C8-942A-5F892C14B289}" sibTransId="{788B6CB1-F4F6-4FB8-978C-2A4DF435E422}"/>
    <dgm:cxn modelId="{63AB2644-431E-4B98-A979-A8C8205E8EA4}" type="presOf" srcId="{58829910-5885-43E9-AAF2-D28DB467E4D2}" destId="{3B8A3520-E50D-4C03-89A0-47E6E6C0E583}" srcOrd="0" destOrd="0" presId="urn:microsoft.com/office/officeart/2005/8/layout/process4"/>
    <dgm:cxn modelId="{05D8F378-49B8-4F9B-ADCC-7D7715D89919}" srcId="{DEE7CA89-9D1E-4701-81B3-1EF6AE1A0976}" destId="{E115EE0F-273B-4A66-9100-1B8E077DD813}" srcOrd="0" destOrd="0" parTransId="{BDF7DF99-60E5-4FF3-B2B0-7CFADA4BD79A}" sibTransId="{BB994B5E-2CB0-456F-B69B-89E66BF8B534}"/>
    <dgm:cxn modelId="{C53087EF-B79D-4E36-8167-3B52D0C3AFEB}" type="presOf" srcId="{54E2E82D-74A0-458E-8102-FB5ACA11AA52}" destId="{C05D8495-216F-4038-A3CF-8B2A4EE6A9FD}" srcOrd="0" destOrd="0" presId="urn:microsoft.com/office/officeart/2005/8/layout/process4"/>
    <dgm:cxn modelId="{FC68A2C4-AFD3-4B84-B6D2-85FCA5FA3C9D}" srcId="{DEE7CA89-9D1E-4701-81B3-1EF6AE1A0976}" destId="{82C7DECB-853F-43C3-BCFB-5D19A118BBE5}" srcOrd="1" destOrd="0" parTransId="{86DD87A1-05E3-423E-A23D-7CB57094194D}" sibTransId="{1C0DEE75-FAAA-4550-BFA2-55C55A907A0C}"/>
    <dgm:cxn modelId="{2FAB1A3E-21DD-422D-86F9-1B040EA8D469}" srcId="{58829910-5885-43E9-AAF2-D28DB467E4D2}" destId="{54E2E82D-74A0-458E-8102-FB5ACA11AA52}" srcOrd="1" destOrd="0" parTransId="{553E01E8-DEA2-4EAA-AB72-492FE80BCC41}" sibTransId="{8B01C940-B9B8-473F-9CC5-82DF5D2EED05}"/>
    <dgm:cxn modelId="{B3A7B7E2-BA9D-4CB9-8DBA-28E9E5AB6661}" type="presOf" srcId="{82C7DECB-853F-43C3-BCFB-5D19A118BBE5}" destId="{E01976A7-FA90-4932-B129-C36A4197125D}" srcOrd="0" destOrd="0" presId="urn:microsoft.com/office/officeart/2005/8/layout/process4"/>
    <dgm:cxn modelId="{A7BF5797-E1BB-4015-9642-C4CD4B1C933A}" type="presOf" srcId="{F1D6374F-9B2C-4EC2-902F-B891BFD33EAB}" destId="{53421630-936C-4AF9-B745-D5E1D936A7FD}" srcOrd="0" destOrd="0" presId="urn:microsoft.com/office/officeart/2005/8/layout/process4"/>
    <dgm:cxn modelId="{62FF0685-0043-4317-AD19-D2F189CFF3B1}" srcId="{EBEEF8D6-8BA9-43A0-A683-EF3AE5DFDBCE}" destId="{D936F950-C580-4ED7-83E4-624A7ACC0332}" srcOrd="0" destOrd="0" parTransId="{2C89CCD2-A07E-4338-B1D3-A3C4E7221865}" sibTransId="{C5C2D4DC-68B8-4478-9C77-5655955B6262}"/>
    <dgm:cxn modelId="{F700AA72-919E-4DB3-A97E-A8D22B666EE0}" type="presOf" srcId="{DEE7CA89-9D1E-4701-81B3-1EF6AE1A0976}" destId="{02D95E5A-C65A-46D9-AA6A-C17CC20F422C}" srcOrd="1" destOrd="0" presId="urn:microsoft.com/office/officeart/2005/8/layout/process4"/>
    <dgm:cxn modelId="{22F6C65C-B91B-4D8E-892E-DE753931EA45}" srcId="{EBEEF8D6-8BA9-43A0-A683-EF3AE5DFDBCE}" destId="{DEE7CA89-9D1E-4701-81B3-1EF6AE1A0976}" srcOrd="1" destOrd="0" parTransId="{AD0DA765-B5B0-4CD2-B1D8-DE96435A2792}" sibTransId="{BBC74429-93A4-4295-A705-C4D16C6435CC}"/>
    <dgm:cxn modelId="{09452CB0-BD7F-4F74-83F2-B67C76F9D334}" type="presOf" srcId="{D936F950-C580-4ED7-83E4-624A7ACC0332}" destId="{6A245D9D-EF1F-42FC-A42D-9B781BBAE548}" srcOrd="1" destOrd="0" presId="urn:microsoft.com/office/officeart/2005/8/layout/process4"/>
    <dgm:cxn modelId="{DBCF9B90-E4CF-4311-989B-C666B3BAE827}" srcId="{EBEEF8D6-8BA9-43A0-A683-EF3AE5DFDBCE}" destId="{58829910-5885-43E9-AAF2-D28DB467E4D2}" srcOrd="2" destOrd="0" parTransId="{011777C5-DDF5-4538-86CF-06DABDDED56B}" sibTransId="{281AD4B3-5137-4786-AD2C-2CB1FB02EB5B}"/>
    <dgm:cxn modelId="{2977BFF1-6EEB-411D-8934-07575A140E9A}" srcId="{D936F950-C580-4ED7-83E4-624A7ACC0332}" destId="{73EE7846-2E09-4679-8270-C05F59E5C063}" srcOrd="1" destOrd="0" parTransId="{3A4B85F0-DEA6-4EB1-9585-42FE196FC50D}" sibTransId="{41F4E452-7B1B-4E1F-8AE0-C2D81498D041}"/>
    <dgm:cxn modelId="{E99B77BD-7BE3-478D-96F2-8200A525B7C9}" type="presOf" srcId="{E115EE0F-273B-4A66-9100-1B8E077DD813}" destId="{0AFE8F75-C14B-4359-AEA7-333028BBF900}" srcOrd="0" destOrd="0" presId="urn:microsoft.com/office/officeart/2005/8/layout/process4"/>
    <dgm:cxn modelId="{097BDFD8-715D-44D0-BE45-1FC18A70E34F}" type="presOf" srcId="{DEE7CA89-9D1E-4701-81B3-1EF6AE1A0976}" destId="{2FCADA99-8109-4397-8F47-60C03A6E886E}" srcOrd="0" destOrd="0" presId="urn:microsoft.com/office/officeart/2005/8/layout/process4"/>
    <dgm:cxn modelId="{63A22720-C74F-4C1D-B59B-171D82E35374}" type="presOf" srcId="{D936F950-C580-4ED7-83E4-624A7ACC0332}" destId="{6293E36C-AA1E-4604-9008-9433B5509A96}" srcOrd="0" destOrd="0" presId="urn:microsoft.com/office/officeart/2005/8/layout/process4"/>
    <dgm:cxn modelId="{76D0D959-C68B-44B6-9D13-35A6C61ED50F}" type="presOf" srcId="{EBEEF8D6-8BA9-43A0-A683-EF3AE5DFDBCE}" destId="{0928C0E8-78F7-4CEB-9C9F-24958D03DD16}" srcOrd="0" destOrd="0" presId="urn:microsoft.com/office/officeart/2005/8/layout/process4"/>
    <dgm:cxn modelId="{A2A64158-FF28-4165-B728-5D27883911F6}" type="presOf" srcId="{427010F2-9156-4F72-BD91-B85B27E6AE0F}" destId="{06DB8FE8-6AB0-4A3C-B2BF-FA85CADDBBB9}" srcOrd="0" destOrd="0" presId="urn:microsoft.com/office/officeart/2005/8/layout/process4"/>
    <dgm:cxn modelId="{9F7AC12B-E3AD-48DE-BCC2-94730CF46B2F}" type="presParOf" srcId="{0928C0E8-78F7-4CEB-9C9F-24958D03DD16}" destId="{7492BE9E-B6C0-46A6-A4AA-86DEA43B375E}" srcOrd="0" destOrd="0" presId="urn:microsoft.com/office/officeart/2005/8/layout/process4"/>
    <dgm:cxn modelId="{B7DE8261-494D-4CB4-9356-03184F71C167}" type="presParOf" srcId="{7492BE9E-B6C0-46A6-A4AA-86DEA43B375E}" destId="{3B8A3520-E50D-4C03-89A0-47E6E6C0E583}" srcOrd="0" destOrd="0" presId="urn:microsoft.com/office/officeart/2005/8/layout/process4"/>
    <dgm:cxn modelId="{47396A6D-4A61-4226-8848-C023A3DD11B7}" type="presParOf" srcId="{7492BE9E-B6C0-46A6-A4AA-86DEA43B375E}" destId="{DD79F09B-A4F0-4E4E-A22D-4FE2126F701C}" srcOrd="1" destOrd="0" presId="urn:microsoft.com/office/officeart/2005/8/layout/process4"/>
    <dgm:cxn modelId="{547FB62E-8038-4351-8A88-78D1F20CE880}" type="presParOf" srcId="{7492BE9E-B6C0-46A6-A4AA-86DEA43B375E}" destId="{E1577A8E-CB14-4839-B09B-7681AB034B6F}" srcOrd="2" destOrd="0" presId="urn:microsoft.com/office/officeart/2005/8/layout/process4"/>
    <dgm:cxn modelId="{6EB9E014-B300-4B1B-AD62-F3A47BE841E3}" type="presParOf" srcId="{E1577A8E-CB14-4839-B09B-7681AB034B6F}" destId="{53421630-936C-4AF9-B745-D5E1D936A7FD}" srcOrd="0" destOrd="0" presId="urn:microsoft.com/office/officeart/2005/8/layout/process4"/>
    <dgm:cxn modelId="{F054CF9F-E8E6-404D-B05F-85D0B153BDE4}" type="presParOf" srcId="{E1577A8E-CB14-4839-B09B-7681AB034B6F}" destId="{C05D8495-216F-4038-A3CF-8B2A4EE6A9FD}" srcOrd="1" destOrd="0" presId="urn:microsoft.com/office/officeart/2005/8/layout/process4"/>
    <dgm:cxn modelId="{97206072-058D-4CA7-B127-B632EAA4D073}" type="presParOf" srcId="{0928C0E8-78F7-4CEB-9C9F-24958D03DD16}" destId="{B2DE49F1-347C-4904-B341-1F75BAEB6297}" srcOrd="1" destOrd="0" presId="urn:microsoft.com/office/officeart/2005/8/layout/process4"/>
    <dgm:cxn modelId="{30C61B70-D03D-483F-8BBB-7931A005C534}" type="presParOf" srcId="{0928C0E8-78F7-4CEB-9C9F-24958D03DD16}" destId="{68D92730-29A6-46C0-9DB5-5BEFE7EDEE0B}" srcOrd="2" destOrd="0" presId="urn:microsoft.com/office/officeart/2005/8/layout/process4"/>
    <dgm:cxn modelId="{7BFD136F-9804-4A4E-BDA1-3965C57C68BB}" type="presParOf" srcId="{68D92730-29A6-46C0-9DB5-5BEFE7EDEE0B}" destId="{2FCADA99-8109-4397-8F47-60C03A6E886E}" srcOrd="0" destOrd="0" presId="urn:microsoft.com/office/officeart/2005/8/layout/process4"/>
    <dgm:cxn modelId="{CA9E3398-8FFE-4ECF-90A9-C425B96F3617}" type="presParOf" srcId="{68D92730-29A6-46C0-9DB5-5BEFE7EDEE0B}" destId="{02D95E5A-C65A-46D9-AA6A-C17CC20F422C}" srcOrd="1" destOrd="0" presId="urn:microsoft.com/office/officeart/2005/8/layout/process4"/>
    <dgm:cxn modelId="{A4E1C992-BD11-40D3-93F6-BD2B4B8D4435}" type="presParOf" srcId="{68D92730-29A6-46C0-9DB5-5BEFE7EDEE0B}" destId="{F2EB4F2B-E3D3-4131-A174-867F9E3B5E93}" srcOrd="2" destOrd="0" presId="urn:microsoft.com/office/officeart/2005/8/layout/process4"/>
    <dgm:cxn modelId="{9E0E5705-C9F6-450A-BE69-F51739E8D325}" type="presParOf" srcId="{F2EB4F2B-E3D3-4131-A174-867F9E3B5E93}" destId="{0AFE8F75-C14B-4359-AEA7-333028BBF900}" srcOrd="0" destOrd="0" presId="urn:microsoft.com/office/officeart/2005/8/layout/process4"/>
    <dgm:cxn modelId="{11EDCFF1-35D3-4F45-B82A-67EF375D3E5C}" type="presParOf" srcId="{F2EB4F2B-E3D3-4131-A174-867F9E3B5E93}" destId="{E01976A7-FA90-4932-B129-C36A4197125D}" srcOrd="1" destOrd="0" presId="urn:microsoft.com/office/officeart/2005/8/layout/process4"/>
    <dgm:cxn modelId="{6EF4F036-8BE4-48A7-9D9D-6C4965320721}" type="presParOf" srcId="{0928C0E8-78F7-4CEB-9C9F-24958D03DD16}" destId="{A2E019BE-50A0-4C80-AA15-9E2BEC5753A5}" srcOrd="3" destOrd="0" presId="urn:microsoft.com/office/officeart/2005/8/layout/process4"/>
    <dgm:cxn modelId="{9BFB8964-35FC-444D-AEFE-8326288F5F3A}" type="presParOf" srcId="{0928C0E8-78F7-4CEB-9C9F-24958D03DD16}" destId="{336FD9BF-8E73-4CA6-A3EF-FF7CFD720413}" srcOrd="4" destOrd="0" presId="urn:microsoft.com/office/officeart/2005/8/layout/process4"/>
    <dgm:cxn modelId="{E645F5E9-F6F4-436A-B873-C166B6B36C9D}" type="presParOf" srcId="{336FD9BF-8E73-4CA6-A3EF-FF7CFD720413}" destId="{6293E36C-AA1E-4604-9008-9433B5509A96}" srcOrd="0" destOrd="0" presId="urn:microsoft.com/office/officeart/2005/8/layout/process4"/>
    <dgm:cxn modelId="{D83C2B99-9B9F-420C-839F-22026341C3CE}" type="presParOf" srcId="{336FD9BF-8E73-4CA6-A3EF-FF7CFD720413}" destId="{6A245D9D-EF1F-42FC-A42D-9B781BBAE548}" srcOrd="1" destOrd="0" presId="urn:microsoft.com/office/officeart/2005/8/layout/process4"/>
    <dgm:cxn modelId="{86853125-5AFD-40DC-BA09-0B6393460448}" type="presParOf" srcId="{336FD9BF-8E73-4CA6-A3EF-FF7CFD720413}" destId="{09D36C6B-877B-4010-8509-2683E75FC07D}" srcOrd="2" destOrd="0" presId="urn:microsoft.com/office/officeart/2005/8/layout/process4"/>
    <dgm:cxn modelId="{55A83C9F-CC0B-433D-8FFF-419BCD7BFF7F}" type="presParOf" srcId="{09D36C6B-877B-4010-8509-2683E75FC07D}" destId="{06DB8FE8-6AB0-4A3C-B2BF-FA85CADDBBB9}" srcOrd="0" destOrd="0" presId="urn:microsoft.com/office/officeart/2005/8/layout/process4"/>
    <dgm:cxn modelId="{51072622-2796-4B83-94A2-1D65253362E7}" type="presParOf" srcId="{09D36C6B-877B-4010-8509-2683E75FC07D}" destId="{2137C35F-1350-421B-8F7F-B77D91E2D09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EC456A-826E-409E-A232-76844136D9A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2E81B95-A859-4BD5-9332-2F6EB3E0F991}">
      <dgm:prSet/>
      <dgm:spPr/>
      <dgm:t>
        <a:bodyPr/>
        <a:lstStyle/>
        <a:p>
          <a:pPr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dirty="0">
            <a:latin typeface="Sitka Small" panose="02000505000000020004" pitchFamily="2" charset="0"/>
          </a:endParaRPr>
        </a:p>
      </dgm:t>
    </dgm:pt>
    <dgm:pt modelId="{4EA53834-CBBE-4797-995D-0304B488F9DE}" type="parTrans" cxnId="{44321E5C-D959-4239-82CD-8AB56BAEB60F}">
      <dgm:prSet/>
      <dgm:spPr/>
      <dgm:t>
        <a:bodyPr/>
        <a:lstStyle/>
        <a:p>
          <a:endParaRPr lang="ru-RU"/>
        </a:p>
      </dgm:t>
    </dgm:pt>
    <dgm:pt modelId="{7ED821E5-D3A2-4362-A9EB-89AA1C9639CF}" type="sibTrans" cxnId="{44321E5C-D959-4239-82CD-8AB56BAEB60F}">
      <dgm:prSet/>
      <dgm:spPr/>
      <dgm:t>
        <a:bodyPr/>
        <a:lstStyle/>
        <a:p>
          <a:endParaRPr lang="ru-RU"/>
        </a:p>
      </dgm:t>
    </dgm:pt>
    <dgm:pt modelId="{5419C6D8-83E8-4366-AB0E-6744BF77D993}" type="pres">
      <dgm:prSet presAssocID="{8BEC456A-826E-409E-A232-76844136D9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67A435-B338-4E84-9CB8-672C7AC4640E}" type="pres">
      <dgm:prSet presAssocID="{72E81B95-A859-4BD5-9332-2F6EB3E0F9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21E5C-D959-4239-82CD-8AB56BAEB60F}" srcId="{8BEC456A-826E-409E-A232-76844136D9AA}" destId="{72E81B95-A859-4BD5-9332-2F6EB3E0F991}" srcOrd="0" destOrd="0" parTransId="{4EA53834-CBBE-4797-995D-0304B488F9DE}" sibTransId="{7ED821E5-D3A2-4362-A9EB-89AA1C9639CF}"/>
    <dgm:cxn modelId="{5E42C72E-AC01-4C76-9E7B-EFA6688EABB8}" type="presOf" srcId="{8BEC456A-826E-409E-A232-76844136D9AA}" destId="{5419C6D8-83E8-4366-AB0E-6744BF77D993}" srcOrd="0" destOrd="0" presId="urn:microsoft.com/office/officeart/2005/8/layout/vList2"/>
    <dgm:cxn modelId="{04DF1709-DDC7-4FA3-BBF7-8D761794708B}" type="presOf" srcId="{72E81B95-A859-4BD5-9332-2F6EB3E0F991}" destId="{7967A435-B338-4E84-9CB8-672C7AC4640E}" srcOrd="0" destOrd="0" presId="urn:microsoft.com/office/officeart/2005/8/layout/vList2"/>
    <dgm:cxn modelId="{94A70787-75DD-459B-BC7B-B223D683B7CB}" type="presParOf" srcId="{5419C6D8-83E8-4366-AB0E-6744BF77D993}" destId="{7967A435-B338-4E84-9CB8-672C7AC46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6 373,6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356,1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5F35ADD3-E341-45CF-906A-35658DAD2B88}" type="presOf" srcId="{4EC12C7C-B899-4823-8090-88CD745905CC}" destId="{23CFD648-9CE0-4896-A3A3-341AFC6B3BC7}" srcOrd="0" destOrd="0" presId="urn:microsoft.com/office/officeart/2005/8/layout/process4"/>
    <dgm:cxn modelId="{17029EC6-E759-444C-BF4D-595F9EB08F1D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0D87CE1E-16C8-4EE0-B2DF-46ECF0A79E64}" type="presOf" srcId="{DED89EDD-978A-409A-B6B9-7C8B0CA85AA8}" destId="{B7FAECE0-4C06-41AA-B97B-6F4FDFDBFAFE}" srcOrd="1" destOrd="0" presId="urn:microsoft.com/office/officeart/2005/8/layout/process4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F245A-3507-4750-86BD-939D1930D12A}" type="presOf" srcId="{48CEC056-8ADD-4D49-B8F6-3E2BCA3BEE13}" destId="{7FB67BE6-7A52-4728-BADD-5BB631B00D32}" srcOrd="0" destOrd="0" presId="urn:microsoft.com/office/officeart/2005/8/layout/process4"/>
    <dgm:cxn modelId="{039E2C6A-7908-44BA-8552-86A41C350082}" type="presOf" srcId="{4DF5D494-69BC-4705-964B-23897E8A8E7A}" destId="{AE5A27BB-AF77-41D8-AEE2-812D8D556EE1}" srcOrd="1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12F82094-E055-4C64-9E90-609017050BFB}" type="presOf" srcId="{DED89EDD-978A-409A-B6B9-7C8B0CA85AA8}" destId="{01529E76-B048-45C3-AF19-633418DA077A}" srcOrd="0" destOrd="0" presId="urn:microsoft.com/office/officeart/2005/8/layout/process4"/>
    <dgm:cxn modelId="{9213CDFB-9279-4FD6-8F3A-3641D25D1C16}" type="presOf" srcId="{084BDC5D-B174-473A-9964-3A64302ACC11}" destId="{8400F8F8-C7C9-4D61-9285-46E0CAE02A8B}" srcOrd="0" destOrd="0" presId="urn:microsoft.com/office/officeart/2005/8/layout/process4"/>
    <dgm:cxn modelId="{1E4A8CDE-03D7-4B4C-ACEB-BD6E76CFFE18}" type="presOf" srcId="{4DF5D494-69BC-4705-964B-23897E8A8E7A}" destId="{E0FF52FB-DF70-4FDB-8ECA-8F0AEF90F0C2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860C8A5F-1038-403C-B4A9-221BBD6CED1C}" type="presOf" srcId="{CFE6BFBC-C930-4BBB-87AC-02A632718685}" destId="{11990FBE-AFE9-40BA-9AE1-DD819D46B350}" srcOrd="0" destOrd="0" presId="urn:microsoft.com/office/officeart/2005/8/layout/process4"/>
    <dgm:cxn modelId="{77CF2E80-C29C-4FD8-AEB5-608DDF5C9485}" type="presParOf" srcId="{23CFD648-9CE0-4896-A3A3-341AFC6B3BC7}" destId="{8E0B9C63-F902-4929-B1FA-4C6FBE4374F3}" srcOrd="0" destOrd="0" presId="urn:microsoft.com/office/officeart/2005/8/layout/process4"/>
    <dgm:cxn modelId="{43F907AF-E202-4B53-B8D8-13029512B420}" type="presParOf" srcId="{8E0B9C63-F902-4929-B1FA-4C6FBE4374F3}" destId="{E0FF52FB-DF70-4FDB-8ECA-8F0AEF90F0C2}" srcOrd="0" destOrd="0" presId="urn:microsoft.com/office/officeart/2005/8/layout/process4"/>
    <dgm:cxn modelId="{E20C3312-A548-4942-B9E1-3A29BDA222FC}" type="presParOf" srcId="{8E0B9C63-F902-4929-B1FA-4C6FBE4374F3}" destId="{AE5A27BB-AF77-41D8-AEE2-812D8D556EE1}" srcOrd="1" destOrd="0" presId="urn:microsoft.com/office/officeart/2005/8/layout/process4"/>
    <dgm:cxn modelId="{1108FBC1-DB39-44A5-956F-86DC19EC5ED4}" type="presParOf" srcId="{8E0B9C63-F902-4929-B1FA-4C6FBE4374F3}" destId="{4F7674BE-1D46-4B4F-A202-E7F8F6E904A0}" srcOrd="2" destOrd="0" presId="urn:microsoft.com/office/officeart/2005/8/layout/process4"/>
    <dgm:cxn modelId="{94187658-6C81-4DB6-B26C-5F61E13BDE2A}" type="presParOf" srcId="{4F7674BE-1D46-4B4F-A202-E7F8F6E904A0}" destId="{22052C45-47D7-41F9-8331-5F0F5F725023}" srcOrd="0" destOrd="0" presId="urn:microsoft.com/office/officeart/2005/8/layout/process4"/>
    <dgm:cxn modelId="{87E699F4-4FF4-4847-A203-D315A7A212F0}" type="presParOf" srcId="{4F7674BE-1D46-4B4F-A202-E7F8F6E904A0}" destId="{7FB67BE6-7A52-4728-BADD-5BB631B00D32}" srcOrd="1" destOrd="0" presId="urn:microsoft.com/office/officeart/2005/8/layout/process4"/>
    <dgm:cxn modelId="{51846088-7B4E-4323-B321-A11001FA7FE4}" type="presParOf" srcId="{23CFD648-9CE0-4896-A3A3-341AFC6B3BC7}" destId="{6E83B96D-F6C3-44AD-AEF9-025906CA1DA9}" srcOrd="1" destOrd="0" presId="urn:microsoft.com/office/officeart/2005/8/layout/process4"/>
    <dgm:cxn modelId="{2955FFAC-93BA-4ED4-86CE-754BF6A4CF82}" type="presParOf" srcId="{23CFD648-9CE0-4896-A3A3-341AFC6B3BC7}" destId="{19C349BE-6CB2-4766-ADAE-0DE686A717A1}" srcOrd="2" destOrd="0" presId="urn:microsoft.com/office/officeart/2005/8/layout/process4"/>
    <dgm:cxn modelId="{04C96C5A-0ACE-4662-9AF8-D01B3DC13596}" type="presParOf" srcId="{19C349BE-6CB2-4766-ADAE-0DE686A717A1}" destId="{01529E76-B048-45C3-AF19-633418DA077A}" srcOrd="0" destOrd="0" presId="urn:microsoft.com/office/officeart/2005/8/layout/process4"/>
    <dgm:cxn modelId="{8FB4241B-2C38-4EF7-A845-BF680673ED25}" type="presParOf" srcId="{19C349BE-6CB2-4766-ADAE-0DE686A717A1}" destId="{B7FAECE0-4C06-41AA-B97B-6F4FDFDBFAFE}" srcOrd="1" destOrd="0" presId="urn:microsoft.com/office/officeart/2005/8/layout/process4"/>
    <dgm:cxn modelId="{313C6B07-BFB2-4077-8B03-C23DAE3BC397}" type="presParOf" srcId="{19C349BE-6CB2-4766-ADAE-0DE686A717A1}" destId="{DFB10B7B-5059-44CC-88B9-887A5B5E46D8}" srcOrd="2" destOrd="0" presId="urn:microsoft.com/office/officeart/2005/8/layout/process4"/>
    <dgm:cxn modelId="{DF2BB45B-FC4E-406B-AA58-AD4CE4A33375}" type="presParOf" srcId="{DFB10B7B-5059-44CC-88B9-887A5B5E46D8}" destId="{11990FBE-AFE9-40BA-9AE1-DD819D46B350}" srcOrd="0" destOrd="0" presId="urn:microsoft.com/office/officeart/2005/8/layout/process4"/>
    <dgm:cxn modelId="{6CCA703F-A823-495F-9752-B72A207351D3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1 770,6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34 299,3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556E3-E4C2-449F-B8D7-0549151EF7AE}" type="presOf" srcId="{CFE6BFBC-C930-4BBB-87AC-02A632718685}" destId="{11990FBE-AFE9-40BA-9AE1-DD819D46B350}" srcOrd="0" destOrd="0" presId="urn:microsoft.com/office/officeart/2005/8/layout/process4"/>
    <dgm:cxn modelId="{D7B192BD-63D4-48A8-B315-82A59E068E60}" type="presOf" srcId="{4DF5D494-69BC-4705-964B-23897E8A8E7A}" destId="{AE5A27BB-AF77-41D8-AEE2-812D8D556EE1}" srcOrd="1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0654A382-8A11-42A0-BAA3-273F9429821C}" type="presOf" srcId="{48CEC056-8ADD-4D49-B8F6-3E2BCA3BEE13}" destId="{7FB67BE6-7A52-4728-BADD-5BB631B00D32}" srcOrd="0" destOrd="0" presId="urn:microsoft.com/office/officeart/2005/8/layout/process4"/>
    <dgm:cxn modelId="{DF276F8A-9599-40FE-BF51-477F0C345A32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A3A7EF89-0BAB-4530-9362-A4BBE18D6494}" type="presOf" srcId="{F3F3DA5A-CC07-4FC0-8D87-07189152F7C3}" destId="{22052C45-47D7-41F9-8331-5F0F5F725023}" srcOrd="0" destOrd="0" presId="urn:microsoft.com/office/officeart/2005/8/layout/process4"/>
    <dgm:cxn modelId="{9ABBA237-1E10-4FB6-A715-C51E40483A7A}" type="presOf" srcId="{4EC12C7C-B899-4823-8090-88CD745905CC}" destId="{23CFD648-9CE0-4896-A3A3-341AFC6B3BC7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58A0B197-A5E9-4B6D-AD59-FF6E60BD1FE0}" type="presOf" srcId="{084BDC5D-B174-473A-9964-3A64302ACC11}" destId="{8400F8F8-C7C9-4D61-9285-46E0CAE02A8B}" srcOrd="0" destOrd="0" presId="urn:microsoft.com/office/officeart/2005/8/layout/process4"/>
    <dgm:cxn modelId="{58F426E3-DEE5-4BCC-B670-6EB17A4AF730}" type="presOf" srcId="{4DF5D494-69BC-4705-964B-23897E8A8E7A}" destId="{E0FF52FB-DF70-4FDB-8ECA-8F0AEF90F0C2}" srcOrd="0" destOrd="0" presId="urn:microsoft.com/office/officeart/2005/8/layout/process4"/>
    <dgm:cxn modelId="{5523B984-6E4B-41FE-B994-D9288B2320F2}" type="presOf" srcId="{DED89EDD-978A-409A-B6B9-7C8B0CA85AA8}" destId="{01529E76-B048-45C3-AF19-633418DA077A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7CC8B4C7-0124-4C70-BD06-0DEF69605990}" type="presParOf" srcId="{23CFD648-9CE0-4896-A3A3-341AFC6B3BC7}" destId="{8E0B9C63-F902-4929-B1FA-4C6FBE4374F3}" srcOrd="0" destOrd="0" presId="urn:microsoft.com/office/officeart/2005/8/layout/process4"/>
    <dgm:cxn modelId="{B822CAFF-8B34-46C8-BCCF-5C4D794E9007}" type="presParOf" srcId="{8E0B9C63-F902-4929-B1FA-4C6FBE4374F3}" destId="{E0FF52FB-DF70-4FDB-8ECA-8F0AEF90F0C2}" srcOrd="0" destOrd="0" presId="urn:microsoft.com/office/officeart/2005/8/layout/process4"/>
    <dgm:cxn modelId="{E6DDED03-DAED-4633-AF37-AFF4F6E86312}" type="presParOf" srcId="{8E0B9C63-F902-4929-B1FA-4C6FBE4374F3}" destId="{AE5A27BB-AF77-41D8-AEE2-812D8D556EE1}" srcOrd="1" destOrd="0" presId="urn:microsoft.com/office/officeart/2005/8/layout/process4"/>
    <dgm:cxn modelId="{712A3B8F-B41B-4BED-BE84-1E0E3715945C}" type="presParOf" srcId="{8E0B9C63-F902-4929-B1FA-4C6FBE4374F3}" destId="{4F7674BE-1D46-4B4F-A202-E7F8F6E904A0}" srcOrd="2" destOrd="0" presId="urn:microsoft.com/office/officeart/2005/8/layout/process4"/>
    <dgm:cxn modelId="{A68BC3C6-BBE2-4572-AA0C-D59250D7A81E}" type="presParOf" srcId="{4F7674BE-1D46-4B4F-A202-E7F8F6E904A0}" destId="{22052C45-47D7-41F9-8331-5F0F5F725023}" srcOrd="0" destOrd="0" presId="urn:microsoft.com/office/officeart/2005/8/layout/process4"/>
    <dgm:cxn modelId="{EAEC60AE-B1C4-442E-8E75-2720F1AAF200}" type="presParOf" srcId="{4F7674BE-1D46-4B4F-A202-E7F8F6E904A0}" destId="{7FB67BE6-7A52-4728-BADD-5BB631B00D32}" srcOrd="1" destOrd="0" presId="urn:microsoft.com/office/officeart/2005/8/layout/process4"/>
    <dgm:cxn modelId="{87B48966-E133-4565-9EFE-EB3ED6BDF558}" type="presParOf" srcId="{23CFD648-9CE0-4896-A3A3-341AFC6B3BC7}" destId="{6E83B96D-F6C3-44AD-AEF9-025906CA1DA9}" srcOrd="1" destOrd="0" presId="urn:microsoft.com/office/officeart/2005/8/layout/process4"/>
    <dgm:cxn modelId="{BA1DAB56-1F22-470F-95BA-566AE4AF31B9}" type="presParOf" srcId="{23CFD648-9CE0-4896-A3A3-341AFC6B3BC7}" destId="{19C349BE-6CB2-4766-ADAE-0DE686A717A1}" srcOrd="2" destOrd="0" presId="urn:microsoft.com/office/officeart/2005/8/layout/process4"/>
    <dgm:cxn modelId="{47B1722A-442C-4F35-94F8-14668F5FEF26}" type="presParOf" srcId="{19C349BE-6CB2-4766-ADAE-0DE686A717A1}" destId="{01529E76-B048-45C3-AF19-633418DA077A}" srcOrd="0" destOrd="0" presId="urn:microsoft.com/office/officeart/2005/8/layout/process4"/>
    <dgm:cxn modelId="{AD3CD9A2-7AF9-43E5-AA9E-1C584C8286A1}" type="presParOf" srcId="{19C349BE-6CB2-4766-ADAE-0DE686A717A1}" destId="{B7FAECE0-4C06-41AA-B97B-6F4FDFDBFAFE}" srcOrd="1" destOrd="0" presId="urn:microsoft.com/office/officeart/2005/8/layout/process4"/>
    <dgm:cxn modelId="{AD6CAE34-2A47-4A4C-B039-0E7C07517365}" type="presParOf" srcId="{19C349BE-6CB2-4766-ADAE-0DE686A717A1}" destId="{DFB10B7B-5059-44CC-88B9-887A5B5E46D8}" srcOrd="2" destOrd="0" presId="urn:microsoft.com/office/officeart/2005/8/layout/process4"/>
    <dgm:cxn modelId="{94D52762-77A5-432E-B2D3-C00B4B6092C2}" type="presParOf" srcId="{DFB10B7B-5059-44CC-88B9-887A5B5E46D8}" destId="{11990FBE-AFE9-40BA-9AE1-DD819D46B350}" srcOrd="0" destOrd="0" presId="urn:microsoft.com/office/officeart/2005/8/layout/process4"/>
    <dgm:cxn modelId="{65A9D3F0-8361-431B-8CC9-ACD404DFBEEE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CF0AD99E-CD85-4864-826B-E0661CE97144}" type="presOf" srcId="{5817CE08-E96D-4C5C-849B-9F24C6430F8D}" destId="{37CCF16F-C79A-491A-B426-44B80CCDDCA4}" srcOrd="0" destOrd="0" presId="urn:microsoft.com/office/officeart/2005/8/layout/bList2#1"/>
    <dgm:cxn modelId="{61E90F06-568D-4EC1-BEFC-2B7C10C0E2E7}" type="presOf" srcId="{79087AE7-C37C-42A4-80BD-EEBDD4595B94}" destId="{46C91A30-F7B2-4023-B150-D16B78BAA061}" srcOrd="1" destOrd="0" presId="urn:microsoft.com/office/officeart/2005/8/layout/bList2#1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ADBF385-A699-4251-B465-0ADC86F57348}" type="presOf" srcId="{79087AE7-C37C-42A4-80BD-EEBDD4595B94}" destId="{5B0D0BE2-83FA-4B35-913D-82EF70A5D43D}" srcOrd="0" destOrd="0" presId="urn:microsoft.com/office/officeart/2005/8/layout/bList2#1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FE9C1FA2-0988-4198-BA84-D0260A10C6A9}" type="presOf" srcId="{F6CB8F80-3245-472D-BF3E-A512037552C8}" destId="{AF0E186F-2DBB-442C-868F-FE57E3A75F65}" srcOrd="0" destOrd="0" presId="urn:microsoft.com/office/officeart/2005/8/layout/bList2#1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E9B2A583-BEDD-4383-837B-D101A72DBA56}" type="presOf" srcId="{8E6B4781-F93B-4A53-A922-BD483C474837}" destId="{2D303DCD-190B-4478-BDEC-5B3D399CBB61}" srcOrd="1" destOrd="0" presId="urn:microsoft.com/office/officeart/2005/8/layout/bList2#1"/>
    <dgm:cxn modelId="{27EE502C-B097-4B2A-970E-DD0ADB2BB909}" type="presOf" srcId="{BF335E92-AFCC-451D-A5BF-E5B19DD380EA}" destId="{AA2A37BE-E7B4-4C05-872C-3716C3372581}" srcOrd="0" destOrd="2" presId="urn:microsoft.com/office/officeart/2005/8/layout/bList2#1"/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FFB1684F-D530-4AD0-9DB2-7553879AB8B0}" type="presOf" srcId="{EEA573DC-A484-4FD1-AD47-4291C1157057}" destId="{CF4115E6-EEC7-40F5-ACA0-A23EA6869A0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8F710B0B-1A20-4920-9F19-5B0AD545323A}" type="presOf" srcId="{5817CE08-E96D-4C5C-849B-9F24C6430F8D}" destId="{95F94A5F-C93D-4193-AA58-F733F0C48CFF}" srcOrd="1" destOrd="0" presId="urn:microsoft.com/office/officeart/2005/8/layout/bList2#1"/>
    <dgm:cxn modelId="{8689183C-363C-4EE2-B243-C0AF0A56E40B}" type="presOf" srcId="{0CD9861D-EDE9-43EB-BB96-C5FB923646E9}" destId="{486BC6C3-E16C-44C0-8209-A484484B77F2}" srcOrd="0" destOrd="2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03EC3248-2D87-4AFE-BB32-A41C49B760B7}" type="presOf" srcId="{073450A1-4E49-4F60-AC56-71CE9F24D07F}" destId="{486BC6C3-E16C-44C0-8209-A484484B77F2}" srcOrd="0" destOrd="0" presId="urn:microsoft.com/office/officeart/2005/8/layout/bList2#1"/>
    <dgm:cxn modelId="{7D51B7E0-1F7F-444A-B9D8-6A9C9297E81D}" type="presOf" srcId="{8B0111C4-CA26-4F35-A145-F311EC04C2E6}" destId="{FEF5FE76-D13B-4212-9EFA-A9545B683AF8}" srcOrd="0" destOrd="0" presId="urn:microsoft.com/office/officeart/2005/8/layout/bList2#1"/>
    <dgm:cxn modelId="{04778D93-B3BE-4394-A5A4-436B4AEE513C}" type="presOf" srcId="{8E6B4781-F93B-4A53-A922-BD483C474837}" destId="{7C569E83-E1EB-4C02-A508-7BF5A2F4CDF5}" srcOrd="0" destOrd="0" presId="urn:microsoft.com/office/officeart/2005/8/layout/bList2#1"/>
    <dgm:cxn modelId="{1C0A3D72-3EFA-4059-92BB-B6857CA19911}" type="presOf" srcId="{EEA573DC-A484-4FD1-AD47-4291C1157057}" destId="{51D62B2D-0738-4A6C-998B-4BE0E46B9DFB}" srcOrd="1" destOrd="0" presId="urn:microsoft.com/office/officeart/2005/8/layout/bList2#1"/>
    <dgm:cxn modelId="{CF675F02-32C1-46AA-B540-027C40073DF4}" type="presOf" srcId="{1302DBED-A0AE-4B23-9A2B-780A410A5700}" destId="{AA2A37BE-E7B4-4C05-872C-3716C3372581}" srcOrd="0" destOrd="1" presId="urn:microsoft.com/office/officeart/2005/8/layout/bList2#1"/>
    <dgm:cxn modelId="{0574792D-8E12-4F45-9EE7-BF61B7B5D16F}" type="presOf" srcId="{CBD0863B-5E90-458C-8853-C0DB8B79F67E}" destId="{195D110B-284A-4EBC-B455-B075490482F9}" srcOrd="0" destOrd="0" presId="urn:microsoft.com/office/officeart/2005/8/layout/bList2#1"/>
    <dgm:cxn modelId="{9B66DD56-2EBD-4F7E-A682-C6063FB93030}" type="presOf" srcId="{33F479F4-69C1-4B53-B89A-71C76E69D911}" destId="{486BC6C3-E16C-44C0-8209-A484484B77F2}" srcOrd="0" destOrd="1" presId="urn:microsoft.com/office/officeart/2005/8/layout/bList2#1"/>
    <dgm:cxn modelId="{5783CAF7-FC76-46D8-A5A0-F19638EFD7F3}" type="presOf" srcId="{0AFC26BB-35A0-4D2D-9E4B-FFE273E5F78E}" destId="{AA2A37BE-E7B4-4C05-872C-3716C3372581}" srcOrd="0" destOrd="0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A0C38C79-AF37-480A-B72D-C6C8B3419587}" type="presOf" srcId="{F32F12E3-AA63-497F-8F18-AF0D46704E1F}" destId="{19922BC2-34F7-409E-B7AF-58496BB2BAFB}" srcOrd="0" destOrd="0" presId="urn:microsoft.com/office/officeart/2005/8/layout/bList2#1"/>
    <dgm:cxn modelId="{304971D6-C270-4256-B38F-B912D1CD72C6}" type="presOf" srcId="{6A0B4850-E2AF-4823-8B5C-9B90670EEE8D}" destId="{1E89D3EE-D937-48E8-8D74-0C223CC0225E}" srcOrd="0" destOrd="0" presId="urn:microsoft.com/office/officeart/2005/8/layout/bList2#1"/>
    <dgm:cxn modelId="{38B23764-D4EE-4512-B2C7-345FA8CC0146}" type="presOf" srcId="{BA409816-1C5B-46F6-BE85-00F8546A0048}" destId="{16BB8739-2D07-4D0D-AD4D-98F8D7812B52}" srcOrd="0" destOrd="0" presId="urn:microsoft.com/office/officeart/2005/8/layout/bList2#1"/>
    <dgm:cxn modelId="{40D393DB-DFB4-4DBA-8ED3-D106E5DDD172}" type="presOf" srcId="{4A846809-A27D-492D-AF20-C297CD701262}" destId="{FEF5FE76-D13B-4212-9EFA-A9545B683AF8}" srcOrd="0" destOrd="1" presId="urn:microsoft.com/office/officeart/2005/8/layout/bList2#1"/>
    <dgm:cxn modelId="{2CBE4D03-ED05-4F30-AA68-F1BE0A568593}" type="presOf" srcId="{2A2A2866-0165-49DC-BBE4-DC5CBF755158}" destId="{AF0E186F-2DBB-442C-868F-FE57E3A75F65}" srcOrd="0" destOrd="1" presId="urn:microsoft.com/office/officeart/2005/8/layout/bList2#1"/>
    <dgm:cxn modelId="{B20C3932-3487-4578-B733-4CE7DA578E40}" type="presParOf" srcId="{19922BC2-34F7-409E-B7AF-58496BB2BAFB}" destId="{DF64000F-C394-4671-B8C1-75258A46D657}" srcOrd="0" destOrd="0" presId="urn:microsoft.com/office/officeart/2005/8/layout/bList2#1"/>
    <dgm:cxn modelId="{42023A43-9365-434B-97DC-774A4F30ACF6}" type="presParOf" srcId="{DF64000F-C394-4671-B8C1-75258A46D657}" destId="{FEF5FE76-D13B-4212-9EFA-A9545B683AF8}" srcOrd="0" destOrd="0" presId="urn:microsoft.com/office/officeart/2005/8/layout/bList2#1"/>
    <dgm:cxn modelId="{FABEDBEF-BFFE-41C5-9A68-CF6823E0FCA9}" type="presParOf" srcId="{DF64000F-C394-4671-B8C1-75258A46D657}" destId="{7C569E83-E1EB-4C02-A508-7BF5A2F4CDF5}" srcOrd="1" destOrd="0" presId="urn:microsoft.com/office/officeart/2005/8/layout/bList2#1"/>
    <dgm:cxn modelId="{0292F4E3-E50B-42CD-A890-DD0DF4E04BBA}" type="presParOf" srcId="{DF64000F-C394-4671-B8C1-75258A46D657}" destId="{2D303DCD-190B-4478-BDEC-5B3D399CBB61}" srcOrd="2" destOrd="0" presId="urn:microsoft.com/office/officeart/2005/8/layout/bList2#1"/>
    <dgm:cxn modelId="{C9679966-04B6-4714-869C-3A4B35503C2C}" type="presParOf" srcId="{DF64000F-C394-4671-B8C1-75258A46D657}" destId="{5C2F2897-AD49-4E7D-B215-A60FFC8D1B0C}" srcOrd="3" destOrd="0" presId="urn:microsoft.com/office/officeart/2005/8/layout/bList2#1"/>
    <dgm:cxn modelId="{6A18849B-834E-4702-80BA-F9B540BD4A3B}" type="presParOf" srcId="{19922BC2-34F7-409E-B7AF-58496BB2BAFB}" destId="{1E89D3EE-D937-48E8-8D74-0C223CC0225E}" srcOrd="1" destOrd="0" presId="urn:microsoft.com/office/officeart/2005/8/layout/bList2#1"/>
    <dgm:cxn modelId="{2206A4A2-BFCE-4B9F-9DEB-63F641BA23FC}" type="presParOf" srcId="{19922BC2-34F7-409E-B7AF-58496BB2BAFB}" destId="{B8B9C65B-6CE7-4556-A13B-F772A2463C29}" srcOrd="2" destOrd="0" presId="urn:microsoft.com/office/officeart/2005/8/layout/bList2#1"/>
    <dgm:cxn modelId="{8100051C-3751-4AE1-ABB7-D076476F23C9}" type="presParOf" srcId="{B8B9C65B-6CE7-4556-A13B-F772A2463C29}" destId="{AA2A37BE-E7B4-4C05-872C-3716C3372581}" srcOrd="0" destOrd="0" presId="urn:microsoft.com/office/officeart/2005/8/layout/bList2#1"/>
    <dgm:cxn modelId="{59789EAC-3399-4C61-A313-F58D8BB3DA77}" type="presParOf" srcId="{B8B9C65B-6CE7-4556-A13B-F772A2463C29}" destId="{CF4115E6-EEC7-40F5-ACA0-A23EA6869A09}" srcOrd="1" destOrd="0" presId="urn:microsoft.com/office/officeart/2005/8/layout/bList2#1"/>
    <dgm:cxn modelId="{8CE6FC1E-3A44-4B8F-82F5-17865049A8B9}" type="presParOf" srcId="{B8B9C65B-6CE7-4556-A13B-F772A2463C29}" destId="{51D62B2D-0738-4A6C-998B-4BE0E46B9DFB}" srcOrd="2" destOrd="0" presId="urn:microsoft.com/office/officeart/2005/8/layout/bList2#1"/>
    <dgm:cxn modelId="{C1F97E17-45C5-4EF0-95EE-8239E76C419F}" type="presParOf" srcId="{B8B9C65B-6CE7-4556-A13B-F772A2463C29}" destId="{57F6F0C9-B63C-47F8-A535-C57DE9A9C441}" srcOrd="3" destOrd="0" presId="urn:microsoft.com/office/officeart/2005/8/layout/bList2#1"/>
    <dgm:cxn modelId="{336B71E7-5DDF-4D9E-A636-BCE51291484F}" type="presParOf" srcId="{19922BC2-34F7-409E-B7AF-58496BB2BAFB}" destId="{16BB8739-2D07-4D0D-AD4D-98F8D7812B52}" srcOrd="3" destOrd="0" presId="urn:microsoft.com/office/officeart/2005/8/layout/bList2#1"/>
    <dgm:cxn modelId="{A22A01BB-B138-41C7-BCBA-3C8D1F494086}" type="presParOf" srcId="{19922BC2-34F7-409E-B7AF-58496BB2BAFB}" destId="{983B8F5C-3725-4402-B152-AFBA62885B27}" srcOrd="4" destOrd="0" presId="urn:microsoft.com/office/officeart/2005/8/layout/bList2#1"/>
    <dgm:cxn modelId="{C80087ED-E0E9-413C-9286-0E214479AD7E}" type="presParOf" srcId="{983B8F5C-3725-4402-B152-AFBA62885B27}" destId="{486BC6C3-E16C-44C0-8209-A484484B77F2}" srcOrd="0" destOrd="0" presId="urn:microsoft.com/office/officeart/2005/8/layout/bList2#1"/>
    <dgm:cxn modelId="{2D687833-5EEB-43E7-924E-E53ED0535543}" type="presParOf" srcId="{983B8F5C-3725-4402-B152-AFBA62885B27}" destId="{5B0D0BE2-83FA-4B35-913D-82EF70A5D43D}" srcOrd="1" destOrd="0" presId="urn:microsoft.com/office/officeart/2005/8/layout/bList2#1"/>
    <dgm:cxn modelId="{1749C76A-E587-469F-8F38-9679850B7B4D}" type="presParOf" srcId="{983B8F5C-3725-4402-B152-AFBA62885B27}" destId="{46C91A30-F7B2-4023-B150-D16B78BAA061}" srcOrd="2" destOrd="0" presId="urn:microsoft.com/office/officeart/2005/8/layout/bList2#1"/>
    <dgm:cxn modelId="{63683FCE-8576-4687-B22C-32FC7BB7BA7F}" type="presParOf" srcId="{983B8F5C-3725-4402-B152-AFBA62885B27}" destId="{5D29DC6B-456E-4B9E-ACC6-D3B873A50633}" srcOrd="3" destOrd="0" presId="urn:microsoft.com/office/officeart/2005/8/layout/bList2#1"/>
    <dgm:cxn modelId="{45F60952-6B17-401E-A586-E1F6FFC3C00C}" type="presParOf" srcId="{19922BC2-34F7-409E-B7AF-58496BB2BAFB}" destId="{195D110B-284A-4EBC-B455-B075490482F9}" srcOrd="5" destOrd="0" presId="urn:microsoft.com/office/officeart/2005/8/layout/bList2#1"/>
    <dgm:cxn modelId="{8B88AE7B-B269-4D8E-9765-3E1DC92FCADB}" type="presParOf" srcId="{19922BC2-34F7-409E-B7AF-58496BB2BAFB}" destId="{C8E629C3-4C8A-4DA4-BA51-EF8A1025A7FA}" srcOrd="6" destOrd="0" presId="urn:microsoft.com/office/officeart/2005/8/layout/bList2#1"/>
    <dgm:cxn modelId="{731960CF-44C8-43EA-AB48-2FA57F0E7C79}" type="presParOf" srcId="{C8E629C3-4C8A-4DA4-BA51-EF8A1025A7FA}" destId="{AF0E186F-2DBB-442C-868F-FE57E3A75F65}" srcOrd="0" destOrd="0" presId="urn:microsoft.com/office/officeart/2005/8/layout/bList2#1"/>
    <dgm:cxn modelId="{8177830B-7422-4509-9237-DB7331CDDB16}" type="presParOf" srcId="{C8E629C3-4C8A-4DA4-BA51-EF8A1025A7FA}" destId="{37CCF16F-C79A-491A-B426-44B80CCDDCA4}" srcOrd="1" destOrd="0" presId="urn:microsoft.com/office/officeart/2005/8/layout/bList2#1"/>
    <dgm:cxn modelId="{F3B40C9B-DA94-4406-9672-8067EDF695E0}" type="presParOf" srcId="{C8E629C3-4C8A-4DA4-BA51-EF8A1025A7FA}" destId="{95F94A5F-C93D-4193-AA58-F733F0C48CFF}" srcOrd="2" destOrd="0" presId="urn:microsoft.com/office/officeart/2005/8/layout/bList2#1"/>
    <dgm:cxn modelId="{0CDE902F-59CD-49F5-A5AE-0906F95A4872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FAFE79-1309-437C-9017-5A93B1A769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23F3BF-C622-4ACC-9CC6-5132CEA7FDEB}">
      <dgm:prSet/>
      <dgm:spPr/>
      <dgm:t>
        <a:bodyPr/>
        <a:lstStyle/>
        <a:p>
          <a:pPr rtl="0"/>
          <a:r>
            <a:rPr lang="ru-RU" dirty="0" smtClean="0">
              <a:latin typeface="Sitka Small" panose="02000505000000020004" pitchFamily="2" charset="0"/>
            </a:rPr>
            <a:t>В </a:t>
          </a:r>
          <a:r>
            <a:rPr lang="ru-RU" b="1" dirty="0" smtClean="0">
              <a:latin typeface="Sitka Small" panose="02000505000000020004" pitchFamily="2" charset="0"/>
            </a:rPr>
            <a:t>2021</a:t>
          </a:r>
          <a:r>
            <a:rPr lang="ru-RU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b="1" dirty="0" smtClean="0">
              <a:latin typeface="Sitka Small" panose="02000505000000020004" pitchFamily="2" charset="0"/>
            </a:rPr>
            <a:t>25 475,9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96,4</a:t>
          </a:r>
          <a:r>
            <a:rPr lang="ru-RU" dirty="0" smtClean="0">
              <a:latin typeface="Sitka Small" panose="02000505000000020004" pitchFamily="2" charset="0"/>
            </a:rPr>
            <a:t> % к годовому плану (</a:t>
          </a:r>
          <a:r>
            <a:rPr lang="ru-RU" b="1" dirty="0" smtClean="0">
              <a:latin typeface="Sitka Small" panose="02000505000000020004" pitchFamily="2" charset="0"/>
            </a:rPr>
            <a:t>26 430,9 </a:t>
          </a:r>
          <a:r>
            <a:rPr lang="ru-RU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b="1" dirty="0" smtClean="0">
              <a:latin typeface="Sitka Small" panose="02000505000000020004" pitchFamily="2" charset="0"/>
            </a:rPr>
            <a:t>2020</a:t>
          </a:r>
          <a:r>
            <a:rPr lang="ru-RU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b="1" dirty="0" smtClean="0">
              <a:latin typeface="Sitka Small" panose="02000505000000020004" pitchFamily="2" charset="0"/>
            </a:rPr>
            <a:t>1 090,5 </a:t>
          </a:r>
          <a:r>
            <a:rPr lang="ru-RU" dirty="0" smtClean="0">
              <a:latin typeface="Sitka Small" panose="02000505000000020004" pitchFamily="2" charset="0"/>
            </a:rPr>
            <a:t>тыс. рублей.</a:t>
          </a:r>
          <a:endParaRPr lang="ru-RU" dirty="0">
            <a:latin typeface="Sitka Small" panose="02000505000000020004" pitchFamily="2" charset="0"/>
          </a:endParaRPr>
        </a:p>
      </dgm:t>
    </dgm:pt>
    <dgm:pt modelId="{10D96505-4694-435B-AA13-EA72AE01D0FD}" type="parTrans" cxnId="{8691FA0A-FDA3-41E5-A284-85AABE49BA6C}">
      <dgm:prSet/>
      <dgm:spPr/>
      <dgm:t>
        <a:bodyPr/>
        <a:lstStyle/>
        <a:p>
          <a:endParaRPr lang="ru-RU"/>
        </a:p>
      </dgm:t>
    </dgm:pt>
    <dgm:pt modelId="{BE9BA3CA-2EE7-45C1-A6EF-B33BE2852BA3}" type="sibTrans" cxnId="{8691FA0A-FDA3-41E5-A284-85AABE49BA6C}">
      <dgm:prSet/>
      <dgm:spPr/>
      <dgm:t>
        <a:bodyPr/>
        <a:lstStyle/>
        <a:p>
          <a:endParaRPr lang="ru-RU"/>
        </a:p>
      </dgm:t>
    </dgm:pt>
    <dgm:pt modelId="{4776C69A-9CBC-404F-8DCA-D9E2447A10AC}" type="pres">
      <dgm:prSet presAssocID="{32FAFE79-1309-437C-9017-5A93B1A769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111D52-C353-45DC-803B-BD0210FB5D6C}" type="pres">
      <dgm:prSet presAssocID="{0923F3BF-C622-4ACC-9CC6-5132CEA7FD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6225D-650F-4945-9130-6EF7E1B63E44}" type="presOf" srcId="{0923F3BF-C622-4ACC-9CC6-5132CEA7FDEB}" destId="{93111D52-C353-45DC-803B-BD0210FB5D6C}" srcOrd="0" destOrd="0" presId="urn:microsoft.com/office/officeart/2005/8/layout/vList2"/>
    <dgm:cxn modelId="{BC6D4670-513A-4734-B077-71BF5BB1EE6B}" type="presOf" srcId="{32FAFE79-1309-437C-9017-5A93B1A76926}" destId="{4776C69A-9CBC-404F-8DCA-D9E2447A10AC}" srcOrd="0" destOrd="0" presId="urn:microsoft.com/office/officeart/2005/8/layout/vList2"/>
    <dgm:cxn modelId="{8691FA0A-FDA3-41E5-A284-85AABE49BA6C}" srcId="{32FAFE79-1309-437C-9017-5A93B1A76926}" destId="{0923F3BF-C622-4ACC-9CC6-5132CEA7FDEB}" srcOrd="0" destOrd="0" parTransId="{10D96505-4694-435B-AA13-EA72AE01D0FD}" sibTransId="{BE9BA3CA-2EE7-45C1-A6EF-B33BE2852BA3}"/>
    <dgm:cxn modelId="{1A8DEFF9-F0FF-4035-9AFC-641AC8C5C316}" type="presParOf" srcId="{4776C69A-9CBC-404F-8DCA-D9E2447A10AC}" destId="{93111D52-C353-45DC-803B-BD0210FB5D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19 940,3  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408,9     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26,4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586,3 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564,2  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7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7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  <dgm:t>
        <a:bodyPr/>
        <a:lstStyle/>
        <a:p>
          <a:endParaRPr lang="ru-RU"/>
        </a:p>
      </dgm:t>
    </dgm:pt>
    <dgm:pt modelId="{9A04AD90-3895-4ACF-8499-71288C37341A}" type="pres">
      <dgm:prSet presAssocID="{81E65851-1FDD-4F11-ADF0-66C6D817BE38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  <dgm:t>
        <a:bodyPr/>
        <a:lstStyle/>
        <a:p>
          <a:endParaRPr lang="ru-RU"/>
        </a:p>
      </dgm:t>
    </dgm:pt>
    <dgm:pt modelId="{E547E3DF-A5BE-4C1B-B1E3-310C0790F7AC}" type="pres">
      <dgm:prSet presAssocID="{4EFB4BC5-0CB0-4860-AE3E-40B93C03ADAA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FAC005AE-5DD2-451E-8F1B-C268B84DFC7F}" type="presOf" srcId="{A3445568-2506-42AC-BBB5-DB5ED086F057}" destId="{52584468-E839-4401-BB3F-A0FE05FF005B}" srcOrd="0" destOrd="0" presId="urn:microsoft.com/office/officeart/2008/layout/VerticalCurvedList"/>
    <dgm:cxn modelId="{6E0C6AD5-9889-4EDE-9B38-53B7C9FC55B1}" type="presOf" srcId="{4EFB4BC5-0CB0-4860-AE3E-40B93C03ADAA}" destId="{C331A558-E48E-47D4-910F-5DCF2C04B607}" srcOrd="0" destOrd="0" presId="urn:microsoft.com/office/officeart/2008/layout/VerticalCurvedList"/>
    <dgm:cxn modelId="{DD4A41D9-CFB0-4280-88E2-32D491CE9395}" type="presOf" srcId="{8A3A9D39-9891-4042-B27F-C8A433642566}" destId="{262F9EDB-960B-4F3F-BACE-D0C94E1B1159}" srcOrd="0" destOrd="0" presId="urn:microsoft.com/office/officeart/2008/layout/VerticalCurvedList"/>
    <dgm:cxn modelId="{CAD8702D-1601-4B31-8B6F-BC398F231A26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D5CD2549-3B37-4A5B-8716-AD1A1724B9ED}" type="presOf" srcId="{71EE7BEE-5E7D-4C7A-AEF8-1408C21F15CE}" destId="{C3A74AA2-FF48-47DF-A3C8-3CD6770F42AE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4E27B108-87DB-4BAC-A5B0-45DE08B92689}" type="presOf" srcId="{4376AF43-8EA0-4189-B4F5-756A66676509}" destId="{F7B79699-6C9E-4222-92C4-820989853EF6}" srcOrd="0" destOrd="0" presId="urn:microsoft.com/office/officeart/2008/layout/VerticalCurvedList"/>
    <dgm:cxn modelId="{287DB244-0A84-445E-9974-E26DE9E7AD0B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21BAD7DA-7F75-49E4-A41B-F1EEAB2B3C25}" type="presOf" srcId="{AC1DF1C8-1819-43F5-8C94-35F4725FA01C}" destId="{5979CBC2-0EE9-4535-A7E0-BF6040AD38B5}" srcOrd="0" destOrd="0" presId="urn:microsoft.com/office/officeart/2008/layout/VerticalCurvedList"/>
    <dgm:cxn modelId="{CB5B10CA-25D9-421A-ACB9-03A46BDC3CDE}" type="presOf" srcId="{81E65851-1FDD-4F11-ADF0-66C6D817BE38}" destId="{8CBB39F1-8E67-4419-A29C-14F00A783B16}" srcOrd="0" destOrd="0" presId="urn:microsoft.com/office/officeart/2008/layout/VerticalCurvedList"/>
    <dgm:cxn modelId="{DB169460-7136-4E30-B2E0-CDF2CA0CCF9E}" type="presParOf" srcId="{0436DA89-A853-4627-A083-1739EEEF6E06}" destId="{B5C51162-0C10-4B47-9AA5-5F9C13B00093}" srcOrd="0" destOrd="0" presId="urn:microsoft.com/office/officeart/2008/layout/VerticalCurvedList"/>
    <dgm:cxn modelId="{167B493C-3767-4F1A-BC3E-A1345BF48791}" type="presParOf" srcId="{B5C51162-0C10-4B47-9AA5-5F9C13B00093}" destId="{E1E61BAD-BED1-4D8A-90D4-BAE07F332A16}" srcOrd="0" destOrd="0" presId="urn:microsoft.com/office/officeart/2008/layout/VerticalCurvedList"/>
    <dgm:cxn modelId="{967B3D88-B92F-4162-BB4F-A926492E27DB}" type="presParOf" srcId="{E1E61BAD-BED1-4D8A-90D4-BAE07F332A16}" destId="{4B2E72F6-C480-4DB1-9B6F-57BDD76DA4A2}" srcOrd="0" destOrd="0" presId="urn:microsoft.com/office/officeart/2008/layout/VerticalCurvedList"/>
    <dgm:cxn modelId="{BC5D5A87-251C-436B-A26F-37B4B7FF3707}" type="presParOf" srcId="{E1E61BAD-BED1-4D8A-90D4-BAE07F332A16}" destId="{C3A74AA2-FF48-47DF-A3C8-3CD6770F42AE}" srcOrd="1" destOrd="0" presId="urn:microsoft.com/office/officeart/2008/layout/VerticalCurvedList"/>
    <dgm:cxn modelId="{2A0E40E8-1F25-49A7-B357-68E5078F92BC}" type="presParOf" srcId="{E1E61BAD-BED1-4D8A-90D4-BAE07F332A16}" destId="{CD51E50C-CCC6-4294-BB05-8281AC6B0206}" srcOrd="2" destOrd="0" presId="urn:microsoft.com/office/officeart/2008/layout/VerticalCurvedList"/>
    <dgm:cxn modelId="{10A64E9C-4E08-44D1-A2F2-467970ADE229}" type="presParOf" srcId="{E1E61BAD-BED1-4D8A-90D4-BAE07F332A16}" destId="{CAF5E078-4AEA-4373-9B88-DAA4E643181C}" srcOrd="3" destOrd="0" presId="urn:microsoft.com/office/officeart/2008/layout/VerticalCurvedList"/>
    <dgm:cxn modelId="{0BE2B06F-ABBE-4CC9-BE5F-1750CCEA97A4}" type="presParOf" srcId="{B5C51162-0C10-4B47-9AA5-5F9C13B00093}" destId="{F7B79699-6C9E-4222-92C4-820989853EF6}" srcOrd="1" destOrd="0" presId="urn:microsoft.com/office/officeart/2008/layout/VerticalCurvedList"/>
    <dgm:cxn modelId="{9AC8CF5D-6FF1-48C6-B0D2-C2E3865F95C6}" type="presParOf" srcId="{B5C51162-0C10-4B47-9AA5-5F9C13B00093}" destId="{135B7EAE-CDED-4E79-8A1E-6DC1E94DBBDC}" srcOrd="2" destOrd="0" presId="urn:microsoft.com/office/officeart/2008/layout/VerticalCurvedList"/>
    <dgm:cxn modelId="{0FACFC74-D230-4CD5-BEF5-4A2DB20EF995}" type="presParOf" srcId="{135B7EAE-CDED-4E79-8A1E-6DC1E94DBBDC}" destId="{4B24DBC4-281B-4427-8AC6-38D1BD950105}" srcOrd="0" destOrd="0" presId="urn:microsoft.com/office/officeart/2008/layout/VerticalCurvedList"/>
    <dgm:cxn modelId="{57B1C61A-EF9D-4E2B-99CA-E65592496454}" type="presParOf" srcId="{B5C51162-0C10-4B47-9AA5-5F9C13B00093}" destId="{52584468-E839-4401-BB3F-A0FE05FF005B}" srcOrd="3" destOrd="0" presId="urn:microsoft.com/office/officeart/2008/layout/VerticalCurvedList"/>
    <dgm:cxn modelId="{B1F0AF64-DF7A-40CB-9D0C-089AD38F1F8F}" type="presParOf" srcId="{B5C51162-0C10-4B47-9AA5-5F9C13B00093}" destId="{6C48ABAB-0992-4FBE-B23F-3A8F1359BF9D}" srcOrd="4" destOrd="0" presId="urn:microsoft.com/office/officeart/2008/layout/VerticalCurvedList"/>
    <dgm:cxn modelId="{A1BFDE62-2D5B-46A2-8E36-7E69E1FCEF81}" type="presParOf" srcId="{6C48ABAB-0992-4FBE-B23F-3A8F1359BF9D}" destId="{80251128-A1F5-40E1-9DDB-013A01EE5DA4}" srcOrd="0" destOrd="0" presId="urn:microsoft.com/office/officeart/2008/layout/VerticalCurvedList"/>
    <dgm:cxn modelId="{94BF7825-8F4E-4235-A00B-F66C9C76434F}" type="presParOf" srcId="{B5C51162-0C10-4B47-9AA5-5F9C13B00093}" destId="{5979CBC2-0EE9-4535-A7E0-BF6040AD38B5}" srcOrd="5" destOrd="0" presId="urn:microsoft.com/office/officeart/2008/layout/VerticalCurvedList"/>
    <dgm:cxn modelId="{783FC82C-A2A3-403B-BDF4-96BA818298F8}" type="presParOf" srcId="{B5C51162-0C10-4B47-9AA5-5F9C13B00093}" destId="{CD55839D-27D4-473B-8077-2E062ED3ECE8}" srcOrd="6" destOrd="0" presId="urn:microsoft.com/office/officeart/2008/layout/VerticalCurvedList"/>
    <dgm:cxn modelId="{345949EF-C4B6-4624-815B-70EB2691C8CB}" type="presParOf" srcId="{CD55839D-27D4-473B-8077-2E062ED3ECE8}" destId="{400EB121-59E7-4F3C-AAEC-8B8E786BC37E}" srcOrd="0" destOrd="0" presId="urn:microsoft.com/office/officeart/2008/layout/VerticalCurvedList"/>
    <dgm:cxn modelId="{62226D4D-759B-444A-B2C8-C58541FE7E83}" type="presParOf" srcId="{B5C51162-0C10-4B47-9AA5-5F9C13B00093}" destId="{6837DB48-D70D-438C-8D10-A5853F390E0A}" srcOrd="7" destOrd="0" presId="urn:microsoft.com/office/officeart/2008/layout/VerticalCurvedList"/>
    <dgm:cxn modelId="{9438017E-A505-41A9-B683-E1DFF5DF0BED}" type="presParOf" srcId="{B5C51162-0C10-4B47-9AA5-5F9C13B00093}" destId="{7E739400-C06E-476D-A588-BD2796D1BC92}" srcOrd="8" destOrd="0" presId="urn:microsoft.com/office/officeart/2008/layout/VerticalCurvedList"/>
    <dgm:cxn modelId="{F579D2F5-B8A6-4FA8-B6E6-54BF5DCE45CA}" type="presParOf" srcId="{7E739400-C06E-476D-A588-BD2796D1BC92}" destId="{93EF5291-800E-4F28-8287-2191C2C9315D}" srcOrd="0" destOrd="0" presId="urn:microsoft.com/office/officeart/2008/layout/VerticalCurvedList"/>
    <dgm:cxn modelId="{DC44E899-7BCA-42E6-B8D1-B6C26DCD7AF1}" type="presParOf" srcId="{B5C51162-0C10-4B47-9AA5-5F9C13B00093}" destId="{262F9EDB-960B-4F3F-BACE-D0C94E1B1159}" srcOrd="9" destOrd="0" presId="urn:microsoft.com/office/officeart/2008/layout/VerticalCurvedList"/>
    <dgm:cxn modelId="{04EA5236-9239-47D5-929C-0283C3A8EF71}" type="presParOf" srcId="{B5C51162-0C10-4B47-9AA5-5F9C13B00093}" destId="{6E524A4B-D17D-4B0D-8C97-4F3C4D129EE0}" srcOrd="10" destOrd="0" presId="urn:microsoft.com/office/officeart/2008/layout/VerticalCurvedList"/>
    <dgm:cxn modelId="{99EC89FC-F6D8-4262-BA13-8A8D368312A0}" type="presParOf" srcId="{6E524A4B-D17D-4B0D-8C97-4F3C4D129EE0}" destId="{2F8040AC-C318-4B86-9B65-C05202548638}" srcOrd="0" destOrd="0" presId="urn:microsoft.com/office/officeart/2008/layout/VerticalCurvedList"/>
    <dgm:cxn modelId="{92954C97-43F0-445F-B7A8-90B3DAA80667}" type="presParOf" srcId="{B5C51162-0C10-4B47-9AA5-5F9C13B00093}" destId="{8CBB39F1-8E67-4419-A29C-14F00A783B16}" srcOrd="11" destOrd="0" presId="urn:microsoft.com/office/officeart/2008/layout/VerticalCurvedList"/>
    <dgm:cxn modelId="{CC0ED8F8-DE9D-45D1-BFC6-376EC7EA0673}" type="presParOf" srcId="{B5C51162-0C10-4B47-9AA5-5F9C13B00093}" destId="{8D26E580-F4D3-4263-9C73-F248337C3113}" srcOrd="12" destOrd="0" presId="urn:microsoft.com/office/officeart/2008/layout/VerticalCurvedList"/>
    <dgm:cxn modelId="{60A24598-5EE0-4200-A5F5-9A37A02DF481}" type="presParOf" srcId="{8D26E580-F4D3-4263-9C73-F248337C3113}" destId="{9A04AD90-3895-4ACF-8499-71288C37341A}" srcOrd="0" destOrd="0" presId="urn:microsoft.com/office/officeart/2008/layout/VerticalCurvedList"/>
    <dgm:cxn modelId="{A5108637-3990-4894-B993-F5BF4214075B}" type="presParOf" srcId="{B5C51162-0C10-4B47-9AA5-5F9C13B00093}" destId="{C331A558-E48E-47D4-910F-5DCF2C04B607}" srcOrd="13" destOrd="0" presId="urn:microsoft.com/office/officeart/2008/layout/VerticalCurvedList"/>
    <dgm:cxn modelId="{B61842DB-9C39-49D6-ACFD-C810E3352C5F}" type="presParOf" srcId="{B5C51162-0C10-4B47-9AA5-5F9C13B00093}" destId="{2FF52826-56AF-4831-823A-E13D29DD9B7E}" srcOrd="14" destOrd="0" presId="urn:microsoft.com/office/officeart/2008/layout/VerticalCurvedList"/>
    <dgm:cxn modelId="{C28E5141-518E-40D0-AA30-95991755A1C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0C5AD8-2354-40C1-ACE4-6F8090E89C32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9FC6FA8-48AE-439F-B5EB-499F8043B96B}">
      <dgm:prSet/>
      <dgm:spPr/>
      <dgm:t>
        <a:bodyPr/>
        <a:lstStyle/>
        <a:p>
          <a:pPr rtl="0"/>
          <a:r>
            <a:rPr lang="ru-RU" b="1" dirty="0" smtClean="0">
              <a:latin typeface="Sitka Small" panose="02000505000000020004" pitchFamily="2" charset="0"/>
            </a:rPr>
            <a:t>В 2021 </a:t>
          </a:r>
          <a:r>
            <a:rPr lang="ru-RU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b="1" dirty="0" smtClean="0">
              <a:latin typeface="Sitka Small" panose="02000505000000020004" pitchFamily="2" charset="0"/>
            </a:rPr>
            <a:t>27 960,2 </a:t>
          </a:r>
          <a:r>
            <a:rPr lang="ru-RU" dirty="0" smtClean="0">
              <a:latin typeface="Sitka Small" panose="02000505000000020004" pitchFamily="2" charset="0"/>
            </a:rPr>
            <a:t>тыс. рублей или </a:t>
          </a:r>
          <a:r>
            <a:rPr lang="ru-RU" b="1" dirty="0" smtClean="0">
              <a:latin typeface="Sitka Small" panose="02000505000000020004" pitchFamily="2" charset="0"/>
            </a:rPr>
            <a:t>99,3 %</a:t>
          </a:r>
          <a:r>
            <a:rPr lang="ru-RU" dirty="0" smtClean="0">
              <a:latin typeface="Sitka Small" panose="02000505000000020004" pitchFamily="2" charset="0"/>
            </a:rPr>
            <a:t> к годовому плану (</a:t>
          </a:r>
          <a:r>
            <a:rPr lang="ru-RU" b="1" dirty="0" smtClean="0">
              <a:latin typeface="Sitka Small" panose="02000505000000020004" pitchFamily="2" charset="0"/>
            </a:rPr>
            <a:t>28 162,0 </a:t>
          </a:r>
          <a:r>
            <a:rPr lang="ru-RU" dirty="0" smtClean="0">
              <a:latin typeface="Sitka Small" panose="02000505000000020004" pitchFamily="2" charset="0"/>
            </a:rPr>
            <a:t>тыс. рублей), в том числе:</a:t>
          </a:r>
          <a:endParaRPr lang="ru-RU" dirty="0">
            <a:latin typeface="Sitka Small" panose="02000505000000020004" pitchFamily="2" charset="0"/>
          </a:endParaRPr>
        </a:p>
      </dgm:t>
    </dgm:pt>
    <dgm:pt modelId="{FD8B4FC4-E10B-4C5D-BE1A-30728B879E53}" type="parTrans" cxnId="{8E88257A-460B-4ED2-86AB-DEA7FBBD4C47}">
      <dgm:prSet/>
      <dgm:spPr/>
      <dgm:t>
        <a:bodyPr/>
        <a:lstStyle/>
        <a:p>
          <a:endParaRPr lang="ru-RU"/>
        </a:p>
      </dgm:t>
    </dgm:pt>
    <dgm:pt modelId="{499C0488-B825-4356-BD3B-7324EF4DC4E3}" type="sibTrans" cxnId="{8E88257A-460B-4ED2-86AB-DEA7FBBD4C47}">
      <dgm:prSet/>
      <dgm:spPr/>
      <dgm:t>
        <a:bodyPr/>
        <a:lstStyle/>
        <a:p>
          <a:endParaRPr lang="ru-RU"/>
        </a:p>
      </dgm:t>
    </dgm:pt>
    <dgm:pt modelId="{EDCB8743-95D2-4A90-8321-89CB1FE5EAD6}" type="pres">
      <dgm:prSet presAssocID="{430C5AD8-2354-40C1-ACE4-6F8090E89C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D0F93-CD85-4C8E-BD79-AA3C95324ED8}" type="pres">
      <dgm:prSet presAssocID="{39FC6FA8-48AE-439F-B5EB-499F8043B9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42CC4-12FC-46A7-B0E9-CB7259BD103A}" type="presOf" srcId="{430C5AD8-2354-40C1-ACE4-6F8090E89C32}" destId="{EDCB8743-95D2-4A90-8321-89CB1FE5EAD6}" srcOrd="0" destOrd="0" presId="urn:microsoft.com/office/officeart/2005/8/layout/vList2"/>
    <dgm:cxn modelId="{B5390199-A34E-4858-85DB-05D4556A68A9}" type="presOf" srcId="{39FC6FA8-48AE-439F-B5EB-499F8043B96B}" destId="{76BD0F93-CD85-4C8E-BD79-AA3C95324ED8}" srcOrd="0" destOrd="0" presId="urn:microsoft.com/office/officeart/2005/8/layout/vList2"/>
    <dgm:cxn modelId="{8E88257A-460B-4ED2-86AB-DEA7FBBD4C47}" srcId="{430C5AD8-2354-40C1-ACE4-6F8090E89C32}" destId="{39FC6FA8-48AE-439F-B5EB-499F8043B96B}" srcOrd="0" destOrd="0" parTransId="{FD8B4FC4-E10B-4C5D-BE1A-30728B879E53}" sibTransId="{499C0488-B825-4356-BD3B-7324EF4DC4E3}"/>
    <dgm:cxn modelId="{87E9F868-CED6-4061-BB75-F0B9BA631A31}" type="presParOf" srcId="{EDCB8743-95D2-4A90-8321-89CB1FE5EAD6}" destId="{76BD0F93-CD85-4C8E-BD79-AA3C95324E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05AAE0-6098-4065-865B-0EE8AA0C8E51}" type="doc">
      <dgm:prSet loTypeId="urn:microsoft.com/office/officeart/2005/8/layout/vList2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735342-10DA-4225-BCAB-5188046FC6D7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dirty="0">
            <a:solidFill>
              <a:schemeClr val="bg1"/>
            </a:solidFill>
          </a:endParaRPr>
        </a:p>
      </dgm:t>
    </dgm:pt>
    <dgm:pt modelId="{B4A39B66-9D7E-4B29-A585-B533AC7C4F18}" type="parTrans" cxnId="{2121FE01-EE53-4CEA-9DE5-FF2C67EA502B}">
      <dgm:prSet/>
      <dgm:spPr/>
      <dgm:t>
        <a:bodyPr/>
        <a:lstStyle/>
        <a:p>
          <a:endParaRPr lang="ru-RU"/>
        </a:p>
      </dgm:t>
    </dgm:pt>
    <dgm:pt modelId="{A024931A-515B-4AAC-83A2-BE482D994BDF}" type="sibTrans" cxnId="{2121FE01-EE53-4CEA-9DE5-FF2C67EA502B}">
      <dgm:prSet/>
      <dgm:spPr/>
      <dgm:t>
        <a:bodyPr/>
        <a:lstStyle/>
        <a:p>
          <a:endParaRPr lang="ru-RU"/>
        </a:p>
      </dgm:t>
    </dgm:pt>
    <dgm:pt modelId="{ED0929EB-55B6-45E7-8E8E-B7643E7D61B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27 134,5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AEA1F0C6-6957-4EC1-9F81-A8912B5F2EB3}" type="parTrans" cxnId="{30161CEA-A4BD-4F2D-A5B1-F1FC523FB4A7}">
      <dgm:prSet/>
      <dgm:spPr/>
      <dgm:t>
        <a:bodyPr/>
        <a:lstStyle/>
        <a:p>
          <a:endParaRPr lang="ru-RU"/>
        </a:p>
      </dgm:t>
    </dgm:pt>
    <dgm:pt modelId="{8F302CF2-3531-41F8-B802-CA1FBBAA419E}" type="sibTrans" cxnId="{30161CEA-A4BD-4F2D-A5B1-F1FC523FB4A7}">
      <dgm:prSet/>
      <dgm:spPr/>
      <dgm:t>
        <a:bodyPr/>
        <a:lstStyle/>
        <a:p>
          <a:endParaRPr lang="ru-RU"/>
        </a:p>
      </dgm:t>
    </dgm:pt>
    <dgm:pt modelId="{CB1F1690-2B95-44DC-B65D-333BBF7117B9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860,2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dirty="0" smtClean="0">
              <a:latin typeface="Sitka Small" panose="02000505000000020004" pitchFamily="2" charset="0"/>
            </a:rPr>
            <a:t>.</a:t>
          </a:r>
          <a:endParaRPr lang="ru-RU" sz="1200" dirty="0">
            <a:latin typeface="Sitka Small" panose="02000505000000020004" pitchFamily="2" charset="0"/>
          </a:endParaRPr>
        </a:p>
      </dgm:t>
    </dgm:pt>
    <dgm:pt modelId="{3255AD10-A63C-4B9B-9B3A-F104ACC0670B}" type="parTrans" cxnId="{F74A9656-A2E0-4A45-A8F6-7D224178D346}">
      <dgm:prSet/>
      <dgm:spPr/>
      <dgm:t>
        <a:bodyPr/>
        <a:lstStyle/>
        <a:p>
          <a:endParaRPr lang="ru-RU"/>
        </a:p>
      </dgm:t>
    </dgm:pt>
    <dgm:pt modelId="{E8D3A8F1-B86B-4EAD-849E-16A955E3E587}" type="sibTrans" cxnId="{F74A9656-A2E0-4A45-A8F6-7D224178D346}">
      <dgm:prSet/>
      <dgm:spPr/>
      <dgm:t>
        <a:bodyPr/>
        <a:lstStyle/>
        <a:p>
          <a:endParaRPr lang="ru-RU"/>
        </a:p>
      </dgm:t>
    </dgm:pt>
    <dgm:pt modelId="{46A1364D-E833-47B1-A3F6-BC3E68D5599B}">
      <dgm:prSet custT="1"/>
      <dgm:spPr/>
      <dgm:t>
        <a:bodyPr/>
        <a:lstStyle/>
        <a:p>
          <a:pPr rtl="0"/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dirty="0" smtClean="0">
              <a:solidFill>
                <a:schemeClr val="bg1"/>
              </a:solidFill>
              <a:latin typeface="Sitka Small" panose="02000505000000020004" pitchFamily="2" charset="0"/>
            </a:rPr>
            <a:t>43,0 </a:t>
          </a:r>
          <a:r>
            <a:rPr lang="ru-RU" sz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FF8EA41-EAAA-482D-8DE2-410A9E333B9B}" type="parTrans" cxnId="{471A1A1C-4209-4049-AF37-508A2343B733}">
      <dgm:prSet/>
      <dgm:spPr/>
      <dgm:t>
        <a:bodyPr/>
        <a:lstStyle/>
        <a:p>
          <a:endParaRPr lang="ru-RU"/>
        </a:p>
      </dgm:t>
    </dgm:pt>
    <dgm:pt modelId="{518B3D87-2BC7-478B-B8A7-FD17B799010C}" type="sibTrans" cxnId="{471A1A1C-4209-4049-AF37-508A2343B733}">
      <dgm:prSet/>
      <dgm:spPr/>
      <dgm:t>
        <a:bodyPr/>
        <a:lstStyle/>
        <a:p>
          <a:endParaRPr lang="ru-RU"/>
        </a:p>
      </dgm:t>
    </dgm:pt>
    <dgm:pt modelId="{38017869-FF2C-4E14-ABC9-A4CADB5E2026}" type="pres">
      <dgm:prSet presAssocID="{1A05AAE0-6098-4065-865B-0EE8AA0C8E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59E9A-AAF0-4C3D-91EC-357D74F3FFE1}" type="pres">
      <dgm:prSet presAssocID="{EE735342-10DA-4225-BCAB-5188046FC6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B2E54-25D3-4EF3-89E6-36C7B43A0C16}" type="pres">
      <dgm:prSet presAssocID="{A024931A-515B-4AAC-83A2-BE482D994BDF}" presName="spacer" presStyleCnt="0"/>
      <dgm:spPr/>
    </dgm:pt>
    <dgm:pt modelId="{52F7BFDD-FA0F-4231-814D-5AE68CF250C0}" type="pres">
      <dgm:prSet presAssocID="{ED0929EB-55B6-45E7-8E8E-B7643E7D61B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E5D0-4330-49B2-9566-3739C6D6E16D}" type="pres">
      <dgm:prSet presAssocID="{8F302CF2-3531-41F8-B802-CA1FBBAA419E}" presName="spacer" presStyleCnt="0"/>
      <dgm:spPr/>
    </dgm:pt>
    <dgm:pt modelId="{2FBD2C29-96C9-43B5-8E37-B36AB1E30577}" type="pres">
      <dgm:prSet presAssocID="{CB1F1690-2B95-44DC-B65D-333BBF7117B9}" presName="parentText" presStyleLbl="node1" presStyleIdx="2" presStyleCnt="4" custLinFactY="3212" custLinFactNeighborX="-491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2228D-1736-4704-8914-C4E6204BC637}" type="pres">
      <dgm:prSet presAssocID="{E8D3A8F1-B86B-4EAD-849E-16A955E3E587}" presName="spacer" presStyleCnt="0"/>
      <dgm:spPr/>
    </dgm:pt>
    <dgm:pt modelId="{3EC60290-8495-4FF1-971F-C19BE940ECDE}" type="pres">
      <dgm:prSet presAssocID="{46A1364D-E833-47B1-A3F6-BC3E68D5599B}" presName="parentText" presStyleLbl="node1" presStyleIdx="3" presStyleCnt="4" custScaleX="99152" custScaleY="108626" custLinFactY="11219" custLinFactNeighborX="3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9CD372-976F-4A7E-8517-84AB96F885C9}" type="presOf" srcId="{CB1F1690-2B95-44DC-B65D-333BBF7117B9}" destId="{2FBD2C29-96C9-43B5-8E37-B36AB1E30577}" srcOrd="0" destOrd="0" presId="urn:microsoft.com/office/officeart/2005/8/layout/vList2"/>
    <dgm:cxn modelId="{6A415051-DAE2-47FC-A93E-19D8570109DC}" type="presOf" srcId="{1A05AAE0-6098-4065-865B-0EE8AA0C8E51}" destId="{38017869-FF2C-4E14-ABC9-A4CADB5E2026}" srcOrd="0" destOrd="0" presId="urn:microsoft.com/office/officeart/2005/8/layout/vList2"/>
    <dgm:cxn modelId="{F74A9656-A2E0-4A45-A8F6-7D224178D346}" srcId="{1A05AAE0-6098-4065-865B-0EE8AA0C8E51}" destId="{CB1F1690-2B95-44DC-B65D-333BBF7117B9}" srcOrd="2" destOrd="0" parTransId="{3255AD10-A63C-4B9B-9B3A-F104ACC0670B}" sibTransId="{E8D3A8F1-B86B-4EAD-849E-16A955E3E587}"/>
    <dgm:cxn modelId="{43F10E6D-ED12-4996-8FC9-E548ABC25442}" type="presOf" srcId="{46A1364D-E833-47B1-A3F6-BC3E68D5599B}" destId="{3EC60290-8495-4FF1-971F-C19BE940ECDE}" srcOrd="0" destOrd="0" presId="urn:microsoft.com/office/officeart/2005/8/layout/vList2"/>
    <dgm:cxn modelId="{30161CEA-A4BD-4F2D-A5B1-F1FC523FB4A7}" srcId="{1A05AAE0-6098-4065-865B-0EE8AA0C8E51}" destId="{ED0929EB-55B6-45E7-8E8E-B7643E7D61BB}" srcOrd="1" destOrd="0" parTransId="{AEA1F0C6-6957-4EC1-9F81-A8912B5F2EB3}" sibTransId="{8F302CF2-3531-41F8-B802-CA1FBBAA419E}"/>
    <dgm:cxn modelId="{72761B89-31CB-4E7C-9488-33D3F1361D94}" type="presOf" srcId="{ED0929EB-55B6-45E7-8E8E-B7643E7D61BB}" destId="{52F7BFDD-FA0F-4231-814D-5AE68CF250C0}" srcOrd="0" destOrd="0" presId="urn:microsoft.com/office/officeart/2005/8/layout/vList2"/>
    <dgm:cxn modelId="{2121FE01-EE53-4CEA-9DE5-FF2C67EA502B}" srcId="{1A05AAE0-6098-4065-865B-0EE8AA0C8E51}" destId="{EE735342-10DA-4225-BCAB-5188046FC6D7}" srcOrd="0" destOrd="0" parTransId="{B4A39B66-9D7E-4B29-A585-B533AC7C4F18}" sibTransId="{A024931A-515B-4AAC-83A2-BE482D994BDF}"/>
    <dgm:cxn modelId="{304D137C-5964-4957-8C07-4D4EE4761D5C}" type="presOf" srcId="{EE735342-10DA-4225-BCAB-5188046FC6D7}" destId="{FE759E9A-AAF0-4C3D-91EC-357D74F3FFE1}" srcOrd="0" destOrd="0" presId="urn:microsoft.com/office/officeart/2005/8/layout/vList2"/>
    <dgm:cxn modelId="{471A1A1C-4209-4049-AF37-508A2343B733}" srcId="{1A05AAE0-6098-4065-865B-0EE8AA0C8E51}" destId="{46A1364D-E833-47B1-A3F6-BC3E68D5599B}" srcOrd="3" destOrd="0" parTransId="{1FF8EA41-EAAA-482D-8DE2-410A9E333B9B}" sibTransId="{518B3D87-2BC7-478B-B8A7-FD17B799010C}"/>
    <dgm:cxn modelId="{CC9170F6-237E-448A-AC48-81B1B1E418B4}" type="presParOf" srcId="{38017869-FF2C-4E14-ABC9-A4CADB5E2026}" destId="{FE759E9A-AAF0-4C3D-91EC-357D74F3FFE1}" srcOrd="0" destOrd="0" presId="urn:microsoft.com/office/officeart/2005/8/layout/vList2"/>
    <dgm:cxn modelId="{595AFAFA-9795-466F-8D33-E8CF01DCE694}" type="presParOf" srcId="{38017869-FF2C-4E14-ABC9-A4CADB5E2026}" destId="{DA9B2E54-25D3-4EF3-89E6-36C7B43A0C16}" srcOrd="1" destOrd="0" presId="urn:microsoft.com/office/officeart/2005/8/layout/vList2"/>
    <dgm:cxn modelId="{CAB3CE91-A159-4D32-98B3-3AC7DE710D57}" type="presParOf" srcId="{38017869-FF2C-4E14-ABC9-A4CADB5E2026}" destId="{52F7BFDD-FA0F-4231-814D-5AE68CF250C0}" srcOrd="2" destOrd="0" presId="urn:microsoft.com/office/officeart/2005/8/layout/vList2"/>
    <dgm:cxn modelId="{0DB4F943-659C-4212-A23B-35EBFFF6E28F}" type="presParOf" srcId="{38017869-FF2C-4E14-ABC9-A4CADB5E2026}" destId="{4909E5D0-4330-49B2-9566-3739C6D6E16D}" srcOrd="3" destOrd="0" presId="urn:microsoft.com/office/officeart/2005/8/layout/vList2"/>
    <dgm:cxn modelId="{E45FCF2B-64F1-4DCD-AAEF-21007274B35A}" type="presParOf" srcId="{38017869-FF2C-4E14-ABC9-A4CADB5E2026}" destId="{2FBD2C29-96C9-43B5-8E37-B36AB1E30577}" srcOrd="4" destOrd="0" presId="urn:microsoft.com/office/officeart/2005/8/layout/vList2"/>
    <dgm:cxn modelId="{629876A5-57C8-4EEF-8868-259EE1CA428E}" type="presParOf" srcId="{38017869-FF2C-4E14-ABC9-A4CADB5E2026}" destId="{D882228D-1736-4704-8914-C4E6204BC637}" srcOrd="5" destOrd="0" presId="urn:microsoft.com/office/officeart/2005/8/layout/vList2"/>
    <dgm:cxn modelId="{08381627-B36B-4804-9336-FCFA68D3A80E}" type="presParOf" srcId="{38017869-FF2C-4E14-ABC9-A4CADB5E2026}" destId="{3EC60290-8495-4FF1-971F-C19BE940EC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84E2E5-84CA-4F87-8D0A-22DCD38E33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029BE89-A602-40EE-9F9F-E5BC8F55CA28}">
      <dgm:prSet/>
      <dgm:spPr/>
      <dgm:t>
        <a:bodyPr/>
        <a:lstStyle/>
        <a:p>
          <a:pPr algn="just" rtl="0"/>
          <a:r>
            <a:rPr lang="ru-RU" b="1" u="sng" dirty="0" smtClean="0">
              <a:latin typeface="Sitka Small" panose="02000505000000020004" pitchFamily="2" charset="0"/>
            </a:rPr>
            <a:t>Цель</a:t>
          </a:r>
          <a:r>
            <a:rPr lang="ru-RU" b="1" dirty="0" smtClean="0">
              <a:latin typeface="Sitka Small" panose="02000505000000020004" pitchFamily="2" charset="0"/>
            </a:rPr>
            <a:t>: </a:t>
          </a:r>
          <a:r>
            <a:rPr lang="ru-RU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dirty="0">
            <a:latin typeface="Sitka Small" panose="02000505000000020004" pitchFamily="2" charset="0"/>
          </a:endParaRPr>
        </a:p>
      </dgm:t>
    </dgm:pt>
    <dgm:pt modelId="{54534AD1-B48E-480D-AB7F-AB6690D05FCB}" type="parTrans" cxnId="{6B2544EB-ED8E-42EB-930C-0DE95A2F6F53}">
      <dgm:prSet/>
      <dgm:spPr/>
      <dgm:t>
        <a:bodyPr/>
        <a:lstStyle/>
        <a:p>
          <a:endParaRPr lang="ru-RU"/>
        </a:p>
      </dgm:t>
    </dgm:pt>
    <dgm:pt modelId="{237AFF64-FBA9-4F7F-A5F9-FAB8B75B4140}" type="sibTrans" cxnId="{6B2544EB-ED8E-42EB-930C-0DE95A2F6F53}">
      <dgm:prSet/>
      <dgm:spPr/>
      <dgm:t>
        <a:bodyPr/>
        <a:lstStyle/>
        <a:p>
          <a:endParaRPr lang="ru-RU"/>
        </a:p>
      </dgm:t>
    </dgm:pt>
    <dgm:pt modelId="{A554D83B-8394-4CE4-A1D0-56769370176A}" type="pres">
      <dgm:prSet presAssocID="{9A84E2E5-84CA-4F87-8D0A-22DCD38E33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A531AA-752A-4922-AD51-A79B26F1890C}" type="pres">
      <dgm:prSet presAssocID="{C029BE89-A602-40EE-9F9F-E5BC8F55CA2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544EB-ED8E-42EB-930C-0DE95A2F6F53}" srcId="{9A84E2E5-84CA-4F87-8D0A-22DCD38E3381}" destId="{C029BE89-A602-40EE-9F9F-E5BC8F55CA28}" srcOrd="0" destOrd="0" parTransId="{54534AD1-B48E-480D-AB7F-AB6690D05FCB}" sibTransId="{237AFF64-FBA9-4F7F-A5F9-FAB8B75B4140}"/>
    <dgm:cxn modelId="{6E9834EA-D906-4689-A0A9-ED8674FA6ECC}" type="presOf" srcId="{C029BE89-A602-40EE-9F9F-E5BC8F55CA28}" destId="{96A531AA-752A-4922-AD51-A79B26F1890C}" srcOrd="0" destOrd="0" presId="urn:microsoft.com/office/officeart/2005/8/layout/vList2"/>
    <dgm:cxn modelId="{73925B9C-5A47-44BC-BC83-127238687DE0}" type="presOf" srcId="{9A84E2E5-84CA-4F87-8D0A-22DCD38E3381}" destId="{A554D83B-8394-4CE4-A1D0-56769370176A}" srcOrd="0" destOrd="0" presId="urn:microsoft.com/office/officeart/2005/8/layout/vList2"/>
    <dgm:cxn modelId="{2FEA2C69-9F6F-4E87-AF06-C193B592A720}" type="presParOf" srcId="{A554D83B-8394-4CE4-A1D0-56769370176A}" destId="{96A531AA-752A-4922-AD51-A79B26F18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39715" y="-653018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3716768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Обеспечивающая подпрограмма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7 069,5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3716768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382300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3382300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199014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31 417,2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199014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140492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118 171,3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140492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199014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7 490,7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199014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382300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	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3 740,4      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382300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3716768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5 388,3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3716768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4D24D-E8FA-45C2-92BD-B6E7B240D4DE}">
      <dsp:nvSpPr>
        <dsp:cNvPr id="0" name=""/>
        <dsp:cNvSpPr/>
      </dsp:nvSpPr>
      <dsp:spPr>
        <a:xfrm>
          <a:off x="0" y="249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-</a:t>
          </a:r>
          <a:r>
            <a:rPr lang="ru-RU" sz="1200" kern="1200" dirty="0" smtClean="0">
              <a:latin typeface="Sitka Small" panose="02000505000000020004" pitchFamily="2" charset="0"/>
            </a:rPr>
            <a:t>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 </a:t>
          </a:r>
          <a:r>
            <a:rPr lang="ru-RU" sz="1200" kern="1200" dirty="0" smtClean="0"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51 761,3</a:t>
          </a:r>
          <a:r>
            <a:rPr lang="ru-RU" sz="1200" kern="1200" dirty="0" smtClean="0">
              <a:latin typeface="Sitka Small" panose="02000505000000020004" pitchFamily="2" charset="0"/>
            </a:rPr>
            <a:t> тыс. руб.;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54185"/>
        <a:ext cx="3433394" cy="540554"/>
      </dsp:txXfrm>
    </dsp:sp>
    <dsp:sp modelId="{EB195666-0C04-4B03-8A9E-A79B84258DC3}">
      <dsp:nvSpPr>
        <dsp:cNvPr id="0" name=""/>
        <dsp:cNvSpPr/>
      </dsp:nvSpPr>
      <dsp:spPr>
        <a:xfrm>
          <a:off x="0" y="7161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1 372,7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745385"/>
        <a:ext cx="3433394" cy="540554"/>
      </dsp:txXfrm>
    </dsp:sp>
    <dsp:sp modelId="{287F886B-9E3A-476B-AE8E-D575CED8ED6E}">
      <dsp:nvSpPr>
        <dsp:cNvPr id="0" name=""/>
        <dsp:cNvSpPr/>
      </dsp:nvSpPr>
      <dsp:spPr>
        <a:xfrm>
          <a:off x="0" y="1407342"/>
          <a:ext cx="3491880" cy="59904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федерального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latin typeface="Sitka Small" panose="02000505000000020004" pitchFamily="2" charset="0"/>
            </a:rPr>
            <a:t>5 642,3 </a:t>
          </a:r>
          <a:r>
            <a:rPr lang="ru-RU" sz="1200" kern="1200" dirty="0" smtClean="0">
              <a:latin typeface="Sitka Small" panose="02000505000000020004" pitchFamily="2" charset="0"/>
            </a:rPr>
            <a:t>тыс. руб.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9243" y="1436585"/>
        <a:ext cx="3433394" cy="5405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3446-3F2C-4B32-8D3E-2CB2366D0492}">
      <dsp:nvSpPr>
        <dsp:cNvPr id="0" name=""/>
        <dsp:cNvSpPr/>
      </dsp:nvSpPr>
      <dsp:spPr>
        <a:xfrm>
          <a:off x="0" y="3"/>
          <a:ext cx="4104456" cy="870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</a:t>
          </a:r>
          <a:r>
            <a:rPr lang="en-US" sz="1200" b="1" kern="1200" dirty="0" smtClean="0">
              <a:latin typeface="Sitka Small" panose="02000505000000020004" pitchFamily="2" charset="0"/>
            </a:rPr>
            <a:t>1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200" b="1" kern="1200" dirty="0" smtClean="0">
              <a:latin typeface="Sitka Small" panose="02000505000000020004" pitchFamily="2" charset="0"/>
            </a:rPr>
            <a:t>75 022</a:t>
          </a:r>
          <a:r>
            <a:rPr lang="ru-RU" sz="1200" b="1" kern="1200" dirty="0" smtClean="0">
              <a:latin typeface="Sitka Small" panose="02000505000000020004" pitchFamily="2" charset="0"/>
            </a:rPr>
            <a:t>,7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97,3 </a:t>
          </a:r>
          <a:r>
            <a:rPr lang="ru-RU" sz="1200" kern="1200" dirty="0" smtClean="0">
              <a:latin typeface="Sitka Small" panose="02000505000000020004" pitchFamily="2" charset="0"/>
            </a:rPr>
            <a:t>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76 330,7 </a:t>
          </a:r>
          <a:r>
            <a:rPr lang="ru-RU" sz="12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42496"/>
        <a:ext cx="4019470" cy="7854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B98C-386D-4060-9C98-23FC9F743A38}">
      <dsp:nvSpPr>
        <dsp:cNvPr id="0" name=""/>
        <dsp:cNvSpPr/>
      </dsp:nvSpPr>
      <dsp:spPr>
        <a:xfrm>
          <a:off x="0" y="0"/>
          <a:ext cx="5472608" cy="87048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42493" y="42493"/>
        <a:ext cx="5387622" cy="7854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8A1F-0C51-4A34-9E6F-17B7C83BCBF7}">
      <dsp:nvSpPr>
        <dsp:cNvPr id="0" name=""/>
        <dsp:cNvSpPr/>
      </dsp:nvSpPr>
      <dsp:spPr>
        <a:xfrm>
          <a:off x="0" y="0"/>
          <a:ext cx="3056843" cy="73866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3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местного бюджета</a:t>
          </a:r>
          <a:r>
            <a:rPr lang="ru-RU" sz="13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3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1635" y="21635"/>
        <a:ext cx="3013573" cy="6953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FD5C7-582B-4500-87D8-27EDE1A921D7}">
      <dsp:nvSpPr>
        <dsp:cNvPr id="0" name=""/>
        <dsp:cNvSpPr/>
      </dsp:nvSpPr>
      <dsp:spPr>
        <a:xfrm>
          <a:off x="0" y="1382"/>
          <a:ext cx="8928992" cy="5733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Sitka Small" panose="02000505000000020004" pitchFamily="2" charset="0"/>
            </a:rPr>
            <a:t>Цель: </a:t>
          </a:r>
          <a:r>
            <a:rPr lang="ru-RU" sz="1400" kern="1200" dirty="0" smtClean="0">
              <a:latin typeface="Sitka Small" panose="02000505000000020004" pitchFamily="2" charset="0"/>
            </a:rPr>
            <a:t>Обеспечение безопасности жизнедеятельности населения  муниципального образования «Холм-Жирковский район» Смоленской области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873020" cy="51732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06D5E-C783-4E3A-9FAC-70222BF1E2F5}">
      <dsp:nvSpPr>
        <dsp:cNvPr id="0" name=""/>
        <dsp:cNvSpPr/>
      </dsp:nvSpPr>
      <dsp:spPr>
        <a:xfrm>
          <a:off x="0" y="0"/>
          <a:ext cx="5760640" cy="1107036"/>
        </a:xfrm>
        <a:prstGeom prst="roundRect">
          <a:avLst/>
        </a:prstGeom>
        <a:gradFill flip="none" rotWithShape="0">
          <a:gsLst>
            <a:gs pos="0">
              <a:srgbClr val="E0A9A8">
                <a:tint val="66000"/>
                <a:satMod val="160000"/>
              </a:srgbClr>
            </a:gs>
            <a:gs pos="50000">
              <a:srgbClr val="E0A9A8">
                <a:tint val="44500"/>
                <a:satMod val="160000"/>
              </a:srgbClr>
            </a:gs>
            <a:gs pos="100000">
              <a:srgbClr val="E0A9A8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2021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13,7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13,7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 на обеспечение деятельности народной дружины – 13,7 тыс. рублей.</a:t>
          </a:r>
        </a:p>
      </dsp:txBody>
      <dsp:txXfrm>
        <a:off x="54041" y="54041"/>
        <a:ext cx="5652558" cy="998954"/>
      </dsp:txXfrm>
    </dsp:sp>
    <dsp:sp modelId="{12DB7482-09C5-468C-A52E-8BA0FEA54AC7}">
      <dsp:nvSpPr>
        <dsp:cNvPr id="0" name=""/>
        <dsp:cNvSpPr/>
      </dsp:nvSpPr>
      <dsp:spPr>
        <a:xfrm>
          <a:off x="0" y="1170102"/>
          <a:ext cx="5760640" cy="8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170102"/>
        <a:ext cx="5760640" cy="827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1B99B-5C3E-4A41-95A4-B1151479FC34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Удовлетворение потребности населения  в качественных услугах пассажирского транспорта общественного пользования.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48621-19AB-4E0C-A1BC-F425E1762C71}">
      <dsp:nvSpPr>
        <dsp:cNvPr id="0" name=""/>
        <dsp:cNvSpPr/>
      </dsp:nvSpPr>
      <dsp:spPr>
        <a:xfrm>
          <a:off x="10683" y="0"/>
          <a:ext cx="5461924" cy="17281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В </a:t>
          </a:r>
          <a:r>
            <a:rPr lang="ru-RU" sz="1200" b="1" kern="1200" dirty="0" smtClean="0">
              <a:latin typeface="Sitka Small" panose="02000505000000020004" pitchFamily="2" charset="0"/>
            </a:rPr>
            <a:t>2021</a:t>
          </a:r>
          <a:r>
            <a:rPr lang="ru-RU" sz="12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 </a:t>
          </a:r>
          <a:r>
            <a:rPr lang="ru-RU" sz="1200" b="1" kern="1200" dirty="0" smtClean="0">
              <a:latin typeface="Sitka Small" panose="02000505000000020004" pitchFamily="2" charset="0"/>
            </a:rPr>
            <a:t>1 058,4</a:t>
          </a:r>
          <a:r>
            <a:rPr lang="ru-RU" sz="12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200" b="1" kern="1200" dirty="0" smtClean="0">
              <a:latin typeface="Sitka Small" panose="02000505000000020004" pitchFamily="2" charset="0"/>
            </a:rPr>
            <a:t>100,0</a:t>
          </a:r>
          <a:r>
            <a:rPr lang="ru-RU" sz="12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200" b="1" kern="1200" dirty="0" smtClean="0">
              <a:latin typeface="Sitka Small" panose="02000505000000020004" pitchFamily="2" charset="0"/>
            </a:rPr>
            <a:t>1 058,4</a:t>
          </a:r>
          <a:r>
            <a:rPr lang="ru-RU" sz="1200" kern="1200" dirty="0" smtClean="0">
              <a:latin typeface="Sitka Small" panose="02000505000000020004" pitchFamily="2" charset="0"/>
            </a:rPr>
            <a:t> тыс. рублей):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</a:t>
          </a:r>
          <a:r>
            <a:rPr lang="ru-RU" sz="1200" b="1" kern="1200" dirty="0" smtClean="0">
              <a:latin typeface="Sitka Small" panose="02000505000000020004" pitchFamily="2" charset="0"/>
            </a:rPr>
            <a:t>975,0</a:t>
          </a:r>
          <a:r>
            <a:rPr lang="ru-RU" sz="1200" kern="1200" dirty="0" smtClean="0">
              <a:latin typeface="Sitka Small" panose="02000505000000020004" pitchFamily="2" charset="0"/>
            </a:rPr>
            <a:t> тыс. руб. - на предоставление субсидии на возмещение затрат  в связи с оказанием  услуг  по осуществлению  пассажирских перевозок;</a:t>
          </a: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- </a:t>
          </a:r>
          <a:r>
            <a:rPr lang="ru-RU" sz="1200" b="1" kern="1200" dirty="0" smtClean="0">
              <a:latin typeface="Sitka Small" panose="02000505000000020004" pitchFamily="2" charset="0"/>
            </a:rPr>
            <a:t>83,4 </a:t>
          </a:r>
          <a:r>
            <a:rPr lang="ru-RU" sz="1200" b="0" kern="1200" dirty="0" smtClean="0">
              <a:latin typeface="Sitka Small" panose="02000505000000020004" pitchFamily="2" charset="0"/>
            </a:rPr>
            <a:t>тыс. руб. – на возмещение затрат в связи с ремонтом муниципального имущества.</a:t>
          </a:r>
          <a:endParaRPr lang="ru-RU" sz="1200" kern="1200" dirty="0" smtClean="0">
            <a:latin typeface="Sitka Small" panose="02000505000000020004" pitchFamily="2" charset="0"/>
          </a:endParaRPr>
        </a:p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latin typeface="Sitka Small" panose="02000505000000020004" pitchFamily="2" charset="0"/>
          </a:endParaRPr>
        </a:p>
      </dsp:txBody>
      <dsp:txXfrm>
        <a:off x="61300" y="50617"/>
        <a:ext cx="5360690" cy="162695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F10B2-F2B4-42BD-927B-88F3B69D6A9F}">
      <dsp:nvSpPr>
        <dsp:cNvPr id="0" name=""/>
        <dsp:cNvSpPr/>
      </dsp:nvSpPr>
      <dsp:spPr>
        <a:xfrm>
          <a:off x="107488" y="0"/>
          <a:ext cx="5358718" cy="57606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Поддержка сельскохозяйственных товаропроизводителей Холм-Жирковского района.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24360" y="16872"/>
        <a:ext cx="5324974" cy="542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4CFB2-3EAF-4758-B700-0A9226678951}">
      <dsp:nvSpPr>
        <dsp:cNvPr id="0" name=""/>
        <dsp:cNvSpPr/>
      </dsp:nvSpPr>
      <dsp:spPr>
        <a:xfrm>
          <a:off x="0" y="257342"/>
          <a:ext cx="5400600" cy="12548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2021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700,0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800,0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рублей)- на оказание несвязанной поддержки  сельскохозяйственным товаропроизводителям в области растениеводства.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61256" y="318598"/>
        <a:ext cx="5278088" cy="11323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1DCF0-6431-4724-B322-561E26EFDF65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flip="none" rotWithShape="0">
          <a:gsLst>
            <a:gs pos="0">
              <a:srgbClr val="00FFCC">
                <a:tint val="66000"/>
                <a:satMod val="160000"/>
              </a:srgbClr>
            </a:gs>
            <a:gs pos="50000">
              <a:srgbClr val="00FFCC">
                <a:tint val="44500"/>
                <a:satMod val="160000"/>
              </a:srgbClr>
            </a:gs>
            <a:gs pos="100000">
              <a:srgbClr val="00FFCC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Стабилизация демографической ситуации, поддержка материнства и формирование предпосылок к последующему демографическому росту.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0073-C8C1-4683-A72E-FA9EEA778A72}">
      <dsp:nvSpPr>
        <dsp:cNvPr id="0" name=""/>
        <dsp:cNvSpPr/>
      </dsp:nvSpPr>
      <dsp:spPr>
        <a:xfrm>
          <a:off x="0" y="0"/>
          <a:ext cx="4628818" cy="1432184"/>
        </a:xfrm>
        <a:prstGeom prst="round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</a:t>
          </a:r>
          <a:r>
            <a:rPr lang="en-US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15,3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en-US" sz="14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15,3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рублей)- на проведение мероприятий, способствующих укреплению брака и семьи.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69913" y="69913"/>
        <a:ext cx="4488992" cy="129235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64A9-6567-4BA2-B440-B0C46970ECFF}">
      <dsp:nvSpPr>
        <dsp:cNvPr id="0" name=""/>
        <dsp:cNvSpPr/>
      </dsp:nvSpPr>
      <dsp:spPr>
        <a:xfrm>
          <a:off x="0" y="5740"/>
          <a:ext cx="9036496" cy="954720"/>
        </a:xfrm>
        <a:prstGeom prst="roundRect">
          <a:avLst/>
        </a:prstGeom>
        <a:solidFill>
          <a:srgbClr val="0099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6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: </a:t>
          </a:r>
          <a:r>
            <a:rPr lang="ru-RU" sz="16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доступности социально значимых объектов, информационных ресурсов, услуг для лиц с ограниченными возможностями и других маломобильных групп населения.</a:t>
          </a:r>
          <a:endParaRPr lang="ru-RU" sz="16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46606" y="52346"/>
        <a:ext cx="8943284" cy="86150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6CDB5-D971-48EE-A839-81E23D778FCD}">
      <dsp:nvSpPr>
        <dsp:cNvPr id="0" name=""/>
        <dsp:cNvSpPr/>
      </dsp:nvSpPr>
      <dsp:spPr>
        <a:xfrm>
          <a:off x="0" y="1111"/>
          <a:ext cx="5832648" cy="64656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В </a:t>
          </a:r>
          <a:r>
            <a:rPr lang="ru-RU" sz="1400" b="1" kern="1200" dirty="0" smtClean="0">
              <a:latin typeface="Sitka Small" panose="02000505000000020004" pitchFamily="2" charset="0"/>
            </a:rPr>
            <a:t>2021</a:t>
          </a:r>
          <a:r>
            <a:rPr lang="ru-RU" sz="1400" kern="120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400" b="1" kern="1200" dirty="0" smtClean="0">
              <a:latin typeface="Sitka Small" panose="02000505000000020004" pitchFamily="2" charset="0"/>
            </a:rPr>
            <a:t>82,6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 или </a:t>
          </a:r>
          <a:r>
            <a:rPr lang="ru-RU" sz="1400" b="1" kern="1200" dirty="0" smtClean="0">
              <a:latin typeface="Sitka Small" panose="02000505000000020004" pitchFamily="2" charset="0"/>
            </a:rPr>
            <a:t>100,0</a:t>
          </a:r>
          <a:r>
            <a:rPr lang="ru-RU" sz="14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400" b="1" kern="1200" dirty="0" smtClean="0">
              <a:latin typeface="Sitka Small" panose="02000505000000020004" pitchFamily="2" charset="0"/>
            </a:rPr>
            <a:t>82,6</a:t>
          </a:r>
          <a:r>
            <a:rPr lang="ru-RU" sz="1400" kern="1200" dirty="0" smtClean="0">
              <a:latin typeface="Sitka Small" panose="02000505000000020004" pitchFamily="2" charset="0"/>
            </a:rPr>
            <a:t> тыс. рублей), в том числе: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1563" y="32674"/>
        <a:ext cx="5769522" cy="583443"/>
      </dsp:txXfrm>
    </dsp:sp>
    <dsp:sp modelId="{91F65084-AC6C-459C-9320-4F1E999A17E3}">
      <dsp:nvSpPr>
        <dsp:cNvPr id="0" name=""/>
        <dsp:cNvSpPr/>
      </dsp:nvSpPr>
      <dsp:spPr>
        <a:xfrm>
          <a:off x="0" y="647680"/>
          <a:ext cx="5832648" cy="67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187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обеспечение доступности объектов и услуг для инвалидов </a:t>
          </a:r>
          <a:endParaRPr lang="ru-RU" sz="400" kern="1200"/>
        </a:p>
      </dsp:txBody>
      <dsp:txXfrm>
        <a:off x="0" y="647680"/>
        <a:ext cx="5832648" cy="67290"/>
      </dsp:txXfrm>
    </dsp:sp>
    <dsp:sp modelId="{FDBF3E6D-FE83-48C6-BC95-655241F04E94}">
      <dsp:nvSpPr>
        <dsp:cNvPr id="0" name=""/>
        <dsp:cNvSpPr/>
      </dsp:nvSpPr>
      <dsp:spPr>
        <a:xfrm>
          <a:off x="0" y="714971"/>
          <a:ext cx="5832648" cy="64656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– 62,6 тыс. рублей – на обеспечение доступности объектов и услуг для инвалидов;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1563" y="746534"/>
        <a:ext cx="5769522" cy="583443"/>
      </dsp:txXfrm>
    </dsp:sp>
    <dsp:sp modelId="{D8533D92-2C4E-4B09-B7C4-4EDDF0B854A5}">
      <dsp:nvSpPr>
        <dsp:cNvPr id="0" name=""/>
        <dsp:cNvSpPr/>
      </dsp:nvSpPr>
      <dsp:spPr>
        <a:xfrm>
          <a:off x="0" y="1361540"/>
          <a:ext cx="5832648" cy="67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187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" kern="1200" smtClean="0"/>
            <a:t>повышение уровня  социальной адаптации  инвалидов </a:t>
          </a:r>
          <a:endParaRPr lang="ru-RU" sz="400" kern="1200"/>
        </a:p>
      </dsp:txBody>
      <dsp:txXfrm>
        <a:off x="0" y="1361540"/>
        <a:ext cx="5832648" cy="67290"/>
      </dsp:txXfrm>
    </dsp:sp>
    <dsp:sp modelId="{2FB10C2C-D459-4991-986A-A05B6774F47A}">
      <dsp:nvSpPr>
        <dsp:cNvPr id="0" name=""/>
        <dsp:cNvSpPr/>
      </dsp:nvSpPr>
      <dsp:spPr>
        <a:xfrm>
          <a:off x="0" y="1428831"/>
          <a:ext cx="5832648" cy="64656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Sitka Small" panose="02000505000000020004" pitchFamily="2" charset="0"/>
            </a:rPr>
            <a:t>– 20,0 тыс. рублей – на проведение мероприятий для инвалидов.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1563" y="1460394"/>
        <a:ext cx="5769522" cy="58344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1076D-4FBF-4F45-BF89-043B5E126B11}">
      <dsp:nvSpPr>
        <dsp:cNvPr id="0" name=""/>
        <dsp:cNvSpPr/>
      </dsp:nvSpPr>
      <dsp:spPr>
        <a:xfrm>
          <a:off x="0" y="1382"/>
          <a:ext cx="9036496" cy="57330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9368"/>
        <a:ext cx="8980524" cy="51732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A506-D162-43CA-AC28-91F9CCCF01E2}">
      <dsp:nvSpPr>
        <dsp:cNvPr id="0" name=""/>
        <dsp:cNvSpPr/>
      </dsp:nvSpPr>
      <dsp:spPr>
        <a:xfrm rot="5400000">
          <a:off x="3503491" y="66850"/>
          <a:ext cx="1880784" cy="1751395"/>
        </a:xfrm>
        <a:prstGeom prst="hexagon">
          <a:avLst>
            <a:gd name="adj" fmla="val 25000"/>
            <a:gd name="vf" fmla="val 11547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1 394,8 </a:t>
          </a:r>
          <a:r>
            <a:rPr lang="ru-RU" sz="1200" b="1" kern="1200" dirty="0" smtClean="0">
              <a:latin typeface="Sitka Small" panose="02000505000000020004" pitchFamily="2" charset="0"/>
            </a:rPr>
            <a:t>–</a:t>
          </a:r>
          <a:endParaRPr lang="ru-RU" sz="1200" b="0" kern="1200" dirty="0" smtClean="0">
            <a:latin typeface="Sitka Small" panose="02000505000000020004" pitchFamily="2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Sitka Small" panose="02000505000000020004" pitchFamily="2" charset="0"/>
            </a:rPr>
            <a:t>приобретение имущества</a:t>
          </a:r>
          <a:endParaRPr lang="ru-RU" sz="1300" b="1" kern="1200" dirty="0">
            <a:latin typeface="Sitka Small" panose="02000505000000020004" pitchFamily="2" charset="0"/>
          </a:endParaRPr>
        </a:p>
      </dsp:txBody>
      <dsp:txXfrm rot="-5400000">
        <a:off x="3850044" y="304838"/>
        <a:ext cx="1187677" cy="1275420"/>
      </dsp:txXfrm>
    </dsp:sp>
    <dsp:sp modelId="{B191665C-36F1-48F2-9F66-57D88A623377}">
      <dsp:nvSpPr>
        <dsp:cNvPr id="0" name=""/>
        <dsp:cNvSpPr/>
      </dsp:nvSpPr>
      <dsp:spPr>
        <a:xfrm>
          <a:off x="5380807" y="167344"/>
          <a:ext cx="2235367" cy="1378201"/>
        </a:xfrm>
        <a:prstGeom prst="rect">
          <a:avLst/>
        </a:prstGeom>
        <a:solidFill>
          <a:srgbClr val="FFFF99"/>
        </a:solidFill>
        <a:ln>
          <a:solidFill>
            <a:srgbClr val="0066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	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2021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направлено 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4 018,3 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99,8 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процента к годовому плану (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4 026,3</a:t>
          </a:r>
          <a:r>
            <a:rPr lang="ru-RU" sz="12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тыс. рублей).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5380807" y="167344"/>
        <a:ext cx="2235367" cy="1378201"/>
      </dsp:txXfrm>
    </dsp:sp>
    <dsp:sp modelId="{FC77D05C-6D23-41E8-9970-C9253E3D45C4}">
      <dsp:nvSpPr>
        <dsp:cNvPr id="0" name=""/>
        <dsp:cNvSpPr/>
      </dsp:nvSpPr>
      <dsp:spPr>
        <a:xfrm rot="5400000">
          <a:off x="1736306" y="124406"/>
          <a:ext cx="1880784" cy="1636282"/>
        </a:xfrm>
        <a:prstGeom prst="hexagon">
          <a:avLst>
            <a:gd name="adj" fmla="val 25000"/>
            <a:gd name="vf" fmla="val 115470"/>
          </a:avLst>
        </a:prstGeom>
        <a:solidFill>
          <a:srgbClr val="00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2 253,1</a:t>
          </a:r>
          <a:r>
            <a:rPr lang="ru-RU" sz="1600" kern="1200" dirty="0" smtClean="0">
              <a:latin typeface="Sitka Small" panose="02000505000000020004" pitchFamily="2" charset="0"/>
            </a:rPr>
            <a:t> </a:t>
          </a:r>
          <a:r>
            <a:rPr lang="ru-RU" sz="1300" kern="1200" dirty="0" smtClean="0">
              <a:latin typeface="Sitka Small" panose="02000505000000020004" pitchFamily="2" charset="0"/>
            </a:rPr>
            <a:t>–  проведение ремонтных работ</a:t>
          </a:r>
          <a:endParaRPr lang="ru-RU" sz="1300" kern="1200" dirty="0">
            <a:latin typeface="Sitka Small" panose="02000505000000020004" pitchFamily="2" charset="0"/>
          </a:endParaRPr>
        </a:p>
      </dsp:txBody>
      <dsp:txXfrm rot="-5400000">
        <a:off x="2113544" y="295244"/>
        <a:ext cx="1126308" cy="1294606"/>
      </dsp:txXfrm>
    </dsp:sp>
    <dsp:sp modelId="{D0D0A034-5192-4BAC-A11E-83A3DA08DF78}">
      <dsp:nvSpPr>
        <dsp:cNvPr id="0" name=""/>
        <dsp:cNvSpPr/>
      </dsp:nvSpPr>
      <dsp:spPr>
        <a:xfrm rot="5400000">
          <a:off x="2576230" y="1577998"/>
          <a:ext cx="1880784" cy="1852517"/>
        </a:xfrm>
        <a:prstGeom prst="hexagon">
          <a:avLst>
            <a:gd name="adj" fmla="val 25000"/>
            <a:gd name="vf" fmla="val 115470"/>
          </a:avLst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26,4</a:t>
          </a:r>
          <a:r>
            <a:rPr lang="ru-RU" sz="1200" b="1" kern="1200" dirty="0" smtClean="0">
              <a:latin typeface="Sitka Small" panose="02000505000000020004" pitchFamily="2" charset="0"/>
            </a:rPr>
            <a:t> - </a:t>
          </a:r>
          <a:r>
            <a:rPr lang="ru-RU" sz="1200" b="0" kern="1200" dirty="0" smtClean="0">
              <a:latin typeface="Sitka Small" panose="02000505000000020004" pitchFamily="2" charset="0"/>
            </a:rPr>
            <a:t> обслуживание пожарной сигнализации</a:t>
          </a:r>
          <a:endParaRPr lang="ru-RU" sz="1200" b="0" kern="1200" dirty="0">
            <a:latin typeface="Sitka Small" panose="02000505000000020004" pitchFamily="2" charset="0"/>
          </a:endParaRPr>
        </a:p>
      </dsp:txBody>
      <dsp:txXfrm rot="-5400000">
        <a:off x="2896796" y="1874973"/>
        <a:ext cx="1239651" cy="1258568"/>
      </dsp:txXfrm>
    </dsp:sp>
    <dsp:sp modelId="{18BCD9A2-2402-4F0B-B71D-D044F3C96B93}">
      <dsp:nvSpPr>
        <dsp:cNvPr id="0" name=""/>
        <dsp:cNvSpPr/>
      </dsp:nvSpPr>
      <dsp:spPr>
        <a:xfrm>
          <a:off x="673911" y="1974722"/>
          <a:ext cx="2031247" cy="112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673911" y="1974722"/>
        <a:ext cx="2031247" cy="1128470"/>
      </dsp:txXfrm>
    </dsp:sp>
    <dsp:sp modelId="{89C43B52-5CDA-4FF1-A5D6-EB32EB28BA8C}">
      <dsp:nvSpPr>
        <dsp:cNvPr id="0" name=""/>
        <dsp:cNvSpPr/>
      </dsp:nvSpPr>
      <dsp:spPr>
        <a:xfrm rot="5400000">
          <a:off x="4417801" y="1720816"/>
          <a:ext cx="1880784" cy="1636282"/>
        </a:xfrm>
        <a:prstGeom prst="hexagon">
          <a:avLst>
            <a:gd name="adj" fmla="val 25000"/>
            <a:gd name="vf" fmla="val 115470"/>
          </a:avLst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79,0</a:t>
          </a:r>
          <a:r>
            <a:rPr lang="ru-RU" sz="1200" b="1" kern="1200" dirty="0" smtClean="0">
              <a:latin typeface="Sitka Small" panose="02000505000000020004" pitchFamily="2" charset="0"/>
            </a:rPr>
            <a:t> – </a:t>
          </a:r>
          <a:r>
            <a:rPr lang="ru-RU" sz="1200" b="0" kern="1200" dirty="0" smtClean="0">
              <a:latin typeface="Sitka Small" panose="02000505000000020004" pitchFamily="2" charset="0"/>
            </a:rPr>
            <a:t> межевание земельных участков</a:t>
          </a:r>
          <a:endParaRPr lang="ru-RU" sz="1200" b="1" kern="1200" dirty="0">
            <a:latin typeface="Sitka Small" panose="02000505000000020004" pitchFamily="2" charset="0"/>
          </a:endParaRPr>
        </a:p>
      </dsp:txBody>
      <dsp:txXfrm rot="-5400000">
        <a:off x="4795039" y="1891654"/>
        <a:ext cx="1126308" cy="1294606"/>
      </dsp:txXfrm>
    </dsp:sp>
    <dsp:sp modelId="{7A78A9E1-27CB-431A-ADE2-829FD37CFF90}">
      <dsp:nvSpPr>
        <dsp:cNvPr id="0" name=""/>
        <dsp:cNvSpPr/>
      </dsp:nvSpPr>
      <dsp:spPr>
        <a:xfrm rot="5400000">
          <a:off x="3537594" y="3270936"/>
          <a:ext cx="1880784" cy="1728863"/>
        </a:xfrm>
        <a:prstGeom prst="hexagon">
          <a:avLst>
            <a:gd name="adj" fmla="val 25000"/>
            <a:gd name="vf" fmla="val 115470"/>
          </a:avLst>
        </a:prstGeom>
        <a:solidFill>
          <a:srgbClr val="CC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26,0</a:t>
          </a:r>
          <a:r>
            <a:rPr lang="ru-RU" sz="1200" b="1" kern="1200" dirty="0" smtClean="0">
              <a:latin typeface="Sitka Small" panose="02000505000000020004" pitchFamily="2" charset="0"/>
            </a:rPr>
            <a:t> </a:t>
          </a:r>
          <a:r>
            <a:rPr lang="ru-RU" sz="1200" b="0" kern="1200" dirty="0" smtClean="0">
              <a:latin typeface="Sitka Small" panose="02000505000000020004" pitchFamily="2" charset="0"/>
            </a:rPr>
            <a:t>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разработка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технических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Sitka Small" panose="02000505000000020004" pitchFamily="2" charset="0"/>
            </a:rPr>
            <a:t>планов</a:t>
          </a:r>
          <a:endParaRPr lang="ru-RU" sz="1200" b="1" kern="1200" dirty="0">
            <a:latin typeface="Sitka Small" panose="02000505000000020004" pitchFamily="2" charset="0"/>
          </a:endParaRPr>
        </a:p>
      </dsp:txBody>
      <dsp:txXfrm rot="-5400000">
        <a:off x="3890060" y="3495780"/>
        <a:ext cx="1175851" cy="1279176"/>
      </dsp:txXfrm>
    </dsp:sp>
    <dsp:sp modelId="{E4750ADF-3207-4721-9EB8-387615BD0035}">
      <dsp:nvSpPr>
        <dsp:cNvPr id="0" name=""/>
        <dsp:cNvSpPr/>
      </dsp:nvSpPr>
      <dsp:spPr>
        <a:xfrm>
          <a:off x="5345780" y="3571132"/>
          <a:ext cx="2098955" cy="112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75499-DCEE-41C9-9D45-303E674519C7}">
      <dsp:nvSpPr>
        <dsp:cNvPr id="0" name=""/>
        <dsp:cNvSpPr/>
      </dsp:nvSpPr>
      <dsp:spPr>
        <a:xfrm rot="5400000">
          <a:off x="1770408" y="3280443"/>
          <a:ext cx="1880784" cy="1709850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Sitka Small" panose="02000505000000020004" pitchFamily="2" charset="0"/>
            </a:rPr>
            <a:t>239,0</a:t>
          </a:r>
          <a:r>
            <a:rPr lang="ru-RU" sz="1200" b="1" kern="1200" dirty="0" smtClean="0">
              <a:latin typeface="Sitka Small" panose="02000505000000020004" pitchFamily="2" charset="0"/>
            </a:rPr>
            <a:t> – </a:t>
          </a:r>
          <a:endParaRPr lang="ru-RU" sz="1200" b="0" kern="1200" dirty="0" smtClean="0">
            <a:latin typeface="Sitka Small" panose="02000505000000020004" pitchFamily="2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Sitka Small" panose="02000505000000020004" pitchFamily="2" charset="0"/>
            </a:rPr>
            <a:t>разработка генеральных планов </a:t>
          </a:r>
          <a:endParaRPr lang="ru-RU" sz="1300" b="1" kern="1200" dirty="0">
            <a:latin typeface="Sitka Small" panose="02000505000000020004" pitchFamily="2" charset="0"/>
          </a:endParaRPr>
        </a:p>
      </dsp:txBody>
      <dsp:txXfrm rot="-5400000">
        <a:off x="2127900" y="3494195"/>
        <a:ext cx="1165800" cy="128234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8113E-2D91-4695-B012-989C769CAC0C}">
      <dsp:nvSpPr>
        <dsp:cNvPr id="0" name=""/>
        <dsp:cNvSpPr/>
      </dsp:nvSpPr>
      <dsp:spPr>
        <a:xfrm>
          <a:off x="0" y="652"/>
          <a:ext cx="9036496" cy="9354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Развитие  и совершенствование  системы  гражданско-патриотического  воспитания</a:t>
          </a:r>
          <a:r>
            <a:rPr lang="ru-RU" sz="1400" b="0" i="0" kern="1200" dirty="0" smtClean="0">
              <a:latin typeface="Sitka Small" panose="02000505000000020004" pitchFamily="2" charset="0"/>
            </a:rPr>
            <a:t> </a:t>
          </a:r>
          <a:r>
            <a:rPr lang="ru-RU" sz="1400" b="0" i="0" kern="1200" baseline="0" dirty="0" smtClean="0">
              <a:latin typeface="Sitka Small" panose="02000505000000020004" pitchFamily="2" charset="0"/>
            </a:rPr>
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45665" y="46317"/>
        <a:ext cx="8945166" cy="84412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C568F-D96F-4869-8396-C3B6573D4F5D}">
      <dsp:nvSpPr>
        <dsp:cNvPr id="0" name=""/>
        <dsp:cNvSpPr/>
      </dsp:nvSpPr>
      <dsp:spPr>
        <a:xfrm>
          <a:off x="0" y="65091"/>
          <a:ext cx="5184576" cy="94302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2021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 48,7 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100,0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48,7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тыс. рублей) на  проведение мероприятий, гражданско-патриотической направленности.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46034" y="111125"/>
        <a:ext cx="5092508" cy="85095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DA552-6CE4-4905-9E34-92CD717D29EB}">
      <dsp:nvSpPr>
        <dsp:cNvPr id="0" name=""/>
        <dsp:cNvSpPr/>
      </dsp:nvSpPr>
      <dsp:spPr>
        <a:xfrm>
          <a:off x="0" y="0"/>
          <a:ext cx="4176464" cy="4913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3988" y="23988"/>
        <a:ext cx="4128488" cy="443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5733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27986" y="27986"/>
        <a:ext cx="8980524" cy="51732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0" y="0"/>
          <a:ext cx="4879122" cy="147420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202</a:t>
          </a:r>
          <a:r>
            <a:rPr lang="en-US" sz="1300" b="1" i="0" kern="1200" baseline="0" dirty="0" smtClean="0">
              <a:latin typeface="Sitka Small" panose="02000505000000020004" pitchFamily="2" charset="0"/>
            </a:rPr>
            <a:t>1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300" b="1" i="0" kern="1200" baseline="0" dirty="0" smtClean="0">
              <a:latin typeface="Sitka Small" panose="02000505000000020004" pitchFamily="2" charset="0"/>
            </a:rPr>
            <a:t>16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,0 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100,0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i="0" kern="1200" baseline="0" dirty="0" smtClean="0">
              <a:latin typeface="Sitka Small" panose="02000505000000020004" pitchFamily="2" charset="0"/>
            </a:rPr>
            <a:t>16,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0 тыс. рублей) на  приобретение</a:t>
          </a:r>
          <a:r>
            <a:rPr lang="ru-RU" sz="1300" b="0" i="0" kern="1200" dirty="0" smtClean="0">
              <a:latin typeface="Sitka Small" panose="02000505000000020004" pitchFamily="2" charset="0"/>
            </a:rPr>
            <a:t>  средств  индивидуальной защиты в период </a:t>
          </a:r>
          <a:r>
            <a:rPr lang="ru-RU" sz="1300" b="0" i="0" kern="1200" dirty="0" err="1" smtClean="0">
              <a:latin typeface="Sitka Small" panose="02000505000000020004" pitchFamily="2" charset="0"/>
            </a:rPr>
            <a:t>короновирусной</a:t>
          </a:r>
          <a:r>
            <a:rPr lang="ru-RU" sz="1300" b="0" i="0" kern="1200" dirty="0" smtClean="0">
              <a:latin typeface="Sitka Small" panose="02000505000000020004" pitchFamily="2" charset="0"/>
            </a:rPr>
            <a:t> инфекции и проведение лечебно-диагностических мероприятий</a:t>
          </a:r>
          <a:r>
            <a:rPr lang="ru-RU" sz="1300" b="0" i="0" kern="1200" baseline="0" dirty="0" smtClean="0">
              <a:latin typeface="Sitka Small" panose="02000505000000020004" pitchFamily="2" charset="0"/>
            </a:rPr>
            <a:t>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71965" y="71965"/>
        <a:ext cx="4735192" cy="13302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0"/>
          <a:ext cx="3800999" cy="4913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3988" y="23988"/>
        <a:ext cx="3753023" cy="44342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791715"/>
        </a:xfrm>
        <a:prstGeom prst="roundRect">
          <a:avLst/>
        </a:prstGeom>
        <a:gradFill flip="none" rotWithShape="0">
          <a:gsLst>
            <a:gs pos="0">
              <a:srgbClr val="3366FF">
                <a:tint val="66000"/>
                <a:satMod val="160000"/>
              </a:srgbClr>
            </a:gs>
            <a:gs pos="50000">
              <a:srgbClr val="3366FF">
                <a:tint val="44500"/>
                <a:satMod val="160000"/>
              </a:srgbClr>
            </a:gs>
            <a:gs pos="100000">
              <a:srgbClr val="3366FF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</a:t>
          </a:r>
          <a:r>
            <a:rPr lang="ru-RU" sz="14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: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648" y="38648"/>
        <a:ext cx="8959200" cy="71441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0" y="0"/>
          <a:ext cx="4682850" cy="1422719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202</a:t>
          </a:r>
          <a:r>
            <a:rPr lang="en-US" sz="1500" b="1" i="0" kern="1200" baseline="0" dirty="0" smtClean="0">
              <a:latin typeface="Sitka Small" panose="02000505000000020004" pitchFamily="2" charset="0"/>
            </a:rPr>
            <a:t>1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431,6 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100,0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500" b="1" i="0" kern="1200" baseline="0" dirty="0" smtClean="0">
              <a:latin typeface="Sitka Small" panose="02000505000000020004" pitchFamily="2" charset="0"/>
            </a:rPr>
            <a:t>431,6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 тыс. рублей) на  ремонт захоронения «Вечный огонь» в </a:t>
          </a:r>
          <a:r>
            <a:rPr lang="ru-RU" sz="1500" b="0" i="0" kern="1200" baseline="0" dirty="0" err="1" smtClean="0">
              <a:latin typeface="Sitka Small" panose="02000505000000020004" pitchFamily="2" charset="0"/>
            </a:rPr>
            <a:t>пгт</a:t>
          </a:r>
          <a:r>
            <a:rPr lang="ru-RU" sz="1500" b="0" i="0" kern="1200" baseline="0" dirty="0" smtClean="0">
              <a:latin typeface="Sitka Small" panose="02000505000000020004" pitchFamily="2" charset="0"/>
            </a:rPr>
            <a:t>. Холм-Жирковский.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69451" y="69451"/>
        <a:ext cx="4543948" cy="128381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0" y="6864"/>
          <a:ext cx="3882902" cy="53235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25987" y="32851"/>
        <a:ext cx="3830928" cy="48037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2CB9-94FA-4939-9EFF-915B5BFC7691}">
      <dsp:nvSpPr>
        <dsp:cNvPr id="0" name=""/>
        <dsp:cNvSpPr/>
      </dsp:nvSpPr>
      <dsp:spPr>
        <a:xfrm>
          <a:off x="0" y="0"/>
          <a:ext cx="9036496" cy="700811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sng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Цель: </a:t>
          </a:r>
          <a:r>
            <a:rPr lang="ru-RU" sz="1400" b="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и улучшение качества 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</a:r>
          <a:endParaRPr lang="ru-RU" sz="1400" b="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34211" y="34211"/>
        <a:ext cx="8968074" cy="63238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E85E3-4976-4284-8FC2-A43FDD27937C}">
      <dsp:nvSpPr>
        <dsp:cNvPr id="0" name=""/>
        <dsp:cNvSpPr/>
      </dsp:nvSpPr>
      <dsp:spPr>
        <a:xfrm>
          <a:off x="0" y="53308"/>
          <a:ext cx="4833320" cy="1579500"/>
        </a:xfrm>
        <a:prstGeom prst="roundRect">
          <a:avLst/>
        </a:prstGeom>
        <a:gradFill flip="none" rotWithShape="0">
          <a:gsLst>
            <a:gs pos="0">
              <a:srgbClr val="CC9900">
                <a:tint val="66000"/>
                <a:satMod val="160000"/>
              </a:srgbClr>
            </a:gs>
            <a:gs pos="50000">
              <a:srgbClr val="CC9900">
                <a:tint val="44500"/>
                <a:satMod val="160000"/>
              </a:srgbClr>
            </a:gs>
            <a:gs pos="100000">
              <a:srgbClr val="CC9900">
                <a:tint val="23500"/>
                <a:satMod val="160000"/>
              </a:srgbClr>
            </a:gs>
          </a:gsLst>
          <a:lin ang="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В </a:t>
          </a:r>
          <a:r>
            <a:rPr lang="ru-RU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202</a:t>
          </a:r>
          <a:r>
            <a:rPr lang="en-US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году на реализацию программы было направлено  </a:t>
          </a:r>
          <a:r>
            <a:rPr lang="en-US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</a:t>
          </a:r>
          <a:r>
            <a:rPr lang="ru-RU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1 901,0 </a:t>
          </a: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 или </a:t>
          </a:r>
          <a:r>
            <a:rPr lang="ru-RU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99,2</a:t>
          </a: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% к годовому плану (</a:t>
          </a:r>
          <a:r>
            <a:rPr lang="ru-RU" sz="1500" b="1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12 000 </a:t>
          </a: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рублей) на  ремонт автомобильной дороги от с. Нахимовское до границы с </a:t>
          </a:r>
          <a:r>
            <a:rPr lang="ru-RU" sz="1500" b="0" i="0" kern="1200" baseline="0" dirty="0" err="1" smtClean="0">
              <a:solidFill>
                <a:schemeClr val="bg1"/>
              </a:solidFill>
              <a:latin typeface="Sitka Small" panose="02000505000000020004" pitchFamily="2" charset="0"/>
            </a:rPr>
            <a:t>Новодугинским</a:t>
          </a:r>
          <a:r>
            <a:rPr lang="ru-RU" sz="1500" b="0" i="0" kern="1200" baseline="0" dirty="0" smtClean="0">
              <a:solidFill>
                <a:schemeClr val="bg1"/>
              </a:solidFill>
              <a:latin typeface="Sitka Small" panose="02000505000000020004" pitchFamily="2" charset="0"/>
            </a:rPr>
            <a:t> районом.</a:t>
          </a:r>
          <a:endParaRPr lang="ru-RU" sz="1500" b="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77105" y="130413"/>
        <a:ext cx="4679110" cy="142529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6E844-27AD-4B5F-90B8-E5A896941874}">
      <dsp:nvSpPr>
        <dsp:cNvPr id="0" name=""/>
        <dsp:cNvSpPr/>
      </dsp:nvSpPr>
      <dsp:spPr>
        <a:xfrm>
          <a:off x="37629" y="31820"/>
          <a:ext cx="3800999" cy="491399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Sitka Small" panose="02000505000000020004" pitchFamily="2" charset="0"/>
            </a:rPr>
            <a:t>Муниципальная программа финансируется за счет  средств </a:t>
          </a:r>
          <a:r>
            <a:rPr lang="ru-RU" sz="1200" b="1" kern="1200" dirty="0" smtClean="0">
              <a:latin typeface="Sitka Small" panose="02000505000000020004" pitchFamily="2" charset="0"/>
            </a:rPr>
            <a:t>местного бюджета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61617" y="55808"/>
        <a:ext cx="3753023" cy="44342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9F09B-A4F0-4E4E-A22D-4FE2126F701C}">
      <dsp:nvSpPr>
        <dsp:cNvPr id="0" name=""/>
        <dsp:cNvSpPr/>
      </dsp:nvSpPr>
      <dsp:spPr>
        <a:xfrm>
          <a:off x="0" y="3794296"/>
          <a:ext cx="6288360" cy="124537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3794296"/>
        <a:ext cx="6288360" cy="672501"/>
      </dsp:txXfrm>
    </dsp:sp>
    <dsp:sp modelId="{53421630-936C-4AF9-B745-D5E1D936A7FD}">
      <dsp:nvSpPr>
        <dsp:cNvPr id="0" name=""/>
        <dsp:cNvSpPr/>
      </dsp:nvSpPr>
      <dsp:spPr>
        <a:xfrm>
          <a:off x="0" y="4302533"/>
          <a:ext cx="3144179" cy="572871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4302533"/>
        <a:ext cx="3144179" cy="572871"/>
      </dsp:txXfrm>
    </dsp:sp>
    <dsp:sp modelId="{C05D8495-216F-4038-A3CF-8B2A4EE6A9FD}">
      <dsp:nvSpPr>
        <dsp:cNvPr id="0" name=""/>
        <dsp:cNvSpPr/>
      </dsp:nvSpPr>
      <dsp:spPr>
        <a:xfrm>
          <a:off x="3144180" y="4441890"/>
          <a:ext cx="3144179" cy="5728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5 384,3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4441890"/>
        <a:ext cx="3144179" cy="572871"/>
      </dsp:txXfrm>
    </dsp:sp>
    <dsp:sp modelId="{02D95E5A-C65A-46D9-AA6A-C17CC20F422C}">
      <dsp:nvSpPr>
        <dsp:cNvPr id="0" name=""/>
        <dsp:cNvSpPr/>
      </dsp:nvSpPr>
      <dsp:spPr>
        <a:xfrm rot="10800000">
          <a:off x="0" y="1897593"/>
          <a:ext cx="6288360" cy="1915383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1897593"/>
        <a:ext cx="6288360" cy="672299"/>
      </dsp:txXfrm>
    </dsp:sp>
    <dsp:sp modelId="{0AFE8F75-C14B-4359-AEA7-333028BBF900}">
      <dsp:nvSpPr>
        <dsp:cNvPr id="0" name=""/>
        <dsp:cNvSpPr/>
      </dsp:nvSpPr>
      <dsp:spPr>
        <a:xfrm>
          <a:off x="0" y="2448274"/>
          <a:ext cx="3144179" cy="572699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«Творческие люди»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2448274"/>
        <a:ext cx="3144179" cy="572699"/>
      </dsp:txXfrm>
    </dsp:sp>
    <dsp:sp modelId="{E01976A7-FA90-4932-B129-C36A4197125D}">
      <dsp:nvSpPr>
        <dsp:cNvPr id="0" name=""/>
        <dsp:cNvSpPr/>
      </dsp:nvSpPr>
      <dsp:spPr>
        <a:xfrm>
          <a:off x="3144180" y="2569893"/>
          <a:ext cx="3144179" cy="5726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58,1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2569893"/>
        <a:ext cx="3144179" cy="572699"/>
      </dsp:txXfrm>
    </dsp:sp>
    <dsp:sp modelId="{6A245D9D-EF1F-42FC-A42D-9B781BBAE548}">
      <dsp:nvSpPr>
        <dsp:cNvPr id="0" name=""/>
        <dsp:cNvSpPr/>
      </dsp:nvSpPr>
      <dsp:spPr>
        <a:xfrm rot="10800000">
          <a:off x="0" y="890"/>
          <a:ext cx="6288360" cy="1915383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«КУЛЬТУРА»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890"/>
        <a:ext cx="6288360" cy="672299"/>
      </dsp:txXfrm>
    </dsp:sp>
    <dsp:sp modelId="{06DB8FE8-6AB0-4A3C-B2BF-FA85CADDBBB9}">
      <dsp:nvSpPr>
        <dsp:cNvPr id="0" name=""/>
        <dsp:cNvSpPr/>
      </dsp:nvSpPr>
      <dsp:spPr>
        <a:xfrm>
          <a:off x="0" y="504055"/>
          <a:ext cx="3144179" cy="572699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«Культурная среда»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504055"/>
        <a:ext cx="3144179" cy="572699"/>
      </dsp:txXfrm>
    </dsp:sp>
    <dsp:sp modelId="{2137C35F-1350-421B-8F7F-B77D91E2D091}">
      <dsp:nvSpPr>
        <dsp:cNvPr id="0" name=""/>
        <dsp:cNvSpPr/>
      </dsp:nvSpPr>
      <dsp:spPr>
        <a:xfrm>
          <a:off x="3144180" y="673190"/>
          <a:ext cx="3144179" cy="57269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3 506,8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144180" y="673190"/>
        <a:ext cx="3144179" cy="572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A435-B338-4E84-9CB8-672C7AC4640E}">
      <dsp:nvSpPr>
        <dsp:cNvPr id="0" name=""/>
        <dsp:cNvSpPr/>
      </dsp:nvSpPr>
      <dsp:spPr>
        <a:xfrm>
          <a:off x="0" y="2923"/>
          <a:ext cx="612068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400" b="1" kern="1200" dirty="0" smtClean="0">
              <a:latin typeface="Sitka Small" panose="02000505000000020004" pitchFamily="2" charset="0"/>
            </a:rPr>
            <a:t>: </a:t>
          </a:r>
          <a:r>
            <a:rPr lang="ru-RU" sz="1400" kern="1200" dirty="0" smtClean="0">
              <a:latin typeface="Sitka Small" panose="02000505000000020004" pitchFamily="2" charset="0"/>
            </a:rPr>
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</a:r>
          <a:endParaRPr lang="ru-RU" sz="1400" kern="1200" dirty="0">
            <a:latin typeface="Sitka Small" panose="02000505000000020004" pitchFamily="2" charset="0"/>
          </a:endParaRPr>
        </a:p>
      </dsp:txBody>
      <dsp:txXfrm>
        <a:off x="38381" y="41304"/>
        <a:ext cx="6043918" cy="70947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356,1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6 373,6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959807"/>
          <a:ext cx="5760640" cy="194195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959807"/>
        <a:ext cx="5760640" cy="1048655"/>
      </dsp:txXfrm>
    </dsp:sp>
    <dsp:sp modelId="{22052C45-47D7-41F9-8331-5F0F5F725023}">
      <dsp:nvSpPr>
        <dsp:cNvPr id="0" name=""/>
        <dsp:cNvSpPr/>
      </dsp:nvSpPr>
      <dsp:spPr>
        <a:xfrm>
          <a:off x="0" y="3895185"/>
          <a:ext cx="3549769" cy="893298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895185"/>
        <a:ext cx="3549769" cy="893298"/>
      </dsp:txXfrm>
    </dsp:sp>
    <dsp:sp modelId="{7FB67BE6-7A52-4728-BADD-5BB631B00D32}">
      <dsp:nvSpPr>
        <dsp:cNvPr id="0" name=""/>
        <dsp:cNvSpPr/>
      </dsp:nvSpPr>
      <dsp:spPr>
        <a:xfrm>
          <a:off x="3553464" y="4010674"/>
          <a:ext cx="2207175" cy="893298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34 299,3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4010674"/>
        <a:ext cx="2207175" cy="893298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98672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1048340"/>
      </dsp:txXfrm>
    </dsp:sp>
    <dsp:sp modelId="{11990FBE-AFE9-40BA-9AE1-DD819D46B350}">
      <dsp:nvSpPr>
        <dsp:cNvPr id="0" name=""/>
        <dsp:cNvSpPr/>
      </dsp:nvSpPr>
      <dsp:spPr>
        <a:xfrm>
          <a:off x="0" y="940887"/>
          <a:ext cx="3549769" cy="893030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0" y="940887"/>
        <a:ext cx="3549769" cy="893030"/>
      </dsp:txXfrm>
    </dsp:sp>
    <dsp:sp modelId="{8400F8F8-C7C9-4D61-9285-46E0CAE02A8B}">
      <dsp:nvSpPr>
        <dsp:cNvPr id="0" name=""/>
        <dsp:cNvSpPr/>
      </dsp:nvSpPr>
      <dsp:spPr>
        <a:xfrm>
          <a:off x="3553464" y="1066430"/>
          <a:ext cx="2207175" cy="893030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1 770,6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1066430"/>
        <a:ext cx="2207175" cy="89303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11D52-C353-45DC-803B-BD0210FB5D6C}">
      <dsp:nvSpPr>
        <dsp:cNvPr id="0" name=""/>
        <dsp:cNvSpPr/>
      </dsp:nvSpPr>
      <dsp:spPr>
        <a:xfrm>
          <a:off x="0" y="24140"/>
          <a:ext cx="6120680" cy="9430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Sitka Small" panose="02000505000000020004" pitchFamily="2" charset="0"/>
            </a:rPr>
            <a:t>В </a:t>
          </a:r>
          <a:r>
            <a:rPr lang="ru-RU" sz="1300" b="1" kern="1200" dirty="0" smtClean="0">
              <a:latin typeface="Sitka Small" panose="02000505000000020004" pitchFamily="2" charset="0"/>
            </a:rPr>
            <a:t>2021</a:t>
          </a:r>
          <a:r>
            <a:rPr lang="ru-RU" sz="1300" kern="1200" dirty="0" smtClean="0">
              <a:latin typeface="Sitka Small" panose="02000505000000020004" pitchFamily="2" charset="0"/>
            </a:rPr>
            <a:t> году на реализацию программы было направлено </a:t>
          </a:r>
          <a:r>
            <a:rPr lang="ru-RU" sz="1300" b="1" kern="1200" dirty="0" smtClean="0">
              <a:latin typeface="Sitka Small" panose="02000505000000020004" pitchFamily="2" charset="0"/>
            </a:rPr>
            <a:t>25 475,9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96,4</a:t>
          </a:r>
          <a:r>
            <a:rPr lang="ru-RU" sz="1300" kern="1200" dirty="0" smtClean="0">
              <a:latin typeface="Sitka Small" panose="02000505000000020004" pitchFamily="2" charset="0"/>
            </a:rPr>
            <a:t> %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26 430,9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рублей). По сравнению с </a:t>
          </a:r>
          <a:r>
            <a:rPr lang="ru-RU" sz="1300" b="1" kern="1200" dirty="0" smtClean="0">
              <a:latin typeface="Sitka Small" panose="02000505000000020004" pitchFamily="2" charset="0"/>
            </a:rPr>
            <a:t>2020</a:t>
          </a:r>
          <a:r>
            <a:rPr lang="ru-RU" sz="1300" kern="1200" dirty="0" smtClean="0">
              <a:latin typeface="Sitka Small" panose="02000505000000020004" pitchFamily="2" charset="0"/>
            </a:rPr>
            <a:t> годом расходы увеличились на </a:t>
          </a:r>
          <a:r>
            <a:rPr lang="ru-RU" sz="1300" b="1" kern="1200" dirty="0" smtClean="0">
              <a:latin typeface="Sitka Small" panose="02000505000000020004" pitchFamily="2" charset="0"/>
            </a:rPr>
            <a:t>1 090,5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рублей.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46034" y="70174"/>
        <a:ext cx="6028612" cy="8509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19 940,3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3992968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408,9     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3658500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26,4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3475214" cy="369336"/>
      </dsp:txXfrm>
    </dsp:sp>
    <dsp:sp modelId="{400EB121-59E7-4F3C-AAEC-8B8E786BC37E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3416692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3416692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3475214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564,2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3475214" cy="369336"/>
      </dsp:txXfrm>
    </dsp:sp>
    <dsp:sp modelId="{2F8040AC-C318-4B86-9B65-C05202548638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3658500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586,3   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3658500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3992968" cy="369336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3 879,9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3992968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D0F93-CD85-4C8E-BD79-AA3C95324ED8}">
      <dsp:nvSpPr>
        <dsp:cNvPr id="0" name=""/>
        <dsp:cNvSpPr/>
      </dsp:nvSpPr>
      <dsp:spPr>
        <a:xfrm>
          <a:off x="0" y="31003"/>
          <a:ext cx="4896544" cy="730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Sitka Small" panose="02000505000000020004" pitchFamily="2" charset="0"/>
            </a:rPr>
            <a:t>В 2021 </a:t>
          </a:r>
          <a:r>
            <a:rPr lang="ru-RU" sz="1300" kern="1200" dirty="0" smtClean="0">
              <a:latin typeface="Sitka Small" panose="02000505000000020004" pitchFamily="2" charset="0"/>
            </a:rPr>
            <a:t>году на реализацию программы было направлено  </a:t>
          </a:r>
          <a:r>
            <a:rPr lang="ru-RU" sz="1300" b="1" kern="1200" dirty="0" smtClean="0">
              <a:latin typeface="Sitka Small" panose="02000505000000020004" pitchFamily="2" charset="0"/>
            </a:rPr>
            <a:t>27 960,2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 или </a:t>
          </a:r>
          <a:r>
            <a:rPr lang="ru-RU" sz="1300" b="1" kern="1200" dirty="0" smtClean="0">
              <a:latin typeface="Sitka Small" panose="02000505000000020004" pitchFamily="2" charset="0"/>
            </a:rPr>
            <a:t>99,3 %</a:t>
          </a:r>
          <a:r>
            <a:rPr lang="ru-RU" sz="1300" kern="1200" dirty="0" smtClean="0">
              <a:latin typeface="Sitka Small" panose="02000505000000020004" pitchFamily="2" charset="0"/>
            </a:rPr>
            <a:t> к годовому плану (</a:t>
          </a:r>
          <a:r>
            <a:rPr lang="ru-RU" sz="1300" b="1" kern="1200" dirty="0" smtClean="0">
              <a:latin typeface="Sitka Small" panose="02000505000000020004" pitchFamily="2" charset="0"/>
            </a:rPr>
            <a:t>28 162,0 </a:t>
          </a:r>
          <a:r>
            <a:rPr lang="ru-RU" sz="1300" kern="1200" dirty="0" smtClean="0">
              <a:latin typeface="Sitka Small" panose="02000505000000020004" pitchFamily="2" charset="0"/>
            </a:rPr>
            <a:t>тыс. рублей), в том числе:</a:t>
          </a:r>
          <a:endParaRPr lang="ru-RU" sz="1300" kern="1200" dirty="0">
            <a:latin typeface="Sitka Small" panose="02000505000000020004" pitchFamily="2" charset="0"/>
          </a:endParaRPr>
        </a:p>
      </dsp:txBody>
      <dsp:txXfrm>
        <a:off x="35640" y="66643"/>
        <a:ext cx="4825264" cy="658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9E9A-AAF0-4C3D-91EC-357D74F3FFE1}">
      <dsp:nvSpPr>
        <dsp:cNvPr id="0" name=""/>
        <dsp:cNvSpPr/>
      </dsp:nvSpPr>
      <dsp:spPr>
        <a:xfrm>
          <a:off x="0" y="67240"/>
          <a:ext cx="4392488" cy="3809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Муниципальная</a:t>
          </a:r>
          <a:r>
            <a:rPr lang="ru-RU" sz="1400" kern="1200" dirty="0" smtClean="0">
              <a:solidFill>
                <a:schemeClr val="bg1"/>
              </a:solidFill>
            </a:rPr>
            <a:t> программа была профинансирована: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8597" y="85837"/>
        <a:ext cx="4355294" cy="343758"/>
      </dsp:txXfrm>
    </dsp:sp>
    <dsp:sp modelId="{52F7BFDD-FA0F-4231-814D-5AE68CF250C0}">
      <dsp:nvSpPr>
        <dsp:cNvPr id="0" name=""/>
        <dsp:cNvSpPr/>
      </dsp:nvSpPr>
      <dsp:spPr>
        <a:xfrm>
          <a:off x="0" y="460539"/>
          <a:ext cx="4392488" cy="380952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-за счет 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бюджета района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27 134,5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руб.;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18597" y="479136"/>
        <a:ext cx="4355294" cy="343758"/>
      </dsp:txXfrm>
    </dsp:sp>
    <dsp:sp modelId="{2FBD2C29-96C9-43B5-8E37-B36AB1E30577}">
      <dsp:nvSpPr>
        <dsp:cNvPr id="0" name=""/>
        <dsp:cNvSpPr/>
      </dsp:nvSpPr>
      <dsp:spPr>
        <a:xfrm>
          <a:off x="0" y="878422"/>
          <a:ext cx="4392488" cy="380952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областного бюджета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860,2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</a:t>
          </a:r>
          <a:r>
            <a:rPr lang="ru-RU" sz="1200" kern="1200" dirty="0" smtClean="0">
              <a:latin typeface="Sitka Small" panose="02000505000000020004" pitchFamily="2" charset="0"/>
            </a:rPr>
            <a:t>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18597" y="897019"/>
        <a:ext cx="4355294" cy="343758"/>
      </dsp:txXfrm>
    </dsp:sp>
    <dsp:sp modelId="{3EC60290-8495-4FF1-971F-C19BE940ECDE}">
      <dsp:nvSpPr>
        <dsp:cNvPr id="0" name=""/>
        <dsp:cNvSpPr/>
      </dsp:nvSpPr>
      <dsp:spPr>
        <a:xfrm>
          <a:off x="51244" y="1302224"/>
          <a:ext cx="4318307" cy="41381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- за счет средств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бюджетов поселений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в сумме </a:t>
          </a:r>
          <a:r>
            <a:rPr lang="ru-RU" sz="1200" b="1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43,0 </a:t>
          </a:r>
          <a:r>
            <a:rPr lang="ru-RU" sz="12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тыс. руб.</a:t>
          </a:r>
          <a:endParaRPr lang="ru-RU" sz="12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71445" y="1322425"/>
        <a:ext cx="4277905" cy="3734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531AA-752A-4922-AD51-A79B26F1890C}">
      <dsp:nvSpPr>
        <dsp:cNvPr id="0" name=""/>
        <dsp:cNvSpPr/>
      </dsp:nvSpPr>
      <dsp:spPr>
        <a:xfrm>
          <a:off x="0" y="23080"/>
          <a:ext cx="9036496" cy="67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Sitka Small" panose="02000505000000020004" pitchFamily="2" charset="0"/>
            </a:rPr>
            <a:t>Цель</a:t>
          </a:r>
          <a:r>
            <a:rPr lang="ru-RU" sz="1200" b="1" kern="1200" dirty="0" smtClean="0">
              <a:latin typeface="Sitka Small" panose="02000505000000020004" pitchFamily="2" charset="0"/>
            </a:rPr>
            <a:t>: </a:t>
          </a:r>
          <a:r>
            <a:rPr lang="ru-RU" sz="1200" kern="1200" dirty="0" smtClean="0">
              <a:latin typeface="Sitka Small" panose="02000505000000020004" pitchFamily="2" charset="0"/>
            </a:rPr>
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</a:r>
          <a:endParaRPr lang="ru-RU" sz="1200" kern="1200" dirty="0">
            <a:latin typeface="Sitka Small" panose="02000505000000020004" pitchFamily="2" charset="0"/>
          </a:endParaRPr>
        </a:p>
      </dsp:txBody>
      <dsp:txXfrm>
        <a:off x="32898" y="55978"/>
        <a:ext cx="8970700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0.79964</cdr:y>
    </cdr:from>
    <cdr:to>
      <cdr:x>0.63637</cdr:x>
      <cdr:y>0.94118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881966"/>
          <a:ext cx="1490231" cy="86413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0.21842</cdr:x>
      <cdr:y>0.033</cdr:y>
    </cdr:from>
    <cdr:to>
      <cdr:x>0.32968</cdr:x>
      <cdr:y>0.09197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907704" y="201461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0.50697</cdr:x>
      <cdr:y>0.05658</cdr:y>
    </cdr:from>
    <cdr:to>
      <cdr:x>0.6175</cdr:x>
      <cdr:y>0.16898</cdr:y>
    </cdr:to>
    <cdr:pic>
      <cdr:nvPicPr>
        <cdr:cNvPr id="6" name="Рисунок 5" descr="газ 3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427984" y="345462"/>
          <a:ext cx="965399" cy="686225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28575" cap="sq">
          <a:solidFill>
            <a:srgbClr val="0066CC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  <cdr:relSizeAnchor xmlns:cdr="http://schemas.openxmlformats.org/drawingml/2006/chartDrawing">
    <cdr:from>
      <cdr:x>0.48224</cdr:x>
      <cdr:y>0.21566</cdr:y>
    </cdr:from>
    <cdr:to>
      <cdr:x>0.63691</cdr:x>
      <cdr:y>0.43693</cdr:y>
    </cdr:to>
    <cdr:pic>
      <cdr:nvPicPr>
        <cdr:cNvPr id="7" name="Рисунок 6" descr="газпром охрана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4211960" y="1316653"/>
          <a:ext cx="1350921" cy="13509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0.50697</cdr:x>
      <cdr:y>0.42173</cdr:y>
    </cdr:from>
    <cdr:to>
      <cdr:x>0.60854</cdr:x>
      <cdr:y>0.55191</cdr:y>
    </cdr:to>
    <cdr:pic>
      <cdr:nvPicPr>
        <cdr:cNvPr id="8" name="Рисунок 7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695" r="6275" b="15168"/>
        <a:stretch xmlns:a="http://schemas.openxmlformats.org/drawingml/2006/main"/>
      </cdr:blipFill>
      <cdr:spPr>
        <a:xfrm xmlns:a="http://schemas.openxmlformats.org/drawingml/2006/main">
          <a:off x="4427984" y="2574737"/>
          <a:ext cx="887161" cy="794783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0.70968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28" y="1584176"/>
          <a:ext cx="93609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0.32873</cdr:x>
      <cdr:y>0.04077</cdr:y>
    </cdr:from>
    <cdr:to>
      <cdr:x>0.47999</cdr:x>
      <cdr:y>0.0989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16861" y="23741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40000"/>
            <a:lumOff val="6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298 242,1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0.53651</cdr:x>
      <cdr:y>0.0449</cdr:y>
    </cdr:from>
    <cdr:to>
      <cdr:x>0.68777</cdr:x>
      <cdr:y>0.10303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597366" y="261463"/>
          <a:ext cx="1296139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40000"/>
            <a:lumOff val="6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latin typeface="Bookman Old Style" pitchFamily="18" charset="0"/>
            </a:rPr>
            <a:t>339 704,4</a:t>
          </a:r>
          <a:endParaRPr lang="ru-RU" sz="16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0.47368</cdr:x>
      <cdr:y>0.11111</cdr:y>
    </cdr:from>
    <cdr:to>
      <cdr:x>1</cdr:x>
      <cdr:y>0.32482</cdr:y>
    </cdr:to>
    <cdr:sp macro="" textlink="">
      <cdr:nvSpPr>
        <cdr:cNvPr id="2" name="TextBox 39"/>
        <cdr:cNvSpPr txBox="1"/>
      </cdr:nvSpPr>
      <cdr:spPr>
        <a:xfrm xmlns:a="http://schemas.openxmlformats.org/drawingml/2006/main">
          <a:off x="648066" y="144015"/>
          <a:ext cx="720086" cy="2769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60066"/>
              </a:solidFill>
              <a:latin typeface="Bookman Old Style" pitchFamily="18" charset="0"/>
            </a:rPr>
            <a:t>52,0 %</a:t>
          </a:r>
          <a:endParaRPr lang="ru-RU" sz="1200" dirty="0">
            <a:solidFill>
              <a:srgbClr val="660066"/>
            </a:solidFill>
            <a:latin typeface="Bookman Old Style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4538"/>
            <a:ext cx="496093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1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91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0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6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16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1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76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86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0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5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chart" Target="../charts/char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1.jpeg"/><Relationship Id="rId4" Type="http://schemas.openxmlformats.org/officeDocument/2006/relationships/chart" Target="../charts/char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chart" Target="../charts/chart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image" Target="../media/image46.pn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image" Target="../media/image5.png"/><Relationship Id="rId7" Type="http://schemas.openxmlformats.org/officeDocument/2006/relationships/chart" Target="../charts/chart3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2.xml"/><Relationship Id="rId11" Type="http://schemas.openxmlformats.org/officeDocument/2006/relationships/image" Target="../media/image51.jpeg"/><Relationship Id="rId5" Type="http://schemas.openxmlformats.org/officeDocument/2006/relationships/chart" Target="../charts/chart31.xml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chart" Target="../charts/char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chart" Target="../charts/chart37.xml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" Type="http://schemas.openxmlformats.org/officeDocument/2006/relationships/image" Target="../media/image1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6.xml"/><Relationship Id="rId11" Type="http://schemas.openxmlformats.org/officeDocument/2006/relationships/image" Target="../media/image53.jpe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openxmlformats.org/officeDocument/2006/relationships/chart" Target="../charts/chart40.xml"/><Relationship Id="rId4" Type="http://schemas.openxmlformats.org/officeDocument/2006/relationships/image" Target="../media/image52.jpeg"/><Relationship Id="rId9" Type="http://schemas.openxmlformats.org/officeDocument/2006/relationships/chart" Target="../charts/chart39.xml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13" Type="http://schemas.openxmlformats.org/officeDocument/2006/relationships/chart" Target="../charts/chart44.xml"/><Relationship Id="rId3" Type="http://schemas.openxmlformats.org/officeDocument/2006/relationships/image" Target="../media/image1.jpeg"/><Relationship Id="rId7" Type="http://schemas.openxmlformats.org/officeDocument/2006/relationships/chart" Target="../charts/chart42.xml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1.xml"/><Relationship Id="rId11" Type="http://schemas.openxmlformats.org/officeDocument/2006/relationships/image" Target="../media/image66.jpeg"/><Relationship Id="rId5" Type="http://schemas.openxmlformats.org/officeDocument/2006/relationships/image" Target="../media/image46.pn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image" Target="../media/image64.gif"/><Relationship Id="rId14" Type="http://schemas.openxmlformats.org/officeDocument/2006/relationships/chart" Target="../charts/char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chart" Target="../charts/chart48.xml"/><Relationship Id="rId3" Type="http://schemas.openxmlformats.org/officeDocument/2006/relationships/image" Target="../media/image1.jpeg"/><Relationship Id="rId7" Type="http://schemas.openxmlformats.org/officeDocument/2006/relationships/image" Target="../media/image74.png"/><Relationship Id="rId12" Type="http://schemas.openxmlformats.org/officeDocument/2006/relationships/chart" Target="../charts/chart47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chart" Target="../charts/chart46.xml"/><Relationship Id="rId5" Type="http://schemas.openxmlformats.org/officeDocument/2006/relationships/image" Target="../media/image72.png"/><Relationship Id="rId15" Type="http://schemas.openxmlformats.org/officeDocument/2006/relationships/chart" Target="../charts/chart50.xml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76.jpeg"/><Relationship Id="rId14" Type="http://schemas.openxmlformats.org/officeDocument/2006/relationships/chart" Target="../charts/chart4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1.xml"/><Relationship Id="rId11" Type="http://schemas.openxmlformats.org/officeDocument/2006/relationships/image" Target="../media/image83.jpe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5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hart" Target="../charts/char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86.png"/><Relationship Id="rId5" Type="http://schemas.openxmlformats.org/officeDocument/2006/relationships/diagramData" Target="../diagrams/data3.xml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microsoft.com/office/2007/relationships/diagramDrawing" Target="../diagrams/drawing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chart" Target="../charts/char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Layout" Target="../diagrams/layout6.xml"/><Relationship Id="rId2" Type="http://schemas.openxmlformats.org/officeDocument/2006/relationships/image" Target="../media/image1.jpeg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95.png"/><Relationship Id="rId10" Type="http://schemas.openxmlformats.org/officeDocument/2006/relationships/diagramData" Target="../diagrams/data5.xml"/><Relationship Id="rId19" Type="http://schemas.openxmlformats.org/officeDocument/2006/relationships/diagramColors" Target="../diagrams/colors6.xml"/><Relationship Id="rId4" Type="http://schemas.openxmlformats.org/officeDocument/2006/relationships/image" Target="../media/image94.gif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1.jpe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chart" Target="../charts/chart54.xml"/><Relationship Id="rId10" Type="http://schemas.openxmlformats.org/officeDocument/2006/relationships/diagramData" Target="../diagrams/data8.xml"/><Relationship Id="rId4" Type="http://schemas.openxmlformats.org/officeDocument/2006/relationships/image" Target="../media/image96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QuickStyle" Target="../diagrams/quickStyle1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9.xml"/><Relationship Id="rId12" Type="http://schemas.openxmlformats.org/officeDocument/2006/relationships/diagramLayout" Target="../diagrams/layout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11" Type="http://schemas.openxmlformats.org/officeDocument/2006/relationships/diagramData" Target="../diagrams/data10.xml"/><Relationship Id="rId5" Type="http://schemas.openxmlformats.org/officeDocument/2006/relationships/diagramData" Target="../diagrams/data9.xml"/><Relationship Id="rId15" Type="http://schemas.microsoft.com/office/2007/relationships/diagramDrawing" Target="../diagrams/drawing10.xml"/><Relationship Id="rId10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microsoft.com/office/2007/relationships/diagramDrawing" Target="../diagrams/drawing9.xml"/><Relationship Id="rId14" Type="http://schemas.openxmlformats.org/officeDocument/2006/relationships/diagramColors" Target="../diagrams/colors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18" Type="http://schemas.openxmlformats.org/officeDocument/2006/relationships/diagramColors" Target="../diagrams/colors13.xml"/><Relationship Id="rId3" Type="http://schemas.openxmlformats.org/officeDocument/2006/relationships/image" Target="../media/image5.png"/><Relationship Id="rId21" Type="http://schemas.openxmlformats.org/officeDocument/2006/relationships/image" Target="../media/image101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17" Type="http://schemas.openxmlformats.org/officeDocument/2006/relationships/diagramQuickStyle" Target="../diagrams/quickStyle13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13.xml"/><Relationship Id="rId20" Type="http://schemas.openxmlformats.org/officeDocument/2006/relationships/chart" Target="../charts/chart5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diagramData" Target="../diagrams/data13.xml"/><Relationship Id="rId10" Type="http://schemas.openxmlformats.org/officeDocument/2006/relationships/diagramData" Target="../diagrams/data12.xml"/><Relationship Id="rId19" Type="http://schemas.microsoft.com/office/2007/relationships/diagramDrawing" Target="../diagrams/drawing13.xml"/><Relationship Id="rId4" Type="http://schemas.openxmlformats.org/officeDocument/2006/relationships/image" Target="../media/image100.png"/><Relationship Id="rId9" Type="http://schemas.microsoft.com/office/2007/relationships/diagramDrawing" Target="../diagrams/drawing11.xml"/><Relationship Id="rId14" Type="http://schemas.microsoft.com/office/2007/relationships/diagramDrawing" Target="../diagrams/drawing12.xml"/><Relationship Id="rId22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Colors" Target="../diagrams/colors15.xml"/><Relationship Id="rId18" Type="http://schemas.openxmlformats.org/officeDocument/2006/relationships/diagramColors" Target="../diagrams/colors16.xml"/><Relationship Id="rId3" Type="http://schemas.openxmlformats.org/officeDocument/2006/relationships/image" Target="../media/image5.png"/><Relationship Id="rId21" Type="http://schemas.openxmlformats.org/officeDocument/2006/relationships/image" Target="../media/image105.jpeg"/><Relationship Id="rId7" Type="http://schemas.openxmlformats.org/officeDocument/2006/relationships/diagramQuickStyle" Target="../diagrams/quickStyle14.xml"/><Relationship Id="rId12" Type="http://schemas.openxmlformats.org/officeDocument/2006/relationships/diagramQuickStyle" Target="../diagrams/quickStyle15.xml"/><Relationship Id="rId17" Type="http://schemas.openxmlformats.org/officeDocument/2006/relationships/diagramQuickStyle" Target="../diagrams/quickStyle16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16.xml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11" Type="http://schemas.openxmlformats.org/officeDocument/2006/relationships/diagramLayout" Target="../diagrams/layout15.xml"/><Relationship Id="rId5" Type="http://schemas.openxmlformats.org/officeDocument/2006/relationships/diagramData" Target="../diagrams/data14.xml"/><Relationship Id="rId15" Type="http://schemas.openxmlformats.org/officeDocument/2006/relationships/diagramData" Target="../diagrams/data16.xml"/><Relationship Id="rId10" Type="http://schemas.openxmlformats.org/officeDocument/2006/relationships/diagramData" Target="../diagrams/data15.xml"/><Relationship Id="rId19" Type="http://schemas.microsoft.com/office/2007/relationships/diagramDrawing" Target="../diagrams/drawing16.xml"/><Relationship Id="rId4" Type="http://schemas.openxmlformats.org/officeDocument/2006/relationships/image" Target="../media/image103.png"/><Relationship Id="rId9" Type="http://schemas.microsoft.com/office/2007/relationships/diagramDrawing" Target="../diagrams/drawing14.xml"/><Relationship Id="rId14" Type="http://schemas.microsoft.com/office/2007/relationships/diagramDrawing" Target="../diagrams/drawing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diagramQuickStyle" Target="../diagrams/quickStyle18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7.xml"/><Relationship Id="rId12" Type="http://schemas.openxmlformats.org/officeDocument/2006/relationships/diagramLayout" Target="../diagrams/layout18.xml"/><Relationship Id="rId17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7.jp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7.xml"/><Relationship Id="rId11" Type="http://schemas.openxmlformats.org/officeDocument/2006/relationships/diagramData" Target="../diagrams/data18.xml"/><Relationship Id="rId5" Type="http://schemas.openxmlformats.org/officeDocument/2006/relationships/image" Target="../media/image106.png"/><Relationship Id="rId15" Type="http://schemas.microsoft.com/office/2007/relationships/diagramDrawing" Target="../diagrams/drawing18.xml"/><Relationship Id="rId10" Type="http://schemas.microsoft.com/office/2007/relationships/diagramDrawing" Target="../diagrams/drawing17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7.xml"/><Relationship Id="rId14" Type="http://schemas.openxmlformats.org/officeDocument/2006/relationships/diagramColors" Target="../diagrams/colors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chart" Target="../charts/chart6.xml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2" Type="http://schemas.openxmlformats.org/officeDocument/2006/relationships/image" Target="../media/image1.jpeg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5" Type="http://schemas.openxmlformats.org/officeDocument/2006/relationships/diagramData" Target="../diagrams/data19.xml"/><Relationship Id="rId15" Type="http://schemas.openxmlformats.org/officeDocument/2006/relationships/image" Target="../media/image110.jpeg"/><Relationship Id="rId10" Type="http://schemas.openxmlformats.org/officeDocument/2006/relationships/diagramData" Target="../diagrams/data20.xml"/><Relationship Id="rId4" Type="http://schemas.openxmlformats.org/officeDocument/2006/relationships/image" Target="../media/image109.png"/><Relationship Id="rId9" Type="http://schemas.microsoft.com/office/2007/relationships/diagramDrawing" Target="../diagrams/drawing19.xml"/><Relationship Id="rId14" Type="http://schemas.microsoft.com/office/2007/relationships/diagramDrawing" Target="../diagrams/drawing2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13" Type="http://schemas.openxmlformats.org/officeDocument/2006/relationships/diagramColors" Target="../diagrams/colors2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1.xml"/><Relationship Id="rId12" Type="http://schemas.openxmlformats.org/officeDocument/2006/relationships/diagramQuickStyle" Target="../diagrams/quickStyle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1.xml"/><Relationship Id="rId11" Type="http://schemas.openxmlformats.org/officeDocument/2006/relationships/diagramLayout" Target="../diagrams/layout22.xml"/><Relationship Id="rId5" Type="http://schemas.openxmlformats.org/officeDocument/2006/relationships/diagramData" Target="../diagrams/data21.xml"/><Relationship Id="rId15" Type="http://schemas.openxmlformats.org/officeDocument/2006/relationships/image" Target="../media/image113.jpeg"/><Relationship Id="rId10" Type="http://schemas.openxmlformats.org/officeDocument/2006/relationships/diagramData" Target="../diagrams/data22.xml"/><Relationship Id="rId4" Type="http://schemas.openxmlformats.org/officeDocument/2006/relationships/image" Target="../media/image112.png"/><Relationship Id="rId9" Type="http://schemas.microsoft.com/office/2007/relationships/diagramDrawing" Target="../diagrams/drawing21.xml"/><Relationship Id="rId14" Type="http://schemas.microsoft.com/office/2007/relationships/diagramDrawing" Target="../diagrams/drawing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13" Type="http://schemas.openxmlformats.org/officeDocument/2006/relationships/diagramColors" Target="../diagrams/colors2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3.xml"/><Relationship Id="rId12" Type="http://schemas.openxmlformats.org/officeDocument/2006/relationships/diagramQuickStyle" Target="../diagrams/quickStyle2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3.xml"/><Relationship Id="rId11" Type="http://schemas.openxmlformats.org/officeDocument/2006/relationships/diagramLayout" Target="../diagrams/layout24.xml"/><Relationship Id="rId5" Type="http://schemas.openxmlformats.org/officeDocument/2006/relationships/diagramData" Target="../diagrams/data23.xml"/><Relationship Id="rId15" Type="http://schemas.openxmlformats.org/officeDocument/2006/relationships/image" Target="../media/image115.jpeg"/><Relationship Id="rId10" Type="http://schemas.openxmlformats.org/officeDocument/2006/relationships/diagramData" Target="../diagrams/data24.xml"/><Relationship Id="rId4" Type="http://schemas.openxmlformats.org/officeDocument/2006/relationships/image" Target="../media/image114.png"/><Relationship Id="rId9" Type="http://schemas.microsoft.com/office/2007/relationships/diagramDrawing" Target="../diagrams/drawing23.xml"/><Relationship Id="rId14" Type="http://schemas.microsoft.com/office/2007/relationships/diagramDrawing" Target="../diagrams/drawing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13" Type="http://schemas.openxmlformats.org/officeDocument/2006/relationships/diagramQuickStyle" Target="../diagrams/quickStyle2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5.xml"/><Relationship Id="rId12" Type="http://schemas.openxmlformats.org/officeDocument/2006/relationships/diagramLayout" Target="../diagrams/layout2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5.xml"/><Relationship Id="rId11" Type="http://schemas.openxmlformats.org/officeDocument/2006/relationships/diagramData" Target="../diagrams/data26.xml"/><Relationship Id="rId5" Type="http://schemas.openxmlformats.org/officeDocument/2006/relationships/diagramData" Target="../diagrams/data25.xml"/><Relationship Id="rId15" Type="http://schemas.microsoft.com/office/2007/relationships/diagramDrawing" Target="../diagrams/drawing26.xml"/><Relationship Id="rId10" Type="http://schemas.openxmlformats.org/officeDocument/2006/relationships/image" Target="../media/image117.jpeg"/><Relationship Id="rId4" Type="http://schemas.openxmlformats.org/officeDocument/2006/relationships/image" Target="../media/image116.png"/><Relationship Id="rId9" Type="http://schemas.microsoft.com/office/2007/relationships/diagramDrawing" Target="../diagrams/drawing25.xml"/><Relationship Id="rId14" Type="http://schemas.openxmlformats.org/officeDocument/2006/relationships/diagramColors" Target="../diagrams/colors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Colors" Target="../diagrams/colors28.xml"/><Relationship Id="rId18" Type="http://schemas.openxmlformats.org/officeDocument/2006/relationships/diagramColors" Target="../diagrams/colors29.xml"/><Relationship Id="rId3" Type="http://schemas.openxmlformats.org/officeDocument/2006/relationships/image" Target="../media/image5.png"/><Relationship Id="rId21" Type="http://schemas.openxmlformats.org/officeDocument/2006/relationships/image" Target="../media/image120.png"/><Relationship Id="rId7" Type="http://schemas.openxmlformats.org/officeDocument/2006/relationships/diagramQuickStyle" Target="../diagrams/quickStyle27.xml"/><Relationship Id="rId12" Type="http://schemas.openxmlformats.org/officeDocument/2006/relationships/diagramQuickStyle" Target="../diagrams/quickStyle28.xml"/><Relationship Id="rId17" Type="http://schemas.openxmlformats.org/officeDocument/2006/relationships/diagramQuickStyle" Target="../diagrams/quickStyle29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29.xml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7.xml"/><Relationship Id="rId11" Type="http://schemas.openxmlformats.org/officeDocument/2006/relationships/diagramLayout" Target="../diagrams/layout28.xml"/><Relationship Id="rId5" Type="http://schemas.openxmlformats.org/officeDocument/2006/relationships/diagramData" Target="../diagrams/data27.xml"/><Relationship Id="rId15" Type="http://schemas.openxmlformats.org/officeDocument/2006/relationships/diagramData" Target="../diagrams/data29.xml"/><Relationship Id="rId10" Type="http://schemas.openxmlformats.org/officeDocument/2006/relationships/diagramData" Target="../diagrams/data28.xml"/><Relationship Id="rId19" Type="http://schemas.microsoft.com/office/2007/relationships/diagramDrawing" Target="../diagrams/drawing29.xml"/><Relationship Id="rId4" Type="http://schemas.openxmlformats.org/officeDocument/2006/relationships/image" Target="../media/image118.png"/><Relationship Id="rId9" Type="http://schemas.microsoft.com/office/2007/relationships/diagramDrawing" Target="../diagrams/drawing27.xml"/><Relationship Id="rId14" Type="http://schemas.microsoft.com/office/2007/relationships/diagramDrawing" Target="../diagrams/drawing28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13" Type="http://schemas.microsoft.com/office/2007/relationships/diagramDrawing" Target="../diagrams/drawing31.xml"/><Relationship Id="rId18" Type="http://schemas.microsoft.com/office/2007/relationships/diagramDrawing" Target="../diagrams/drawing32.xml"/><Relationship Id="rId3" Type="http://schemas.openxmlformats.org/officeDocument/2006/relationships/image" Target="../media/image5.png"/><Relationship Id="rId21" Type="http://schemas.openxmlformats.org/officeDocument/2006/relationships/image" Target="../media/image123.jpeg"/><Relationship Id="rId7" Type="http://schemas.openxmlformats.org/officeDocument/2006/relationships/diagramColors" Target="../diagrams/colors30.xml"/><Relationship Id="rId12" Type="http://schemas.openxmlformats.org/officeDocument/2006/relationships/diagramColors" Target="../diagrams/colors31.xml"/><Relationship Id="rId17" Type="http://schemas.openxmlformats.org/officeDocument/2006/relationships/diagramColors" Target="../diagrams/colors32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32.xml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0.xml"/><Relationship Id="rId11" Type="http://schemas.openxmlformats.org/officeDocument/2006/relationships/diagramQuickStyle" Target="../diagrams/quickStyle31.xml"/><Relationship Id="rId5" Type="http://schemas.openxmlformats.org/officeDocument/2006/relationships/diagramLayout" Target="../diagrams/layout30.xml"/><Relationship Id="rId15" Type="http://schemas.openxmlformats.org/officeDocument/2006/relationships/diagramLayout" Target="../diagrams/layout32.xml"/><Relationship Id="rId10" Type="http://schemas.openxmlformats.org/officeDocument/2006/relationships/diagramLayout" Target="../diagrams/layout31.xml"/><Relationship Id="rId19" Type="http://schemas.openxmlformats.org/officeDocument/2006/relationships/image" Target="../media/image121.png"/><Relationship Id="rId4" Type="http://schemas.openxmlformats.org/officeDocument/2006/relationships/diagramData" Target="../diagrams/data30.xml"/><Relationship Id="rId9" Type="http://schemas.openxmlformats.org/officeDocument/2006/relationships/diagramData" Target="../diagrams/data31.xml"/><Relationship Id="rId14" Type="http://schemas.openxmlformats.org/officeDocument/2006/relationships/diagramData" Target="../diagrams/data3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microsoft.com/office/2007/relationships/diagramDrawing" Target="../diagrams/drawing34.xml"/><Relationship Id="rId18" Type="http://schemas.microsoft.com/office/2007/relationships/diagramDrawing" Target="../diagrams/drawing35.xml"/><Relationship Id="rId3" Type="http://schemas.openxmlformats.org/officeDocument/2006/relationships/image" Target="../media/image5.png"/><Relationship Id="rId21" Type="http://schemas.openxmlformats.org/officeDocument/2006/relationships/image" Target="../media/image126.jpg"/><Relationship Id="rId7" Type="http://schemas.openxmlformats.org/officeDocument/2006/relationships/diagramColors" Target="../diagrams/colors33.xml"/><Relationship Id="rId12" Type="http://schemas.openxmlformats.org/officeDocument/2006/relationships/diagramColors" Target="../diagrams/colors34.xml"/><Relationship Id="rId17" Type="http://schemas.openxmlformats.org/officeDocument/2006/relationships/diagramColors" Target="../diagrams/colors35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35.xml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3.xml"/><Relationship Id="rId11" Type="http://schemas.openxmlformats.org/officeDocument/2006/relationships/diagramQuickStyle" Target="../diagrams/quickStyle34.xml"/><Relationship Id="rId5" Type="http://schemas.openxmlformats.org/officeDocument/2006/relationships/diagramLayout" Target="../diagrams/layout33.xml"/><Relationship Id="rId15" Type="http://schemas.openxmlformats.org/officeDocument/2006/relationships/diagramLayout" Target="../diagrams/layout35.xml"/><Relationship Id="rId10" Type="http://schemas.openxmlformats.org/officeDocument/2006/relationships/diagramLayout" Target="../diagrams/layout34.xml"/><Relationship Id="rId19" Type="http://schemas.openxmlformats.org/officeDocument/2006/relationships/image" Target="../media/image124.jpeg"/><Relationship Id="rId4" Type="http://schemas.openxmlformats.org/officeDocument/2006/relationships/diagramData" Target="../diagrams/data33.xml"/><Relationship Id="rId9" Type="http://schemas.openxmlformats.org/officeDocument/2006/relationships/diagramData" Target="../diagrams/data34.xml"/><Relationship Id="rId14" Type="http://schemas.openxmlformats.org/officeDocument/2006/relationships/diagramData" Target="../diagrams/data35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13" Type="http://schemas.microsoft.com/office/2007/relationships/diagramDrawing" Target="../diagrams/drawing37.xml"/><Relationship Id="rId18" Type="http://schemas.microsoft.com/office/2007/relationships/diagramDrawing" Target="../diagrams/drawing3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6.xml"/><Relationship Id="rId12" Type="http://schemas.openxmlformats.org/officeDocument/2006/relationships/diagramColors" Target="../diagrams/colors37.xml"/><Relationship Id="rId17" Type="http://schemas.openxmlformats.org/officeDocument/2006/relationships/diagramColors" Target="../diagrams/colors38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38.xml"/><Relationship Id="rId20" Type="http://schemas.openxmlformats.org/officeDocument/2006/relationships/image" Target="../media/image128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6.xml"/><Relationship Id="rId11" Type="http://schemas.openxmlformats.org/officeDocument/2006/relationships/diagramQuickStyle" Target="../diagrams/quickStyle37.xml"/><Relationship Id="rId5" Type="http://schemas.openxmlformats.org/officeDocument/2006/relationships/diagramLayout" Target="../diagrams/layout36.xml"/><Relationship Id="rId15" Type="http://schemas.openxmlformats.org/officeDocument/2006/relationships/diagramLayout" Target="../diagrams/layout38.xml"/><Relationship Id="rId10" Type="http://schemas.openxmlformats.org/officeDocument/2006/relationships/diagramLayout" Target="../diagrams/layout37.xml"/><Relationship Id="rId19" Type="http://schemas.openxmlformats.org/officeDocument/2006/relationships/image" Target="../media/image127.png"/><Relationship Id="rId4" Type="http://schemas.openxmlformats.org/officeDocument/2006/relationships/diagramData" Target="../diagrams/data36.xml"/><Relationship Id="rId9" Type="http://schemas.openxmlformats.org/officeDocument/2006/relationships/diagramData" Target="../diagrams/data37.xml"/><Relationship Id="rId14" Type="http://schemas.openxmlformats.org/officeDocument/2006/relationships/diagramData" Target="../diagrams/data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gif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5.png"/><Relationship Id="rId9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9.xml"/><Relationship Id="rId5" Type="http://schemas.openxmlformats.org/officeDocument/2006/relationships/diagramData" Target="../diagrams/data39.xml"/><Relationship Id="rId4" Type="http://schemas.openxmlformats.org/officeDocument/2006/relationships/image" Target="../media/image137.png"/><Relationship Id="rId9" Type="http://schemas.microsoft.com/office/2007/relationships/diagramDrawing" Target="../diagrams/drawing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10" Type="http://schemas.openxmlformats.org/officeDocument/2006/relationships/image" Target="../media/image145.jpg"/><Relationship Id="rId4" Type="http://schemas.openxmlformats.org/officeDocument/2006/relationships/diagramData" Target="../diagrams/data40.xml"/><Relationship Id="rId9" Type="http://schemas.openxmlformats.org/officeDocument/2006/relationships/image" Target="../media/image14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1.xml"/><Relationship Id="rId11" Type="http://schemas.openxmlformats.org/officeDocument/2006/relationships/image" Target="../media/image148.jpeg"/><Relationship Id="rId5" Type="http://schemas.openxmlformats.org/officeDocument/2006/relationships/diagramData" Target="../diagrams/data41.xml"/><Relationship Id="rId10" Type="http://schemas.openxmlformats.org/officeDocument/2006/relationships/image" Target="../media/image147.jpeg"/><Relationship Id="rId4" Type="http://schemas.openxmlformats.org/officeDocument/2006/relationships/image" Target="../media/image146.png"/><Relationship Id="rId9" Type="http://schemas.microsoft.com/office/2007/relationships/diagramDrawing" Target="../diagrams/drawing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2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4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2.xml"/><Relationship Id="rId5" Type="http://schemas.openxmlformats.org/officeDocument/2006/relationships/image" Target="../media/image153.jpeg"/><Relationship Id="rId10" Type="http://schemas.microsoft.com/office/2007/relationships/diagramDrawing" Target="../diagrams/drawing4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БЮДЖЕТ   </a:t>
            </a:r>
          </a:p>
          <a:p>
            <a:pPr algn="ctr">
              <a:spcAft>
                <a:spcPts val="600"/>
              </a:spcAft>
            </a:pPr>
            <a:r>
              <a:rPr lang="ru-RU" sz="5400" b="1" cap="all" dirty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ramond" panose="02020404030301010803" pitchFamily="18" charset="0"/>
              </a:rPr>
              <a:t>ДЛЯ   ГРАЖДАН</a:t>
            </a: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70" y="4741654"/>
            <a:ext cx="1848297" cy="18277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2006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к    ПРОЕКТУ решения   от            №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за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20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2021</a:t>
            </a:r>
            <a:r>
              <a:rPr lang="ru-RU" sz="32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tka Small" panose="02000505000000020004" pitchFamily="2" charset="0"/>
              </a:rPr>
              <a:t>год»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7" y="292785"/>
            <a:ext cx="2788265" cy="2091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00" y="5127388"/>
            <a:ext cx="2262680" cy="163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323528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67177734"/>
              </p:ext>
            </p:extLst>
          </p:nvPr>
        </p:nvGraphicFramePr>
        <p:xfrm>
          <a:off x="179512" y="764704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71382758"/>
              </p:ext>
            </p:extLst>
          </p:nvPr>
        </p:nvGraphicFramePr>
        <p:xfrm>
          <a:off x="5580112" y="620688"/>
          <a:ext cx="338437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5364088" y="65375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2452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 В 2019-2021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688" y="980728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933056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170080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4221088"/>
            <a:ext cx="1102308" cy="1601416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>
            <a:off x="5508104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5508104" y="4869160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27411002"/>
              </p:ext>
            </p:extLst>
          </p:nvPr>
        </p:nvGraphicFramePr>
        <p:xfrm>
          <a:off x="251520" y="1268760"/>
          <a:ext cx="388843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44430126"/>
              </p:ext>
            </p:extLst>
          </p:nvPr>
        </p:nvGraphicFramePr>
        <p:xfrm>
          <a:off x="0" y="4365104"/>
          <a:ext cx="435597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5508104" y="648072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892480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2019-2020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76256" y="2060848"/>
            <a:ext cx="2123728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В 2021 году сумма на обслуживание муниципального долга составила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08954736"/>
              </p:ext>
            </p:extLst>
          </p:nvPr>
        </p:nvGraphicFramePr>
        <p:xfrm>
          <a:off x="323528" y="836712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7452247" y="884243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437112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3923928" y="5445224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Gungsuh" pitchFamily="18" charset="-127"/>
              <a:ea typeface="Gungsuh" pitchFamily="18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419872" y="836712"/>
            <a:ext cx="2443733" cy="3094157"/>
            <a:chOff x="6341242" y="417135"/>
            <a:chExt cx="2443733" cy="3094157"/>
          </a:xfrm>
          <a:solidFill>
            <a:srgbClr val="204D8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341242" y="417135"/>
              <a:ext cx="2443733" cy="309415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314587"/>
                <a:satOff val="-1690"/>
                <a:lumOff val="99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412816" y="488709"/>
              <a:ext cx="2300585" cy="2951009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Безвозмездные поступления-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5536" y="2132856"/>
            <a:ext cx="2664296" cy="3528392"/>
            <a:chOff x="0" y="502393"/>
            <a:chExt cx="2658708" cy="4923496"/>
          </a:xfrm>
          <a:solidFill>
            <a:srgbClr val="23538D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502393"/>
              <a:ext cx="2658708" cy="4923496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77871" y="580264"/>
              <a:ext cx="2502966" cy="47677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shade val="30000"/>
                    <a:satMod val="115000"/>
                  </a:schemeClr>
                </a:gs>
                <a:gs pos="50000">
                  <a:schemeClr val="accent1">
                    <a:shade val="30000"/>
                    <a:satMod val="115000"/>
                    <a:shade val="67500"/>
                    <a:satMod val="115000"/>
                  </a:schemeClr>
                </a:gs>
                <a:gs pos="100000">
                  <a:schemeClr val="accent1">
                    <a:shade val="30000"/>
                    <a:satMod val="11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228184" y="2132856"/>
            <a:ext cx="2711370" cy="3623000"/>
            <a:chOff x="3096350" y="70334"/>
            <a:chExt cx="2711370" cy="3623000"/>
          </a:xfrm>
          <a:solidFill>
            <a:srgbClr val="204D84"/>
          </a:solidFill>
          <a:scene3d>
            <a:camera prst="orthographicFront">
              <a:rot lat="0" lon="0" rev="0"/>
            </a:camera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096350" y="70334"/>
              <a:ext cx="2711370" cy="362300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/>
              </a:solidFill>
            </a:ln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2">
                <a:hueOff val="-629173"/>
                <a:satOff val="-3379"/>
                <a:lumOff val="1980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175763" y="149747"/>
              <a:ext cx="2552544" cy="3464174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</a:t>
              </a: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— это поступления, генерируемые общественным (государственным или муниципальным) имуществом, поступления по операциям от прямого предоставления государством различных услуг и продажи товаров, а также платежи штрафного характера</a:t>
              </a:r>
              <a:r>
                <a:rPr lang="ru-RU" sz="1600" dirty="0" smtClean="0"/>
                <a:t>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Выгнутая влево стрелка 19"/>
          <p:cNvSpPr/>
          <p:nvPr/>
        </p:nvSpPr>
        <p:spPr>
          <a:xfrm>
            <a:off x="1259632" y="548680"/>
            <a:ext cx="720080" cy="1440160"/>
          </a:xfrm>
          <a:prstGeom prst="curvedRightArrow">
            <a:avLst>
              <a:gd name="adj1" fmla="val 25000"/>
              <a:gd name="adj2" fmla="val 32840"/>
              <a:gd name="adj3" fmla="val 2109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5400000">
            <a:off x="6989988" y="1011012"/>
            <a:ext cx="1440160" cy="659512"/>
          </a:xfrm>
          <a:prstGeom prst="curvedDownArrow">
            <a:avLst>
              <a:gd name="adj1" fmla="val 25000"/>
              <a:gd name="adj2" fmla="val 40360"/>
              <a:gd name="adj3" fmla="val 1922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56108704"/>
              </p:ext>
            </p:extLst>
          </p:nvPr>
        </p:nvGraphicFramePr>
        <p:xfrm>
          <a:off x="287524" y="710217"/>
          <a:ext cx="8568952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267 629,8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5946398"/>
              </p:ext>
            </p:extLst>
          </p:nvPr>
        </p:nvGraphicFramePr>
        <p:xfrm>
          <a:off x="856121" y="1446236"/>
          <a:ext cx="5760640" cy="360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Стрелка вправо 10"/>
          <p:cNvSpPr/>
          <p:nvPr/>
        </p:nvSpPr>
        <p:spPr>
          <a:xfrm rot="21382202">
            <a:off x="1965580" y="3143133"/>
            <a:ext cx="1467351" cy="449855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FF00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+30 612,3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1210608">
            <a:off x="4102009" y="3032201"/>
            <a:ext cx="1411055" cy="432048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+41 462,3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20966"/>
              </p:ext>
            </p:extLst>
          </p:nvPr>
        </p:nvGraphicFramePr>
        <p:xfrm>
          <a:off x="6516218" y="4293096"/>
          <a:ext cx="2448270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6090"/>
                <a:gridCol w="816090"/>
                <a:gridCol w="816090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86,6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6600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12,7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14,6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16761" y="3841908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Структура доходов, %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8087475" y="773553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11312882"/>
              </p:ext>
            </p:extLst>
          </p:nvPr>
        </p:nvGraphicFramePr>
        <p:xfrm>
          <a:off x="179512" y="692696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12786661"/>
              </p:ext>
            </p:extLst>
          </p:nvPr>
        </p:nvGraphicFramePr>
        <p:xfrm>
          <a:off x="4427984" y="1340768"/>
          <a:ext cx="471601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1780" y="5949280"/>
            <a:ext cx="1083956" cy="70788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на доходы физических лиц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5949280"/>
            <a:ext cx="1080120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 вмененный доход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5949280"/>
            <a:ext cx="1152128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5949280"/>
            <a:ext cx="1080120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152" y="5949280"/>
            <a:ext cx="1008112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4288" y="5949280"/>
            <a:ext cx="1152128" cy="70788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Налог с применением упрощенной системы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8087475" y="773553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5721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7849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НЕНАЛОГОВЫХ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802431"/>
              </p:ext>
            </p:extLst>
          </p:nvPr>
        </p:nvGraphicFramePr>
        <p:xfrm>
          <a:off x="251520" y="620688"/>
          <a:ext cx="8568952" cy="572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73631049"/>
              </p:ext>
            </p:extLst>
          </p:nvPr>
        </p:nvGraphicFramePr>
        <p:xfrm>
          <a:off x="4481736" y="749244"/>
          <a:ext cx="4536504" cy="2736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9632" y="6079556"/>
            <a:ext cx="1008112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продажи земли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2808" y="6112820"/>
            <a:ext cx="1080120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использования имущества</a:t>
            </a:r>
            <a:endParaRPr lang="ru-RU" sz="1000" dirty="0">
              <a:solidFill>
                <a:srgbClr val="000099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6127713"/>
            <a:ext cx="1080120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5824" y="6127713"/>
            <a:ext cx="1080120" cy="55399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9966" y="6156500"/>
            <a:ext cx="1008112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Century Schoolbook" panose="02040604050505020304" pitchFamily="18" charset="0"/>
              </a:rPr>
              <a:t>Штрафы, санкции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Выноска 2 16"/>
          <p:cNvSpPr/>
          <p:nvPr/>
        </p:nvSpPr>
        <p:spPr>
          <a:xfrm>
            <a:off x="3287055" y="1169452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86377200"/>
              </p:ext>
            </p:extLst>
          </p:nvPr>
        </p:nvGraphicFramePr>
        <p:xfrm>
          <a:off x="179512" y="548680"/>
          <a:ext cx="878497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67515549"/>
              </p:ext>
            </p:extLst>
          </p:nvPr>
        </p:nvGraphicFramePr>
        <p:xfrm>
          <a:off x="5112060" y="1482314"/>
          <a:ext cx="396044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7908" y="6401991"/>
            <a:ext cx="1008112" cy="2462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Дотации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278" y="6422583"/>
            <a:ext cx="1080120" cy="2462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Субвенции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6422584"/>
            <a:ext cx="1080120" cy="2462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2280" y="6422585"/>
            <a:ext cx="1080120" cy="2462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Иные МБТ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323528" y="0"/>
            <a:ext cx="8496944" cy="1052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6732240" y="820163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90979167"/>
              </p:ext>
            </p:extLst>
          </p:nvPr>
        </p:nvGraphicFramePr>
        <p:xfrm>
          <a:off x="179512" y="692696"/>
          <a:ext cx="8784976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5220072" y="1412776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874620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7434" y="5224316"/>
            <a:ext cx="2232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за 2020 г.</a:t>
            </a:r>
          </a:p>
          <a:p>
            <a:pPr algn="ctr"/>
            <a:r>
              <a:rPr lang="ru-RU" sz="1500" b="1" dirty="0" smtClean="0">
                <a:solidFill>
                  <a:srgbClr val="0033CC"/>
                </a:solidFill>
                <a:latin typeface="Bookman Old Style" pitchFamily="18" charset="0"/>
              </a:rPr>
              <a:t>8 700 </a:t>
            </a:r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карт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71" y="1769185"/>
            <a:ext cx="4865657" cy="3790313"/>
          </a:xfrm>
          <a:prstGeom prst="rect">
            <a:avLst/>
          </a:prstGeom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844781063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БЮДЖЕТА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40094375"/>
              </p:ext>
            </p:extLst>
          </p:nvPr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7938459" y="767618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91466"/>
              </p:ext>
            </p:extLst>
          </p:nvPr>
        </p:nvGraphicFramePr>
        <p:xfrm>
          <a:off x="107503" y="692697"/>
          <a:ext cx="6624737" cy="35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2019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1841679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28 845,4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30 524,2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31 243,1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320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Проведение выборов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887,2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234,2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241,9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717,7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079,6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3198640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376801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3436939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19-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pic>
        <p:nvPicPr>
          <p:cNvPr id="18" name="Рисунок 17" descr="наше здани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7102540"/>
              </p:ext>
            </p:extLst>
          </p:nvPr>
        </p:nvGraphicFramePr>
        <p:xfrm>
          <a:off x="107504" y="4509120"/>
          <a:ext cx="40324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940257925"/>
              </p:ext>
            </p:extLst>
          </p:nvPr>
        </p:nvGraphicFramePr>
        <p:xfrm>
          <a:off x="251520" y="5085184"/>
          <a:ext cx="35135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8111697" y="581953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7391617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НАЦИОНАЛЬНУЮ  ЭКОНОМИКУ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FF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7187759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64211873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29235155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19-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926878597"/>
              </p:ext>
            </p:extLst>
          </p:nvPr>
        </p:nvGraphicFramePr>
        <p:xfrm>
          <a:off x="2879812" y="3739067"/>
          <a:ext cx="38164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978016733"/>
              </p:ext>
            </p:extLst>
          </p:nvPr>
        </p:nvGraphicFramePr>
        <p:xfrm>
          <a:off x="3048952" y="5054033"/>
          <a:ext cx="3744416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4,2 %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958646" y="267798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018751"/>
              </p:ext>
            </p:extLst>
          </p:nvPr>
        </p:nvGraphicFramePr>
        <p:xfrm>
          <a:off x="219332" y="836712"/>
          <a:ext cx="6096000" cy="235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492"/>
                <a:gridCol w="1119940"/>
                <a:gridCol w="1224136"/>
                <a:gridCol w="9834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Направления</a:t>
                      </a:r>
                      <a:r>
                        <a:rPr lang="ru-RU" sz="1400" b="0" baseline="0" dirty="0" smtClean="0">
                          <a:latin typeface="Sitka Small" panose="02000505000000020004" pitchFamily="2" charset="0"/>
                        </a:rPr>
                        <a:t> 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2019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Сельское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700,0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Транспорт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1 554,0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1 058,4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Дорожное хозяйство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11 901,0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Другие вопросы в области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национальной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экономики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45,0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283,5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269,0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ИТОГО 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1 595,2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2 537,5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14 028,4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9147" r="14061" b="9414"/>
          <a:stretch/>
        </p:blipFill>
        <p:spPr>
          <a:xfrm>
            <a:off x="6356611" y="967648"/>
            <a:ext cx="2767481" cy="1807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5" y="3356992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843226"/>
              </p:ext>
            </p:extLst>
          </p:nvPr>
        </p:nvGraphicFramePr>
        <p:xfrm>
          <a:off x="0" y="620688"/>
          <a:ext cx="6768753" cy="3716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2019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24 817,7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501,3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104,9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96 605,2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153,2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118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802,4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908,2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10 529,4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538,0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308,7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272,7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096,8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6 879,8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231,4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754,6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наша шк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772816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9-2021 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3199021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6708431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83366079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63397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792088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52,4 %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544522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832106713"/>
              </p:ext>
            </p:extLst>
          </p:nvPr>
        </p:nvGraphicFramePr>
        <p:xfrm>
          <a:off x="107504" y="4293096"/>
          <a:ext cx="3600400" cy="237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945291846"/>
              </p:ext>
            </p:extLst>
          </p:nvPr>
        </p:nvGraphicFramePr>
        <p:xfrm>
          <a:off x="141548" y="5085184"/>
          <a:ext cx="34563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Рисунок 25" descr="1 с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48264" y="404664"/>
            <a:ext cx="2195736" cy="150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выпускной 201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81773" y="4173112"/>
            <a:ext cx="3530555" cy="235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детсад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9" name="Рисунок 28" descr="школа 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30" name="Рисунок 29" descr="художка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1" name="Рисунок 30" descr="молодые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2" name="Рисунок 31" descr="другие вопросы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sp>
        <p:nvSpPr>
          <p:cNvPr id="3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Выноска 2 33"/>
          <p:cNvSpPr/>
          <p:nvPr/>
        </p:nvSpPr>
        <p:spPr>
          <a:xfrm>
            <a:off x="6387557" y="67166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467544" y="0"/>
            <a:ext cx="867645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ОБРАЗОВАНИЯ  В 2021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680" y="404664"/>
            <a:ext cx="2880320" cy="576064"/>
          </a:xfrm>
          <a:prstGeom prst="rect">
            <a:avLst/>
          </a:prstGeom>
        </p:spPr>
      </p:pic>
      <p:pic>
        <p:nvPicPr>
          <p:cNvPr id="9" name="Содержимое 16" descr="дети с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980728"/>
            <a:ext cx="1800200" cy="1272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дети шко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980728"/>
            <a:ext cx="1823084" cy="128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дети танц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980728"/>
            <a:ext cx="1835696" cy="1296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81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31 104,9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118 802,4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16 538,1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4293096"/>
            <a:ext cx="2664296" cy="1477328"/>
          </a:xfrm>
          <a:prstGeom prst="rect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детских сада;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дошкольных группы    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при школах;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297 воспитанников;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74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1880" y="4293096"/>
            <a:ext cx="2376264" cy="1477328"/>
          </a:xfrm>
          <a:prstGeom prst="rect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9 школ;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филиала;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860 учащихся;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219 работника.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4208" y="4293096"/>
            <a:ext cx="2376264" cy="1477328"/>
          </a:xfrm>
          <a:prstGeom prst="rect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ДШИ;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Дом творчества;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ДЮСШ;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1 414 учащихся;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30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1979712" y="6021288"/>
            <a:ext cx="5328592" cy="461665"/>
          </a:xfrm>
          <a:prstGeom prst="rect">
            <a:avLst/>
          </a:prstGeom>
          <a:solidFill>
            <a:srgbClr val="CCFFCC"/>
          </a:solidFill>
          <a:ln>
            <a:solidFill>
              <a:srgbClr val="99FF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173 949,4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971600" y="0"/>
            <a:ext cx="536408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827584" y="692696"/>
            <a:ext cx="1728192" cy="3789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7FE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19-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4178232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3362405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60391585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7624" y="126876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49289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71703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213285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28498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87394"/>
              </p:ext>
            </p:extLst>
          </p:nvPr>
        </p:nvGraphicFramePr>
        <p:xfrm>
          <a:off x="2627783" y="620688"/>
          <a:ext cx="6516217" cy="228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1152128"/>
                <a:gridCol w="1161288"/>
                <a:gridCol w="1178464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Sitka Small" panose="02000505000000020004" pitchFamily="2" charset="0"/>
                        </a:rPr>
                        <a:t>расходов</a:t>
                      </a:r>
                      <a:endParaRPr lang="ru-RU" sz="1400" b="0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2019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</a:tr>
              <a:tr h="63396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Культура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831,8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882,5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53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612,1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Другие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вопросы в   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области культуры,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           кинематографии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196,9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057,4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359,2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Sitka Small" panose="02000505000000020004" pitchFamily="2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028,7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400" b="1" kern="1200" dirty="0" smtClean="0">
                        <a:solidFill>
                          <a:srgbClr val="0033CC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5" descr="дом культуры 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1052736"/>
            <a:ext cx="720080" cy="739665"/>
          </a:xfrm>
          <a:prstGeom prst="rect">
            <a:avLst/>
          </a:prstGeom>
        </p:spPr>
      </p:pic>
      <p:pic>
        <p:nvPicPr>
          <p:cNvPr id="27" name="Рисунок 26" descr="библиоте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844824"/>
            <a:ext cx="650787" cy="620688"/>
          </a:xfrm>
          <a:prstGeom prst="rect">
            <a:avLst/>
          </a:prstGeom>
        </p:spPr>
      </p:pic>
      <p:pic>
        <p:nvPicPr>
          <p:cNvPr id="28" name="Рисунок 2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8510" y="4414493"/>
            <a:ext cx="313234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дом к 7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22420" y="2916467"/>
            <a:ext cx="313173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898043088"/>
              </p:ext>
            </p:extLst>
          </p:nvPr>
        </p:nvGraphicFramePr>
        <p:xfrm>
          <a:off x="5292080" y="4797152"/>
          <a:ext cx="3851920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600011840"/>
              </p:ext>
            </p:extLst>
          </p:nvPr>
        </p:nvGraphicFramePr>
        <p:xfrm>
          <a:off x="5255568" y="5229200"/>
          <a:ext cx="370892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3" name="Выноска 2 32"/>
          <p:cNvSpPr/>
          <p:nvPr/>
        </p:nvSpPr>
        <p:spPr>
          <a:xfrm>
            <a:off x="7668344" y="98307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19201" r="8263" b="8000"/>
          <a:stretch/>
        </p:blipFill>
        <p:spPr>
          <a:xfrm>
            <a:off x="3113838" y="3318022"/>
            <a:ext cx="288032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Нижний колонтитул 15"/>
          <p:cNvSpPr txBox="1">
            <a:spLocks/>
          </p:cNvSpPr>
          <p:nvPr/>
        </p:nvSpPr>
        <p:spPr>
          <a:xfrm>
            <a:off x="107504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11560" y="0"/>
            <a:ext cx="835292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 КУЛЬТУРЫ   В 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01266"/>
            <a:ext cx="2699792" cy="607453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37 179,7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10 849,9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2 064,4</a:t>
            </a:r>
          </a:p>
        </p:txBody>
      </p:sp>
      <p:pic>
        <p:nvPicPr>
          <p:cNvPr id="27" name="Содержимое 21" descr="дом 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908720"/>
            <a:ext cx="182420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библ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908720"/>
            <a:ext cx="1981994" cy="136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музе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836712"/>
            <a:ext cx="202225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    КУЛЬТУРЫ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4437112"/>
            <a:ext cx="2664296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17 домов культуры;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91880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17 библиотек;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4208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музея;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8"/>
          <p:cNvSpPr txBox="1"/>
          <p:nvPr/>
        </p:nvSpPr>
        <p:spPr>
          <a:xfrm>
            <a:off x="2051720" y="5445224"/>
            <a:ext cx="5328592" cy="461665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50 094,0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8319" y="-7549"/>
            <a:ext cx="69847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5674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2019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2020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Sitka Small" panose="02000505000000020004" pitchFamily="2" charset="0"/>
                        </a:rPr>
                        <a:t>2021</a:t>
                      </a:r>
                      <a:endParaRPr lang="ru-RU" sz="1600" b="1" dirty="0"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3 463,2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3 665,0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3 879,9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4 231,7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954,2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076,5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62479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377,3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888,0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716,7</a:t>
                      </a:r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1 174,2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1 597,8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1 489,1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effectLst/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400" b="1" kern="1200" baseline="0" dirty="0" smtClean="0">
                          <a:solidFill>
                            <a:srgbClr val="003399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400" b="1" kern="1200" dirty="0" smtClean="0">
                        <a:solidFill>
                          <a:srgbClr val="003399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9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0"/>
          <p:cNvSpPr/>
          <p:nvPr/>
        </p:nvSpPr>
        <p:spPr>
          <a:xfrm>
            <a:off x="0" y="206084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4"/>
          <p:cNvSpPr/>
          <p:nvPr/>
        </p:nvSpPr>
        <p:spPr>
          <a:xfrm>
            <a:off x="0" y="1124744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 descr="педагог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88840"/>
            <a:ext cx="288032" cy="763836"/>
          </a:xfrm>
          <a:prstGeom prst="rect">
            <a:avLst/>
          </a:prstGeom>
        </p:spPr>
      </p:pic>
      <p:sp>
        <p:nvSpPr>
          <p:cNvPr id="15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18" name="Рисунок 17" descr="поддержка семь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1404" y="692696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4EEA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18-2020 г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4446848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042226"/>
              </p:ext>
            </p:extLst>
          </p:nvPr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80162899"/>
              </p:ext>
            </p:extLst>
          </p:nvPr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463582587"/>
              </p:ext>
            </p:extLst>
          </p:nvPr>
        </p:nvGraphicFramePr>
        <p:xfrm>
          <a:off x="251520" y="501317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30664044"/>
              </p:ext>
            </p:extLst>
          </p:nvPr>
        </p:nvGraphicFramePr>
        <p:xfrm>
          <a:off x="251520" y="5229200"/>
          <a:ext cx="381642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35" name="Рисунок 34" descr="соц полити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5154632"/>
            <a:ext cx="1776975" cy="1703368"/>
          </a:xfrm>
          <a:prstGeom prst="rect">
            <a:avLst/>
          </a:prstGeom>
        </p:spPr>
      </p:pic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Выноска 2 36"/>
          <p:cNvSpPr/>
          <p:nvPr/>
        </p:nvSpPr>
        <p:spPr>
          <a:xfrm>
            <a:off x="7380312" y="99961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СРЕДНЯЯ  ЗАРАБОТНАЯ  ПЛАТА  В СФЕРЕ ОБРАЗОВАНИЯ И КУЛЬТУРЫ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7504" y="692696"/>
            <a:ext cx="7128792" cy="1008112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solidFill>
            <a:srgbClr val="CCCCFF"/>
          </a:solidFill>
          <a:ln w="127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Century Schoolbook" pitchFamily="18" charset="0"/>
              </a:rPr>
              <a:t>Показатели уровня средней заработной платы отдельных категорий работников в соответствии с указом Президента РФ от 7 мая 2012 г. №597 «О мероприятиях по реализации государственной  социальной политики».</a:t>
            </a:r>
            <a:endParaRPr lang="ru-RU" sz="1600" dirty="0">
              <a:solidFill>
                <a:srgbClr val="000099"/>
              </a:solidFill>
              <a:latin typeface="Century Schoolbook" pitchFamily="18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85208313"/>
              </p:ext>
            </p:extLst>
          </p:nvPr>
        </p:nvGraphicFramePr>
        <p:xfrm>
          <a:off x="31398" y="1556791"/>
          <a:ext cx="89644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0321" y="4485347"/>
            <a:ext cx="1123393" cy="131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4437112"/>
            <a:ext cx="746522" cy="1253178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5229200"/>
            <a:ext cx="576064" cy="585891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r="39534" b="1227"/>
          <a:stretch/>
        </p:blipFill>
        <p:spPr>
          <a:xfrm>
            <a:off x="6570218" y="3607279"/>
            <a:ext cx="666078" cy="21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651" r="5415" b="-651"/>
          <a:stretch/>
        </p:blipFill>
        <p:spPr>
          <a:xfrm>
            <a:off x="2889518" y="4149079"/>
            <a:ext cx="1254804" cy="163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</a:t>
            </a:r>
            <a:endParaRPr lang="ru-RU" b="1" dirty="0">
              <a:latin typeface="Book Antiqua" pitchFamily="18" charset="0"/>
            </a:endParaRPr>
          </a:p>
        </p:txBody>
      </p:sp>
      <p:graphicFrame>
        <p:nvGraphicFramePr>
          <p:cNvPr id="8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400742"/>
              </p:ext>
            </p:extLst>
          </p:nvPr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28823674"/>
              </p:ext>
            </p:extLst>
          </p:nvPr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5 983,8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6 240,8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6 552,7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Выноска 2 15"/>
          <p:cNvSpPr/>
          <p:nvPr/>
        </p:nvSpPr>
        <p:spPr>
          <a:xfrm>
            <a:off x="8015863" y="512684"/>
            <a:ext cx="971769" cy="360024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770259790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05084766"/>
              </p:ext>
            </p:extLst>
          </p:nvPr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15832713"/>
              </p:ext>
            </p:extLst>
          </p:nvPr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457424829"/>
              </p:ext>
            </p:extLst>
          </p:nvPr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 ТРАНСФЕРТЫ  В  2019-2021 ГОДАХ  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27784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372200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2019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2020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28 915,8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22 801,5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22 778,9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280,47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469,4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27" name="Рисунок 26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  <p:sp>
        <p:nvSpPr>
          <p:cNvPr id="3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8022123" y="557972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777989631"/>
              </p:ext>
            </p:extLst>
          </p:nvPr>
        </p:nvGraphicFramePr>
        <p:xfrm>
          <a:off x="29236" y="836234"/>
          <a:ext cx="2877068" cy="209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9415"/>
            <a:ext cx="582725" cy="3794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76" y="1039500"/>
            <a:ext cx="683568" cy="445167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55546" y="1890366"/>
            <a:ext cx="924781" cy="7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0"/>
            <a:ext cx="849694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73324" y="898241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339 704,4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5940152" y="908140"/>
            <a:ext cx="2520280" cy="612648"/>
          </a:xfrm>
          <a:prstGeom prst="flowChartProcess">
            <a:avLst/>
          </a:prstGeom>
          <a:solidFill>
            <a:srgbClr val="99CC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333 393,7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33,1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1" name="Рисунок 20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581128"/>
            <a:ext cx="719703" cy="719703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люд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3" name="Лента лицом вниз 2"/>
          <p:cNvSpPr/>
          <p:nvPr/>
        </p:nvSpPr>
        <p:spPr>
          <a:xfrm>
            <a:off x="2791802" y="1829371"/>
            <a:ext cx="3744416" cy="1402804"/>
          </a:xfrm>
          <a:prstGeom prst="ribbon">
            <a:avLst/>
          </a:prstGeom>
          <a:solidFill>
            <a:srgbClr val="99CCFF"/>
          </a:solidFill>
          <a:ln w="952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2021 г. </a:t>
            </a:r>
            <a:endParaRPr lang="ru-RU" sz="16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</a:t>
            </a: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</a:rPr>
              <a:t>700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252520" cy="148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ПРОГРАММНЫЕ И НЕПОГРАММНЫЕ  НАПРАВЛЕНИЯ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86224304"/>
              </p:ext>
            </p:extLst>
          </p:nvPr>
        </p:nvGraphicFramePr>
        <p:xfrm>
          <a:off x="701316" y="836712"/>
          <a:ext cx="849694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1680" y="6309320"/>
            <a:ext cx="1512168" cy="40011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220 456,3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735628"/>
              </p:ext>
            </p:extLst>
          </p:nvPr>
        </p:nvGraphicFramePr>
        <p:xfrm>
          <a:off x="-2" y="4941168"/>
          <a:ext cx="9144001" cy="172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8"/>
                <a:gridCol w="2088232"/>
                <a:gridCol w="2160240"/>
                <a:gridCol w="1979711"/>
              </a:tblGrid>
              <a:tr h="376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(3,0 %)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11 288,3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5025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893,7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(97,0 %)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815,6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(95,9 %)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3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  <a:endParaRPr lang="ru-RU" sz="13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455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266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958,8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Выноска 2 15"/>
          <p:cNvSpPr/>
          <p:nvPr/>
        </p:nvSpPr>
        <p:spPr>
          <a:xfrm>
            <a:off x="8115451" y="709971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20769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323528" y="0"/>
            <a:ext cx="9001000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НАПРАВЛЕНИЯ  РАСХОДОВ 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910"/>
              </p:ext>
            </p:extLst>
          </p:nvPr>
        </p:nvGraphicFramePr>
        <p:xfrm>
          <a:off x="36004" y="544210"/>
          <a:ext cx="9144000" cy="635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668766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250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878,1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77,9 %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175 261,2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75 022,7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15,3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82,6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48,7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«Укрепление общественного здоровья»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– 16,0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«Сохранение, охрана объектов культурного наследия, расположенных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431,6</a:t>
                      </a:r>
                      <a:endParaRPr lang="ru-RU" sz="1400" b="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43528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13 759,4 тыс. рублей или 4,2 %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1 058,4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 сельского хозяйства в муниципальном образовании «Холм-Жирковский район»-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800,0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 –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11 901,0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582692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57</a:t>
                      </a:r>
                      <a:r>
                        <a:rPr lang="ru-RU" sz="1400" b="1" u="none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454,4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тыс. рублей или 19,8 %</a:t>
                      </a:r>
                      <a:endParaRPr lang="ru-RU" sz="14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области»-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475,9 тыс. руб.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области»-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27 960,2 тыс. руб.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- 4 018,3 тыс. руб.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99">
                            <a:shade val="30000"/>
                            <a:satMod val="115000"/>
                          </a:srgbClr>
                        </a:gs>
                        <a:gs pos="50000">
                          <a:srgbClr val="FFFF99">
                            <a:shade val="67500"/>
                            <a:satMod val="115000"/>
                          </a:srgbClr>
                        </a:gs>
                        <a:gs pos="100000">
                          <a:srgbClr val="FFFF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30472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400" b="1" u="non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13,7 тыс. рублей или 0,1%</a:t>
                      </a:r>
                      <a:endParaRPr lang="ru-RU" sz="1400" b="1" u="sng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13,7 тыс. руб.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99">
                            <a:shade val="30000"/>
                            <a:satMod val="115000"/>
                          </a:srgbClr>
                        </a:gs>
                        <a:gs pos="50000">
                          <a:srgbClr val="FFCC99">
                            <a:shade val="67500"/>
                            <a:satMod val="115000"/>
                          </a:srgbClr>
                        </a:gs>
                        <a:gs pos="100000">
                          <a:srgbClr val="FF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36096" y="6672338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76278641"/>
              </p:ext>
            </p:extLst>
          </p:nvPr>
        </p:nvGraphicFramePr>
        <p:xfrm>
          <a:off x="107504" y="836712"/>
          <a:ext cx="612068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94672771"/>
              </p:ext>
            </p:extLst>
          </p:nvPr>
        </p:nvGraphicFramePr>
        <p:xfrm>
          <a:off x="107504" y="1717618"/>
          <a:ext cx="6120680" cy="99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17582"/>
              </p:ext>
            </p:extLst>
          </p:nvPr>
        </p:nvGraphicFramePr>
        <p:xfrm>
          <a:off x="5148065" y="3501008"/>
          <a:ext cx="3816424" cy="322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837"/>
                <a:gridCol w="899807"/>
                <a:gridCol w="868780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785571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Эффективность созданных условий  для органов местного самоуправления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да</a:t>
                      </a:r>
                      <a:endParaRPr lang="ru-RU" sz="120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110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Улучшение условий хранения архивных документов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3471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Рисунок 16" descr="руководство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19772" y="992322"/>
            <a:ext cx="2800510" cy="1594893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72495098"/>
              </p:ext>
            </p:extLst>
          </p:nvPr>
        </p:nvGraphicFramePr>
        <p:xfrm>
          <a:off x="260334" y="2696403"/>
          <a:ext cx="4332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2651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Выноска 2 17"/>
          <p:cNvSpPr/>
          <p:nvPr/>
        </p:nvSpPr>
        <p:spPr>
          <a:xfrm>
            <a:off x="5148064" y="2852936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9470287"/>
              </p:ext>
            </p:extLst>
          </p:nvPr>
        </p:nvGraphicFramePr>
        <p:xfrm>
          <a:off x="107504" y="1700808"/>
          <a:ext cx="48965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386217160"/>
              </p:ext>
            </p:extLst>
          </p:nvPr>
        </p:nvGraphicFramePr>
        <p:xfrm>
          <a:off x="157512" y="2456253"/>
          <a:ext cx="439248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51823"/>
              </p:ext>
            </p:extLst>
          </p:nvPr>
        </p:nvGraphicFramePr>
        <p:xfrm>
          <a:off x="154936" y="4321277"/>
          <a:ext cx="5888302" cy="2321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3534"/>
                <a:gridCol w="996656"/>
                <a:gridCol w="1008112"/>
              </a:tblGrid>
              <a:tr h="3233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400" noProof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1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Соблюдение требования БК РФ к составлению отчетности об исполнении местного бюджета, 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7907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100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18,3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22040060"/>
              </p:ext>
            </p:extLst>
          </p:nvPr>
        </p:nvGraphicFramePr>
        <p:xfrm>
          <a:off x="4716015" y="1196752"/>
          <a:ext cx="4263179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16" name="Рисунок 15" descr="финансы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88224" y="4293096"/>
            <a:ext cx="2469916" cy="2250368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888082" y="3699197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0364" y="919885"/>
            <a:ext cx="9073636" cy="786240"/>
            <a:chOff x="0" y="2923"/>
            <a:chExt cx="6120680" cy="786240"/>
          </a:xfrm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923"/>
              <a:ext cx="6120680" cy="78624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38381" y="41304"/>
              <a:ext cx="6043918" cy="7094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u="sng" kern="1200" dirty="0" smtClean="0">
                  <a:latin typeface="Sitka Small" panose="02000505000000020004" pitchFamily="2" charset="0"/>
                </a:rPr>
                <a:t>Цель</a:t>
              </a:r>
              <a:r>
                <a:rPr lang="ru-RU" sz="1400" b="1" kern="1200" dirty="0" smtClean="0">
                  <a:latin typeface="Sitka Small" panose="02000505000000020004" pitchFamily="2" charset="0"/>
                </a:rPr>
                <a:t>: </a:t>
              </a:r>
              <a:r>
                <a:rPr lang="ru-RU" sz="1400" kern="1200" dirty="0" smtClean="0">
                  <a:latin typeface="Sitka Small" panose="02000505000000020004" pitchFamily="2" charset="0"/>
                </a:rPr>
                <a:t>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и устойчивости бюджетной системы, повышение качества управления муниципальными финанс</a:t>
              </a:r>
              <a:r>
                <a:rPr lang="ru-RU" sz="1400" dirty="0" smtClean="0">
                  <a:latin typeface="Sitka Small" panose="02000505000000020004" pitchFamily="2" charset="0"/>
                </a:rPr>
                <a:t>ами.</a:t>
              </a:r>
              <a:endParaRPr lang="ru-RU" sz="1400" kern="1200" dirty="0">
                <a:latin typeface="Sitka Small" panose="02000505000000020004" pitchFamily="2" charset="0"/>
              </a:endParaRPr>
            </a:p>
          </p:txBody>
        </p:sp>
      </p:grpSp>
      <p:sp>
        <p:nvSpPr>
          <p:cNvPr id="2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79942711"/>
              </p:ext>
            </p:extLst>
          </p:nvPr>
        </p:nvGraphicFramePr>
        <p:xfrm>
          <a:off x="107504" y="764704"/>
          <a:ext cx="903649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78521"/>
              </p:ext>
            </p:extLst>
          </p:nvPr>
        </p:nvGraphicFramePr>
        <p:xfrm>
          <a:off x="1" y="3773222"/>
          <a:ext cx="5292080" cy="296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270"/>
                <a:gridCol w="981405"/>
                <a:gridCol w="981405"/>
              </a:tblGrid>
              <a:tr h="3038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 в возрасте 3-7 лет, получающих услуги дошкольного образования, %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500" noProof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3971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охвате детей общественным дошкольным воспитанием, 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8499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Удельный вес обучающихся, которым предоставлены все современные условия обучения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7517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Доля детей, охваченных мероприятиями регионального и всероссийского уровня в возрасте 7-15 лет, 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500" kern="1200" noProof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63537" y="1302549"/>
            <a:ext cx="2016224" cy="186496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42161" y="2333155"/>
            <a:ext cx="4861887" cy="1384995"/>
          </a:xfrm>
          <a:prstGeom prst="rect">
            <a:avLst/>
          </a:prstGeom>
          <a:gradFill flip="none" rotWithShape="1">
            <a:gsLst>
              <a:gs pos="0">
                <a:srgbClr val="D5D5FF">
                  <a:shade val="30000"/>
                  <a:satMod val="115000"/>
                </a:srgbClr>
              </a:gs>
              <a:gs pos="50000">
                <a:srgbClr val="D5D5FF">
                  <a:shade val="67500"/>
                  <a:satMod val="115000"/>
                </a:srgbClr>
              </a:gs>
              <a:gs pos="100000">
                <a:srgbClr val="D5D5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48 122,0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104 517,1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3 378,5 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тыс. руб.</a:t>
            </a: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192037125"/>
              </p:ext>
            </p:extLst>
          </p:nvPr>
        </p:nvGraphicFramePr>
        <p:xfrm>
          <a:off x="5036391" y="2843062"/>
          <a:ext cx="40561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Выноска 2 26"/>
          <p:cNvSpPr/>
          <p:nvPr/>
        </p:nvSpPr>
        <p:spPr>
          <a:xfrm>
            <a:off x="7943855" y="1540592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24832" y="1504952"/>
            <a:ext cx="4896544" cy="730080"/>
            <a:chOff x="0" y="31003"/>
            <a:chExt cx="4896544" cy="730080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31003"/>
              <a:ext cx="4896544" cy="7300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5640" y="66643"/>
              <a:ext cx="4825264" cy="6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Sitka Small" panose="02000505000000020004" pitchFamily="2" charset="0"/>
                </a:rPr>
                <a:t>В 2021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году на реализацию программы было направлено  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175 261,2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 или 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97,9 %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 к годовому плану (</a:t>
              </a:r>
              <a:r>
                <a:rPr lang="ru-RU" sz="1300" b="1" dirty="0" smtClean="0">
                  <a:latin typeface="Sitka Small" panose="02000505000000020004" pitchFamily="2" charset="0"/>
                </a:rPr>
                <a:t>178 990,5</a:t>
              </a:r>
              <a:r>
                <a:rPr lang="ru-RU" sz="1300" b="1" kern="1200" dirty="0" smtClean="0">
                  <a:latin typeface="Sitka Small" panose="02000505000000020004" pitchFamily="2" charset="0"/>
                </a:rPr>
                <a:t> </a:t>
              </a:r>
              <a:r>
                <a:rPr lang="ru-RU" sz="1300" kern="1200" dirty="0" smtClean="0">
                  <a:latin typeface="Sitka Small" panose="02000505000000020004" pitchFamily="2" charset="0"/>
                </a:rPr>
                <a:t>тыс. рублей), в т. ч.:</a:t>
              </a:r>
              <a:endParaRPr lang="ru-RU" sz="1300" kern="1200" dirty="0">
                <a:latin typeface="Sitka Small" panose="02000505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277694"/>
              </p:ext>
            </p:extLst>
          </p:nvPr>
        </p:nvGraphicFramePr>
        <p:xfrm>
          <a:off x="5436096" y="4581128"/>
          <a:ext cx="370790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864096"/>
                <a:gridCol w="827584"/>
              </a:tblGrid>
              <a:tr h="4320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135784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Повышение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доступности и качества  оказания услуг в сфере реализации муниципальной программы,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endParaRPr lang="ru-RU" sz="14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81,2</a:t>
                      </a:r>
                      <a:endParaRPr lang="ru-RU" sz="140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4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81,2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4538086"/>
              </p:ext>
            </p:extLst>
          </p:nvPr>
        </p:nvGraphicFramePr>
        <p:xfrm>
          <a:off x="5671785" y="1268760"/>
          <a:ext cx="349188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7712698"/>
              </p:ext>
            </p:extLst>
          </p:nvPr>
        </p:nvGraphicFramePr>
        <p:xfrm>
          <a:off x="827584" y="1844824"/>
          <a:ext cx="410445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3588717"/>
              </p:ext>
            </p:extLst>
          </p:nvPr>
        </p:nvGraphicFramePr>
        <p:xfrm>
          <a:off x="107504" y="836712"/>
          <a:ext cx="547260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788225939"/>
              </p:ext>
            </p:extLst>
          </p:nvPr>
        </p:nvGraphicFramePr>
        <p:xfrm>
          <a:off x="-28718" y="2753544"/>
          <a:ext cx="554461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8042364" y="838169"/>
            <a:ext cx="1020633" cy="396036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05397" y="6629872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Стрелка вправо с вырезом 33"/>
          <p:cNvSpPr/>
          <p:nvPr/>
        </p:nvSpPr>
        <p:spPr>
          <a:xfrm>
            <a:off x="5004048" y="2060848"/>
            <a:ext cx="648072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11" y="3158407"/>
            <a:ext cx="1954766" cy="141109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21" y="2877842"/>
            <a:ext cx="1440160" cy="18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-376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602886"/>
              </p:ext>
            </p:extLst>
          </p:nvPr>
        </p:nvGraphicFramePr>
        <p:xfrm>
          <a:off x="161409" y="4126024"/>
          <a:ext cx="6552728" cy="2546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466"/>
                <a:gridCol w="1411094"/>
                <a:gridCol w="1512168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FF505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100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 совершенных ДТП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80875821"/>
              </p:ext>
            </p:extLst>
          </p:nvPr>
        </p:nvGraphicFramePr>
        <p:xfrm>
          <a:off x="6084168" y="1628800"/>
          <a:ext cx="3059832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6494314"/>
              </p:ext>
            </p:extLst>
          </p:nvPr>
        </p:nvGraphicFramePr>
        <p:xfrm>
          <a:off x="107504" y="980728"/>
          <a:ext cx="89289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94988940"/>
              </p:ext>
            </p:extLst>
          </p:nvPr>
        </p:nvGraphicFramePr>
        <p:xfrm>
          <a:off x="107504" y="1700808"/>
          <a:ext cx="5760640" cy="131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6" name="Прямоугольная выноска 15"/>
          <p:cNvSpPr/>
          <p:nvPr/>
        </p:nvSpPr>
        <p:spPr>
          <a:xfrm>
            <a:off x="611560" y="2961098"/>
            <a:ext cx="4968552" cy="648072"/>
          </a:xfrm>
          <a:prstGeom prst="wedgeRectCallout">
            <a:avLst>
              <a:gd name="adj1" fmla="val -20796"/>
              <a:gd name="adj2" fmla="val 11035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>
            <a:solidFill>
              <a:srgbClr val="CC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Достижение уровня плановых значений муниципальной программы в 2021 году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7" name="Рисунок 16" descr="ОБЖ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904260" y="4568847"/>
            <a:ext cx="2092303" cy="2100707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22" y="2636912"/>
            <a:ext cx="3086262" cy="142173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2651" y="6659004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80654079"/>
              </p:ext>
            </p:extLst>
          </p:nvPr>
        </p:nvGraphicFramePr>
        <p:xfrm>
          <a:off x="107504" y="836712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796136" y="1988840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57599344"/>
              </p:ext>
            </p:extLst>
          </p:nvPr>
        </p:nvGraphicFramePr>
        <p:xfrm>
          <a:off x="107504" y="1556792"/>
          <a:ext cx="547260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52322"/>
              </p:ext>
            </p:extLst>
          </p:nvPr>
        </p:nvGraphicFramePr>
        <p:xfrm>
          <a:off x="107504" y="3447320"/>
          <a:ext cx="5400600" cy="322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241"/>
                <a:gridCol w="1216223"/>
                <a:gridCol w="1224136"/>
              </a:tblGrid>
              <a:tr h="3948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FF">
                            <a:tint val="66000"/>
                            <a:satMod val="160000"/>
                          </a:srgbClr>
                        </a:gs>
                        <a:gs pos="50000">
                          <a:srgbClr val="0099FF">
                            <a:tint val="44500"/>
                            <a:satMod val="160000"/>
                          </a:srgbClr>
                        </a:gs>
                        <a:gs pos="100000">
                          <a:srgbClr val="00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6</a:t>
                      </a:r>
                      <a:endParaRPr lang="ru-RU" sz="140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1169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48555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9829"/>
          <a:stretch/>
        </p:blipFill>
        <p:spPr>
          <a:xfrm>
            <a:off x="5615989" y="2924944"/>
            <a:ext cx="3420126" cy="2133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81154"/>
            <a:ext cx="2221037" cy="1710893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03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69870478"/>
              </p:ext>
            </p:extLst>
          </p:nvPr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5402864"/>
              </p:ext>
            </p:extLst>
          </p:nvPr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99347293"/>
              </p:ext>
            </p:extLst>
          </p:nvPr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68631544"/>
              </p:ext>
            </p:extLst>
          </p:nvPr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63778686"/>
              </p:ext>
            </p:extLst>
          </p:nvPr>
        </p:nvGraphicFramePr>
        <p:xfrm>
          <a:off x="0" y="836712"/>
          <a:ext cx="550810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11577782"/>
              </p:ext>
            </p:extLst>
          </p:nvPr>
        </p:nvGraphicFramePr>
        <p:xfrm>
          <a:off x="107504" y="1556792"/>
          <a:ext cx="540060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27141"/>
              </p:ext>
            </p:extLst>
          </p:nvPr>
        </p:nvGraphicFramePr>
        <p:xfrm>
          <a:off x="168901" y="3745467"/>
          <a:ext cx="5256582" cy="2302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02"/>
                <a:gridCol w="1270340"/>
                <a:gridCol w="1270340"/>
              </a:tblGrid>
              <a:tr h="5525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689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15,2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272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посевных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площадей зерновых и зернобобовых культур</a:t>
                      </a: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800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384</a:t>
                      </a:r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kern="1200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019</a:t>
                      </a:r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12069" r="7475" b="16812"/>
          <a:stretch/>
        </p:blipFill>
        <p:spPr>
          <a:xfrm>
            <a:off x="5570743" y="1224279"/>
            <a:ext cx="352479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7477" r="5113" b="7475"/>
          <a:stretch/>
        </p:blipFill>
        <p:spPr>
          <a:xfrm>
            <a:off x="5547941" y="3877193"/>
            <a:ext cx="3570397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6115800"/>
              </p:ext>
            </p:extLst>
          </p:nvPr>
        </p:nvGraphicFramePr>
        <p:xfrm>
          <a:off x="115420" y="908719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40704" y="3252708"/>
            <a:ext cx="3717413" cy="7386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33735"/>
              </p:ext>
            </p:extLst>
          </p:nvPr>
        </p:nvGraphicFramePr>
        <p:xfrm>
          <a:off x="107504" y="1625072"/>
          <a:ext cx="4628819" cy="153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806896"/>
              </p:ext>
            </p:extLst>
          </p:nvPr>
        </p:nvGraphicFramePr>
        <p:xfrm>
          <a:off x="-1" y="4066036"/>
          <a:ext cx="4896037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13"/>
                <a:gridCol w="1554229"/>
                <a:gridCol w="1641795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Сохранение численности населения</a:t>
                      </a:r>
                    </a:p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8</a:t>
                      </a:r>
                      <a:r>
                        <a:rPr lang="ru-RU" baseline="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 644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8 700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Снижение смертности населения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(человек)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FF">
                            <a:shade val="30000"/>
                            <a:satMod val="115000"/>
                          </a:srgbClr>
                        </a:gs>
                        <a:gs pos="50000">
                          <a:srgbClr val="CCFFFF">
                            <a:shade val="67500"/>
                            <a:satMod val="115000"/>
                          </a:srgbClr>
                        </a:gs>
                        <a:gs pos="100000">
                          <a:srgbClr val="CCFF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08" y="2074540"/>
            <a:ext cx="4063380" cy="2708920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7763442"/>
              </p:ext>
            </p:extLst>
          </p:nvPr>
        </p:nvGraphicFramePr>
        <p:xfrm>
          <a:off x="107504" y="947630"/>
          <a:ext cx="9036496" cy="966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84168" y="2620362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97280454"/>
              </p:ext>
            </p:extLst>
          </p:nvPr>
        </p:nvGraphicFramePr>
        <p:xfrm>
          <a:off x="179512" y="2072568"/>
          <a:ext cx="5832648" cy="207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54639"/>
              </p:ext>
            </p:extLst>
          </p:nvPr>
        </p:nvGraphicFramePr>
        <p:xfrm>
          <a:off x="107504" y="4293096"/>
          <a:ext cx="5472608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883"/>
                <a:gridCol w="1402219"/>
                <a:gridCol w="1516506"/>
              </a:tblGrid>
              <a:tr h="5004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5306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маломобильных групп  (единиц)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8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33</a:t>
                      </a:r>
                      <a:endParaRPr lang="ru-RU" sz="1800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20" y="4307372"/>
            <a:ext cx="3482480" cy="2276872"/>
          </a:xfrm>
          <a:prstGeom prst="rect">
            <a:avLst/>
          </a:prstGeom>
        </p:spPr>
      </p:pic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096049"/>
              </p:ext>
            </p:extLst>
          </p:nvPr>
        </p:nvGraphicFramePr>
        <p:xfrm>
          <a:off x="107504" y="1052736"/>
          <a:ext cx="903649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0322"/>
              </p:ext>
            </p:extLst>
          </p:nvPr>
        </p:nvGraphicFramePr>
        <p:xfrm>
          <a:off x="4488261" y="4150174"/>
          <a:ext cx="4620243" cy="2667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95"/>
                <a:gridCol w="1142607"/>
                <a:gridCol w="1089641"/>
              </a:tblGrid>
              <a:tr h="514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00CC66"/>
                    </a:solidFill>
                  </a:tcPr>
                </a:tc>
              </a:tr>
              <a:tr h="790897">
                <a:tc>
                  <a:txBody>
                    <a:bodyPr/>
                    <a:lstStyle/>
                    <a:p>
                      <a:pPr algn="just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1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339,7</a:t>
                      </a:r>
                      <a:endParaRPr lang="ru-RU" sz="1400" b="1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595,6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9933">
                            <a:tint val="66000"/>
                            <a:satMod val="160000"/>
                          </a:srgbClr>
                        </a:gs>
                        <a:gs pos="50000">
                          <a:srgbClr val="339933">
                            <a:tint val="44500"/>
                            <a:satMod val="160000"/>
                          </a:srgbClr>
                        </a:gs>
                        <a:gs pos="100000">
                          <a:srgbClr val="339933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208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100" b="0" kern="120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121,3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b="1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228,9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FF99">
                            <a:tint val="66000"/>
                            <a:satMod val="160000"/>
                          </a:srgbClr>
                        </a:gs>
                        <a:gs pos="50000">
                          <a:srgbClr val="00FF99">
                            <a:tint val="44500"/>
                            <a:satMod val="160000"/>
                          </a:srgbClr>
                        </a:gs>
                        <a:gs pos="100000">
                          <a:srgbClr val="00FF99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2662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Доходы, получаемые  от реализации земельных</a:t>
                      </a:r>
                      <a:r>
                        <a:rPr lang="ru-RU" sz="11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участков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, тыс. рублей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942,1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6" name="Рисунок 15" descr="управление имуществом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88804" y="1772816"/>
            <a:ext cx="3055196" cy="19442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665364075"/>
              </p:ext>
            </p:extLst>
          </p:nvPr>
        </p:nvGraphicFramePr>
        <p:xfrm>
          <a:off x="-1692696" y="1607220"/>
          <a:ext cx="8118648" cy="507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768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9655985"/>
              </p:ext>
            </p:extLst>
          </p:nvPr>
        </p:nvGraphicFramePr>
        <p:xfrm>
          <a:off x="107504" y="836712"/>
          <a:ext cx="903649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6262627"/>
              </p:ext>
            </p:extLst>
          </p:nvPr>
        </p:nvGraphicFramePr>
        <p:xfrm>
          <a:off x="107504" y="1844824"/>
          <a:ext cx="518457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87030198"/>
              </p:ext>
            </p:extLst>
          </p:nvPr>
        </p:nvGraphicFramePr>
        <p:xfrm>
          <a:off x="611560" y="3130424"/>
          <a:ext cx="4176464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86180"/>
              </p:ext>
            </p:extLst>
          </p:nvPr>
        </p:nvGraphicFramePr>
        <p:xfrm>
          <a:off x="7916" y="3861048"/>
          <a:ext cx="548208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769"/>
                <a:gridCol w="1368152"/>
                <a:gridCol w="1440159"/>
              </a:tblGrid>
              <a:tr h="4899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123947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373,0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373,7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510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2175" r="26376" b="6570"/>
          <a:stretch/>
        </p:blipFill>
        <p:spPr>
          <a:xfrm>
            <a:off x="5333757" y="2996316"/>
            <a:ext cx="3810243" cy="2907817"/>
          </a:xfrm>
          <a:prstGeom prst="rect">
            <a:avLst/>
          </a:prstGeom>
        </p:spPr>
      </p:pic>
      <p:pic>
        <p:nvPicPr>
          <p:cNvPr id="16" name="Рисунок 15" descr="гпв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831036" y="1816143"/>
            <a:ext cx="1277409" cy="1186394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576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«Укрепление общественного здоровья»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31034785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15123295"/>
              </p:ext>
            </p:extLst>
          </p:nvPr>
        </p:nvGraphicFramePr>
        <p:xfrm>
          <a:off x="135684" y="1694884"/>
          <a:ext cx="5132569" cy="173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83819102"/>
              </p:ext>
            </p:extLst>
          </p:nvPr>
        </p:nvGraphicFramePr>
        <p:xfrm>
          <a:off x="827584" y="3632769"/>
          <a:ext cx="4176464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224347"/>
              </p:ext>
            </p:extLst>
          </p:nvPr>
        </p:nvGraphicFramePr>
        <p:xfrm>
          <a:off x="24042" y="4797152"/>
          <a:ext cx="6420166" cy="1930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692"/>
                <a:gridCol w="1254322"/>
                <a:gridCol w="136815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FFCC">
                            <a:shade val="30000"/>
                            <a:satMod val="115000"/>
                          </a:srgbClr>
                        </a:gs>
                        <a:gs pos="50000">
                          <a:srgbClr val="66FFCC">
                            <a:shade val="67500"/>
                            <a:satMod val="115000"/>
                          </a:srgbClr>
                        </a:gs>
                        <a:gs pos="100000">
                          <a:srgbClr val="66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6310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Увеличение доли граждан, систематически занимающихся физической культурой и спортом, в общей численности населения,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%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17,1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20,5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shade val="30000"/>
                            <a:satMod val="115000"/>
                          </a:srgbClr>
                        </a:gs>
                        <a:gs pos="50000">
                          <a:srgbClr val="CCFFCC">
                            <a:shade val="67500"/>
                            <a:satMod val="115000"/>
                          </a:srgbClr>
                        </a:gs>
                        <a:gs pos="100000">
                          <a:srgbClr val="CC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7597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Охват горячим питанием учащихся в общеобразовательных организациях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0" name="Рисунок 19" descr="здоровье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23928" y="0"/>
            <a:ext cx="936104" cy="987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52" y="5005749"/>
            <a:ext cx="2596485" cy="181804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6401" r="18500" b="8001"/>
          <a:stretch/>
        </p:blipFill>
        <p:spPr>
          <a:xfrm>
            <a:off x="5284022" y="1601892"/>
            <a:ext cx="373841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211960" y="0"/>
            <a:ext cx="4932040" cy="49641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«Сохранение объектов культурного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наследия (памятников истории и культуры)»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281811"/>
              </p:ext>
            </p:extLst>
          </p:nvPr>
        </p:nvGraphicFramePr>
        <p:xfrm>
          <a:off x="107504" y="836712"/>
          <a:ext cx="903649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9369800"/>
              </p:ext>
            </p:extLst>
          </p:nvPr>
        </p:nvGraphicFramePr>
        <p:xfrm>
          <a:off x="149955" y="1797249"/>
          <a:ext cx="4926101" cy="163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8387430"/>
              </p:ext>
            </p:extLst>
          </p:nvPr>
        </p:nvGraphicFramePr>
        <p:xfrm>
          <a:off x="503582" y="3908924"/>
          <a:ext cx="4266457" cy="53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22999"/>
              </p:ext>
            </p:extLst>
          </p:nvPr>
        </p:nvGraphicFramePr>
        <p:xfrm>
          <a:off x="107504" y="4813961"/>
          <a:ext cx="5131163" cy="1495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501"/>
                <a:gridCol w="1467410"/>
                <a:gridCol w="1351252"/>
              </a:tblGrid>
              <a:tr h="4152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sz="13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CCFF">
                            <a:shade val="30000"/>
                            <a:satMod val="115000"/>
                          </a:srgbClr>
                        </a:gs>
                        <a:gs pos="50000">
                          <a:srgbClr val="99CCFF">
                            <a:shade val="67500"/>
                            <a:satMod val="115000"/>
                          </a:srgbClr>
                        </a:gs>
                        <a:gs pos="100000">
                          <a:srgbClr val="99CC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08119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 Количество объектов культурного наследия, по которым проведены ремонтные работы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1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8677" r="11413" b="21664"/>
          <a:stretch/>
        </p:blipFill>
        <p:spPr>
          <a:xfrm>
            <a:off x="4049959" y="5347"/>
            <a:ext cx="720080" cy="67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братско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045325" y="1838937"/>
            <a:ext cx="3265310" cy="233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84" y="4293096"/>
            <a:ext cx="3271710" cy="218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1576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427984" y="0"/>
            <a:ext cx="4716016" cy="65959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«Развитие дорожно- 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муниципального образования «Холм-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836712"/>
            <a:ext cx="9036496" cy="561417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68888533"/>
              </p:ext>
            </p:extLst>
          </p:nvPr>
        </p:nvGraphicFramePr>
        <p:xfrm>
          <a:off x="107504" y="836712"/>
          <a:ext cx="9036496" cy="70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80566775"/>
              </p:ext>
            </p:extLst>
          </p:nvPr>
        </p:nvGraphicFramePr>
        <p:xfrm>
          <a:off x="135684" y="1694884"/>
          <a:ext cx="5084388" cy="166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33097953"/>
              </p:ext>
            </p:extLst>
          </p:nvPr>
        </p:nvGraphicFramePr>
        <p:xfrm>
          <a:off x="271306" y="3768837"/>
          <a:ext cx="4176464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31155"/>
              </p:ext>
            </p:extLst>
          </p:nvPr>
        </p:nvGraphicFramePr>
        <p:xfrm>
          <a:off x="89396" y="4773817"/>
          <a:ext cx="7074891" cy="1260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324"/>
                <a:gridCol w="1894368"/>
                <a:gridCol w="1800199"/>
              </a:tblGrid>
              <a:tr h="41729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Факт</a:t>
                      </a:r>
                      <a:endParaRPr lang="ru-RU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4332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 Протяженность отремонтированных автомобильных дорог общего пользования  местного значения, км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</a:rPr>
                        <a:t>2,5</a:t>
                      </a:r>
                      <a:endParaRPr lang="ru-RU" noProof="0" dirty="0">
                        <a:solidFill>
                          <a:schemeClr val="bg1"/>
                        </a:solidFill>
                        <a:latin typeface="Sitka Small" panose="02000505000000020004" pitchFamily="2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chemeClr val="bg1"/>
                        </a:solidFill>
                        <a:latin typeface="Sitka Small" panose="02000505000000020004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chemeClr val="bg1"/>
                          </a:solidFill>
                          <a:latin typeface="Sitka Small" panose="02000505000000020004" pitchFamily="2" charset="0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33">
                            <a:tint val="66000"/>
                            <a:satMod val="160000"/>
                          </a:srgbClr>
                        </a:gs>
                        <a:gs pos="50000">
                          <a:srgbClr val="CCFF33">
                            <a:tint val="44500"/>
                            <a:satMod val="160000"/>
                          </a:srgbClr>
                        </a:gs>
                        <a:gs pos="100000">
                          <a:srgbClr val="CCFF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276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54" y="-64268"/>
            <a:ext cx="1052736" cy="1052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46" y="1786515"/>
            <a:ext cx="4028543" cy="26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99">
                  <a:shade val="30000"/>
                  <a:satMod val="115000"/>
                </a:srgbClr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rgbClr val="0000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</a:t>
            </a:r>
            <a:r>
              <a:rPr lang="ru-RU" sz="1600" dirty="0" smtClean="0">
                <a:latin typeface="Bookman Old Style" panose="02050604050505020204" pitchFamily="18" charset="0"/>
              </a:rPr>
              <a:t>органов местного самоуправления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Осуществление переданных полномочий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0066CC">
                  <a:shade val="30000"/>
                  <a:satMod val="115000"/>
                </a:srgbClr>
              </a:gs>
              <a:gs pos="50000">
                <a:srgbClr val="0066CC">
                  <a:shade val="67500"/>
                  <a:satMod val="115000"/>
                </a:srgbClr>
              </a:gs>
              <a:gs pos="100000">
                <a:srgbClr val="0066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Расходы на проведение Всероссийской переписи 2020 года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6699FF">
                  <a:shade val="30000"/>
                  <a:satMod val="115000"/>
                </a:srgbClr>
              </a:gs>
              <a:gs pos="50000">
                <a:srgbClr val="6699FF">
                  <a:shade val="67500"/>
                  <a:satMod val="115000"/>
                </a:srgbClr>
              </a:gs>
              <a:gs pos="100000">
                <a:srgbClr val="66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Расходы за счет резервного фонда Администрации Смоленской области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Расходы за счет резервного фонда Администрации МО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2286000" y="5398460"/>
            <a:ext cx="4140158" cy="864096"/>
          </a:xfrm>
          <a:prstGeom prst="cube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1873" y="1195457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5 619,6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   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808" y="2067622"/>
            <a:ext cx="1232376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784,4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7734" y="2946249"/>
            <a:ext cx="101842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77,6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105" y="3817189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4 254,4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7862" y="4681864"/>
            <a:ext cx="118371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305,0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7940" y="5599675"/>
            <a:ext cx="1148395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247,3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11 288,3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-35394"/>
            <a:ext cx="9144000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projectzdra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1358824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	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2021 году  проводились мероприятия в рамках реализации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  ДЛЯ     ГРАЖДАН  ЗА 2019 </a:t>
            </a:r>
            <a:endParaRPr lang="ru-RU" dirty="0"/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85800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БЮДЖЕТ   ДЛЯ     ГРАЖДАН  ЗА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2021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ГОД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2699792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872188" y="307057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105956" y="305561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здравоохране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30" name="Рисунок 29" descr="образовани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pic>
        <p:nvPicPr>
          <p:cNvPr id="31" name="Рисунок 30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3560" y="3118712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32" name="Рисунок 31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9972" y="3199634"/>
            <a:ext cx="936104" cy="9361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4651" y="4360455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sp>
        <p:nvSpPr>
          <p:cNvPr id="37" name="Блок-схема: узел 36"/>
          <p:cNvSpPr/>
          <p:nvPr/>
        </p:nvSpPr>
        <p:spPr>
          <a:xfrm>
            <a:off x="1768058" y="4953535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дороги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621" y="5218984"/>
            <a:ext cx="1082278" cy="864096"/>
          </a:xfrm>
          <a:prstGeom prst="rect">
            <a:avLst/>
          </a:prstGeom>
        </p:spPr>
      </p:pic>
      <p:sp>
        <p:nvSpPr>
          <p:cNvPr id="39" name="Блок-схема: узел 38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городская среда 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sp>
        <p:nvSpPr>
          <p:cNvPr id="41" name="Блок-схема: узел 40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Цифра 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85404" y="4648699"/>
            <a:ext cx="2154948" cy="154078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rgbClr val="0072E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Жилье и городская среда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Рисунок 2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10"/>
          <p:cNvSpPr/>
          <p:nvPr/>
        </p:nvSpPr>
        <p:spPr>
          <a:xfrm>
            <a:off x="0" y="0"/>
            <a:ext cx="961256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 РАЙОНА В 2021 ГОДУ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09869600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27697" y="-915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2021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396"/>
            <a:ext cx="4067944" cy="1217081"/>
          </a:xfrm>
          <a:prstGeom prst="rect">
            <a:avLst/>
          </a:prstGeom>
        </p:spPr>
      </p:pic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4268991630"/>
              </p:ext>
            </p:extLst>
          </p:nvPr>
        </p:nvGraphicFramePr>
        <p:xfrm>
          <a:off x="2771800" y="1700808"/>
          <a:ext cx="62883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" name="Прямоугольная выноска 34"/>
          <p:cNvSpPr/>
          <p:nvPr/>
        </p:nvSpPr>
        <p:spPr>
          <a:xfrm>
            <a:off x="209200" y="1725740"/>
            <a:ext cx="2448272" cy="1152128"/>
          </a:xfrm>
          <a:prstGeom prst="wedge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модернизация учреждений культурно-досугового типа в сельской местности. (Ремонт Верховье-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Малышкинского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СДК)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188489" y="3599652"/>
            <a:ext cx="2448272" cy="1249068"/>
          </a:xfrm>
          <a:prstGeom prst="wedge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государственная поддержка лучших сельских учреждений культуры и лучших работников сельских учреждений культуры.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207413" y="5517232"/>
            <a:ext cx="2448272" cy="961036"/>
          </a:xfrm>
          <a:prstGeom prst="wedge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модернизация детских школ искусств. (Ремонт здания Холм-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Жирковской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ДШИ)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53607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2021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07" y="853948"/>
            <a:ext cx="2589865" cy="774857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53607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322446"/>
            <a:ext cx="3768844" cy="28266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93" y="1961318"/>
            <a:ext cx="3106696" cy="3106696"/>
          </a:xfrm>
          <a:prstGeom prst="rect">
            <a:avLst/>
          </a:prstGeom>
        </p:spPr>
      </p:pic>
      <p:sp>
        <p:nvSpPr>
          <p:cNvPr id="22" name="Выноска со стрелкой вниз 21"/>
          <p:cNvSpPr/>
          <p:nvPr/>
        </p:nvSpPr>
        <p:spPr>
          <a:xfrm>
            <a:off x="3449887" y="660817"/>
            <a:ext cx="2736304" cy="91440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Sitka Small" panose="02000505000000020004" pitchFamily="2" charset="0"/>
              </a:rPr>
              <a:t>Ремонт Верховье-</a:t>
            </a:r>
            <a:r>
              <a:rPr lang="ru-RU" sz="1400" dirty="0" err="1" smtClean="0">
                <a:latin typeface="Sitka Small" panose="02000505000000020004" pitchFamily="2" charset="0"/>
              </a:rPr>
              <a:t>Малышкинского</a:t>
            </a:r>
            <a:r>
              <a:rPr lang="ru-RU" sz="1400" dirty="0" smtClean="0">
                <a:latin typeface="Sitka Small" panose="02000505000000020004" pitchFamily="2" charset="0"/>
              </a:rPr>
              <a:t> СДК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95841"/>
            <a:ext cx="3744416" cy="2497497"/>
          </a:xfrm>
          <a:prstGeom prst="rect">
            <a:avLst/>
          </a:prstGeom>
        </p:spPr>
      </p:pic>
      <p:sp>
        <p:nvSpPr>
          <p:cNvPr id="10" name="Пятно 1 9"/>
          <p:cNvSpPr/>
          <p:nvPr/>
        </p:nvSpPr>
        <p:spPr>
          <a:xfrm>
            <a:off x="694493" y="4658311"/>
            <a:ext cx="2426568" cy="163448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3 506,8 </a:t>
            </a:r>
          </a:p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ыс. руб.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80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2021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51" y="771905"/>
            <a:ext cx="2589865" cy="774857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53607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7" y="1585532"/>
            <a:ext cx="4161636" cy="3121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800"/>
            <a:ext cx="4128968" cy="3096726"/>
          </a:xfrm>
          <a:prstGeom prst="rect">
            <a:avLst/>
          </a:prstGeom>
        </p:spPr>
      </p:pic>
      <p:sp>
        <p:nvSpPr>
          <p:cNvPr id="9" name="Блок-схема: память с посл. доступом 8"/>
          <p:cNvSpPr/>
          <p:nvPr/>
        </p:nvSpPr>
        <p:spPr>
          <a:xfrm>
            <a:off x="4423493" y="1706267"/>
            <a:ext cx="1184682" cy="612648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Было..</a:t>
            </a:r>
            <a:endParaRPr lang="ru-RU" dirty="0"/>
          </a:p>
        </p:txBody>
      </p:sp>
      <p:sp>
        <p:nvSpPr>
          <p:cNvPr id="18" name="Блок-схема: память с посл. доступом 17"/>
          <p:cNvSpPr/>
          <p:nvPr/>
        </p:nvSpPr>
        <p:spPr>
          <a:xfrm>
            <a:off x="3313065" y="5863845"/>
            <a:ext cx="1184682" cy="612648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..стало</a:t>
            </a:r>
            <a:endParaRPr lang="ru-RU" dirty="0"/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3177804" y="759868"/>
            <a:ext cx="2736304" cy="9144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Sitka Small" panose="02000505000000020004" pitchFamily="2" charset="0"/>
              </a:rPr>
              <a:t>Ремонт МБУК</a:t>
            </a:r>
          </a:p>
          <a:p>
            <a:pPr algn="ctr"/>
            <a:r>
              <a:rPr lang="ru-RU" sz="1400" dirty="0" smtClean="0">
                <a:latin typeface="Sitka Small" panose="02000505000000020004" pitchFamily="2" charset="0"/>
              </a:rPr>
              <a:t>«Холм-</a:t>
            </a:r>
            <a:r>
              <a:rPr lang="ru-RU" sz="1400" dirty="0" err="1" smtClean="0">
                <a:latin typeface="Sitka Small" panose="02000505000000020004" pitchFamily="2" charset="0"/>
              </a:rPr>
              <a:t>Жирковская</a:t>
            </a:r>
            <a:r>
              <a:rPr lang="ru-RU" sz="1400" dirty="0" smtClean="0">
                <a:latin typeface="Sitka Small" panose="02000505000000020004" pitchFamily="2" charset="0"/>
              </a:rPr>
              <a:t> ДШИ»</a:t>
            </a:r>
            <a:endParaRPr lang="ru-RU" sz="1400" dirty="0">
              <a:latin typeface="Sitka Small" panose="02000505000000020004" pitchFamily="2" charset="0"/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615516" y="4846944"/>
            <a:ext cx="2426568" cy="1634480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5 384,3 </a:t>
            </a:r>
          </a:p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ыс. руб.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2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5637" y="-7560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2021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53607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786203888"/>
              </p:ext>
            </p:extLst>
          </p:nvPr>
        </p:nvGraphicFramePr>
        <p:xfrm>
          <a:off x="3174769" y="2284511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263507" y="2819738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63507" y="4725144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в общеобразовательных организациях, расположенных в сельской местности условий для занятий физической культурой и спортом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26219"/>
          <a:stretch/>
        </p:blipFill>
        <p:spPr>
          <a:xfrm>
            <a:off x="179512" y="723995"/>
            <a:ext cx="2663480" cy="2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-27697" y="-915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2021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33" y="285491"/>
            <a:ext cx="1740926" cy="1324277"/>
          </a:xfrm>
          <a:prstGeom prst="rect">
            <a:avLst/>
          </a:prstGeom>
        </p:spPr>
      </p:pic>
      <p:sp>
        <p:nvSpPr>
          <p:cNvPr id="18" name="Прямоугольная выноска 17"/>
          <p:cNvSpPr/>
          <p:nvPr/>
        </p:nvSpPr>
        <p:spPr>
          <a:xfrm>
            <a:off x="510768" y="655137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ст.Игоревская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544621425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" y="1544901"/>
            <a:ext cx="3181267" cy="2117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3104" y="5019773"/>
            <a:ext cx="1324000" cy="1324000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650" y="4942567"/>
            <a:ext cx="1950934" cy="1468977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708920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700808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2683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330715924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62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2021 г.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911652" y="712504"/>
            <a:ext cx="6156957" cy="1633037"/>
          </a:xfrm>
          <a:prstGeom prst="wedgeRectCallout">
            <a:avLst>
              <a:gd name="adj1" fmla="val -21611"/>
              <a:gd name="adj2" fmla="val 8188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Новый инвестор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ООО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 осуществляет вложение средств в развитие социальной инфраструктуры станции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Игоревская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Холм-Жирковского района.</a:t>
            </a:r>
            <a:endParaRPr lang="en-US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В 2021 году компания произвела ремонтные работы по замене окон и обновлению фасада здания детского сада «Ежик»,  оборудовала детскую спортивную площадку с искусственным покрытием. </a:t>
            </a:r>
            <a:endParaRPr lang="en-US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659564" y="769333"/>
            <a:ext cx="1783730" cy="161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5234"/>
            <a:ext cx="3717032" cy="37170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17664"/>
            <a:ext cx="5005674" cy="332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ЗНАЧИМЫЕ ИНВЕСТИЦИОННЫЕ ПРОЕКТЫ    В 2021 ГОДУ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980728"/>
            <a:ext cx="3491880" cy="26189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0" y="3861048"/>
            <a:ext cx="4152073" cy="27702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99992" y="836712"/>
            <a:ext cx="45365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Группа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»- мировой лидер рынка древесных плит, в нее входит 43 завода в 23 странах.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 В мае 2021 года ООО «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Кроношпан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 запустила производство ДСП в Холм-Жирковском районе. На восстановление линии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ламинирования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предприятие вложило 226 млн. рублей. На  июль 2021 года линия производит около 700 кубических метров ДСП в сутки, плановая мощность – до 1 000 кубических метров плиты.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Производственная мощность предприятия оценивается следующим образом: в год планируется выпускать 360 тыс. кубометров древесно-стружечных плит и 9 600 тыс. кубометров ламинированных древесно-стружечных плит.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На предприятии уже трудится более  150 человек, численность работающих на предприятии планируется увеличить до 200 человек.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Инвестиционный проект дальнейшего развития предприятия составляет более 3 млрд. рублей.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НАЛОГОВОЙ  ПОЛИТИКИ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ХОЛМ-ЖИРКОВСКОГО РАЙОНА   ЗА 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733256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Обеспечено снижение задолженности 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работы Межведомственной  комиссии при Администрации муниципального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образования «Холм-Жирковский район» Смоленской области 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558924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0" y="4797152"/>
            <a:ext cx="8964488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За 2021 год было трудоустроено 14 человек, признанных официально безработными.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772816"/>
            <a:ext cx="8964488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 рост налоговых и неналоговых доходов бюджета в 2021 году по сравнению с             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годом на 30,1 процента или на 12,0 млн. рублей.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7"/>
          <p:cNvSpPr/>
          <p:nvPr/>
        </p:nvSpPr>
        <p:spPr>
          <a:xfrm>
            <a:off x="0" y="17728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764704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Установлены льготы и преференции для юридических и физических лиц, которые планируют реализовывать инвестиционные проекты на территории Холм-Жирковского района.</a:t>
            </a:r>
          </a:p>
        </p:txBody>
      </p:sp>
      <p:sp>
        <p:nvSpPr>
          <p:cNvPr id="20" name="object 37"/>
          <p:cNvSpPr/>
          <p:nvPr/>
        </p:nvSpPr>
        <p:spPr>
          <a:xfrm>
            <a:off x="0" y="8367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23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0"/>
          <p:cNvSpPr/>
          <p:nvPr/>
        </p:nvSpPr>
        <p:spPr>
          <a:xfrm>
            <a:off x="0" y="105273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836712"/>
            <a:ext cx="323925" cy="293957"/>
          </a:xfrm>
          <a:prstGeom prst="rect">
            <a:avLst/>
          </a:prstGeom>
        </p:spPr>
      </p:pic>
      <p:sp>
        <p:nvSpPr>
          <p:cNvPr id="26" name="object 48"/>
          <p:cNvSpPr/>
          <p:nvPr/>
        </p:nvSpPr>
        <p:spPr>
          <a:xfrm>
            <a:off x="0" y="1844824"/>
            <a:ext cx="543420" cy="359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636912"/>
            <a:ext cx="8964488" cy="8640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Проведена ежегодная оценка эффективности налоговых расходов муниципальных    </a:t>
            </a:r>
          </a:p>
          <a:p>
            <a:pPr algn="just"/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образований Холм-Жирковского района Смоленской области.</a:t>
            </a:r>
          </a:p>
        </p:txBody>
      </p:sp>
      <p:sp>
        <p:nvSpPr>
          <p:cNvPr id="28" name="object 37"/>
          <p:cNvSpPr/>
          <p:nvPr/>
        </p:nvSpPr>
        <p:spPr>
          <a:xfrm>
            <a:off x="0" y="27809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0"/>
          <p:cNvSpPr/>
          <p:nvPr/>
        </p:nvSpPr>
        <p:spPr>
          <a:xfrm>
            <a:off x="0" y="29969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2780928"/>
            <a:ext cx="323925" cy="29395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0" y="3789040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проводимого земельного контроля осуществлена проверка 40 земельных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участков.  </a:t>
            </a:r>
          </a:p>
        </p:txBody>
      </p:sp>
      <p:sp>
        <p:nvSpPr>
          <p:cNvPr id="3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0"/>
          <p:cNvSpPr/>
          <p:nvPr/>
        </p:nvSpPr>
        <p:spPr>
          <a:xfrm>
            <a:off x="0" y="400506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 descr="з к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645024"/>
            <a:ext cx="703829" cy="526992"/>
          </a:xfrm>
          <a:prstGeom prst="rect">
            <a:avLst/>
          </a:prstGeom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0" y="5733256"/>
            <a:ext cx="467544" cy="371473"/>
          </a:xfrm>
          <a:prstGeom prst="rect">
            <a:avLst/>
          </a:prstGeom>
        </p:spPr>
      </p:pic>
      <p:sp>
        <p:nvSpPr>
          <p:cNvPr id="3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148478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4067944" y="3501008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4067944" y="450912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4067944" y="544522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 БЮДЖЕТНОЙ  ПОЛИТИКИ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   ЗА 2019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932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Реализованы принципы открытости и прозрачности управления муниципальными  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финансами, в том числе путем составления  и размещения в открытом доступе брошюры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«Бюджет для граждан».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5304"/>
            <a:ext cx="576064" cy="4320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157192"/>
            <a:ext cx="9036496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Обеспечена реализации  задач,  предусмотренных в указах Президента Российской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Федерации по достижению целевых показателей заработной платы работников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бюджетной    сферы.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51571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9"/>
          <p:cNvSpPr/>
          <p:nvPr/>
        </p:nvSpPr>
        <p:spPr>
          <a:xfrm>
            <a:off x="107504" y="5229200"/>
            <a:ext cx="417945" cy="504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2930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Соблюден предельный уровень дефицита и муниципального долга.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42210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8"/>
          <p:cNvSpPr/>
          <p:nvPr/>
        </p:nvSpPr>
        <p:spPr>
          <a:xfrm>
            <a:off x="0" y="4221088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01008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Отсутствует  просроченная задолженность по бюджетным и долговым обязательствам за    </a:t>
            </a:r>
          </a:p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2021 год.</a:t>
            </a:r>
          </a:p>
        </p:txBody>
      </p:sp>
      <p:sp>
        <p:nvSpPr>
          <p:cNvPr id="16" name="object 37"/>
          <p:cNvSpPr/>
          <p:nvPr/>
        </p:nvSpPr>
        <p:spPr>
          <a:xfrm>
            <a:off x="0" y="342900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8"/>
          <p:cNvSpPr/>
          <p:nvPr/>
        </p:nvSpPr>
        <p:spPr>
          <a:xfrm>
            <a:off x="0" y="3429000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2636912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Исполнение бюджета муниципального района проходило в рамках реализации 14 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муниципальных программ, на долю которых пришлось 96,6 процента всех расходов.</a:t>
            </a:r>
            <a:endParaRPr lang="ru-RU" sz="1400" dirty="0"/>
          </a:p>
        </p:txBody>
      </p:sp>
      <p:sp>
        <p:nvSpPr>
          <p:cNvPr id="20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0"/>
          <p:cNvSpPr/>
          <p:nvPr/>
        </p:nvSpPr>
        <p:spPr>
          <a:xfrm>
            <a:off x="0" y="2708920"/>
            <a:ext cx="534720" cy="3871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44824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Сохранены социальные выплаты.</a:t>
            </a:r>
          </a:p>
        </p:txBody>
      </p:sp>
      <p:sp>
        <p:nvSpPr>
          <p:cNvPr id="23" name="object 37"/>
          <p:cNvSpPr/>
          <p:nvPr/>
        </p:nvSpPr>
        <p:spPr>
          <a:xfrm>
            <a:off x="0" y="18448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/>
          <p:nvPr/>
        </p:nvSpPr>
        <p:spPr>
          <a:xfrm>
            <a:off x="0" y="1844824"/>
            <a:ext cx="531219" cy="645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0" y="764704"/>
            <a:ext cx="9036496" cy="7920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плана мероприятий  по росту доходов, оптимизации расходов и сокращению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государственного долга в целях оздоровления  государственных финансов  Смоленской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области на период до 2022 года.</a:t>
            </a:r>
          </a:p>
        </p:txBody>
      </p:sp>
      <p:sp>
        <p:nvSpPr>
          <p:cNvPr id="27" name="object 37"/>
          <p:cNvSpPr/>
          <p:nvPr/>
        </p:nvSpPr>
        <p:spPr>
          <a:xfrm>
            <a:off x="-36076" y="9085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Рисунок 27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06" y="1025862"/>
            <a:ext cx="576064" cy="439525"/>
          </a:xfrm>
          <a:prstGeom prst="rect">
            <a:avLst/>
          </a:prstGeom>
        </p:spPr>
      </p:pic>
      <p:pic>
        <p:nvPicPr>
          <p:cNvPr id="29" name="Рисунок 28" descr="итоги политик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 ГОД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4067944" y="1556792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067944" y="3212976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4067944" y="40050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486916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067944" y="58052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10822</TotalTime>
  <Words>4870</Words>
  <Application>Microsoft Office PowerPoint</Application>
  <PresentationFormat>Экран (4:3)</PresentationFormat>
  <Paragraphs>1174</Paragraphs>
  <Slides>56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73" baseType="lpstr">
      <vt:lpstr>Arial</vt:lpstr>
      <vt:lpstr>Arial Narrow</vt:lpstr>
      <vt:lpstr>Bahnschrift SemiBold Condensed</vt:lpstr>
      <vt:lpstr>Batang</vt:lpstr>
      <vt:lpstr>Book Antiqua</vt:lpstr>
      <vt:lpstr>Bookman Old Style</vt:lpstr>
      <vt:lpstr>Calibri</vt:lpstr>
      <vt:lpstr>Century Gothic</vt:lpstr>
      <vt:lpstr>Century Schoolbook</vt:lpstr>
      <vt:lpstr>David</vt:lpstr>
      <vt:lpstr>Garamond</vt:lpstr>
      <vt:lpstr>Gungsuh</vt:lpstr>
      <vt:lpstr>Sitka Small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Журавлева О.Н.</cp:lastModifiedBy>
  <cp:revision>1251</cp:revision>
  <cp:lastPrinted>2022-03-10T13:29:14Z</cp:lastPrinted>
  <dcterms:created xsi:type="dcterms:W3CDTF">2019-01-25T09:12:31Z</dcterms:created>
  <dcterms:modified xsi:type="dcterms:W3CDTF">2022-07-27T13:32:20Z</dcterms:modified>
</cp:coreProperties>
</file>