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3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4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5.xml" ContentType="application/vnd.openxmlformats-officedocument.presentationml.notesSlide+xml"/>
  <Override PartName="/ppt/charts/chart25.xml" ContentType="application/vnd.openxmlformats-officedocument.drawingml.chart+xml"/>
  <Override PartName="/ppt/drawings/drawing4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16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17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18.xml" ContentType="application/vnd.openxmlformats-officedocument.presentationml.notesSlide+xml"/>
  <Override PartName="/ppt/charts/chart39.xml" ContentType="application/vnd.openxmlformats-officedocument.drawingml.chart+xml"/>
  <Override PartName="/ppt/drawings/drawing5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2.xml" ContentType="application/vnd.openxmlformats-officedocument.presentationml.notesSlide+xml"/>
  <Override PartName="/ppt/charts/chart6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4.xml" ContentType="application/vnd.openxmlformats-officedocument.presentationml.notesSlide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72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5.xml" ContentType="application/vnd.openxmlformats-officedocument.presentationml.notesSlide+xml"/>
  <Override PartName="/ppt/charts/chart73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charts/chart74.xml" ContentType="application/vnd.openxmlformats-officedocument.drawingml.chart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notesSlides/notesSlide26.xml" ContentType="application/vnd.openxmlformats-officedocument.presentationml.notesSlide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notesSlides/notesSlide27.xml" ContentType="application/vnd.openxmlformats-officedocument.presentationml.notesSlide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notesSlides/notesSlide28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3"/>
  </p:notesMasterIdLst>
  <p:handoutMasterIdLst>
    <p:handoutMasterId r:id="rId74"/>
  </p:handoutMasterIdLst>
  <p:sldIdLst>
    <p:sldId id="361" r:id="rId2"/>
    <p:sldId id="411" r:id="rId3"/>
    <p:sldId id="413" r:id="rId4"/>
    <p:sldId id="490" r:id="rId5"/>
    <p:sldId id="452" r:id="rId6"/>
    <p:sldId id="438" r:id="rId7"/>
    <p:sldId id="470" r:id="rId8"/>
    <p:sldId id="381" r:id="rId9"/>
    <p:sldId id="485" r:id="rId10"/>
    <p:sldId id="480" r:id="rId11"/>
    <p:sldId id="491" r:id="rId12"/>
    <p:sldId id="382" r:id="rId13"/>
    <p:sldId id="440" r:id="rId14"/>
    <p:sldId id="347" r:id="rId15"/>
    <p:sldId id="441" r:id="rId16"/>
    <p:sldId id="443" r:id="rId17"/>
    <p:sldId id="435" r:id="rId18"/>
    <p:sldId id="385" r:id="rId19"/>
    <p:sldId id="437" r:id="rId20"/>
    <p:sldId id="498" r:id="rId21"/>
    <p:sldId id="483" r:id="rId22"/>
    <p:sldId id="444" r:id="rId23"/>
    <p:sldId id="445" r:id="rId24"/>
    <p:sldId id="448" r:id="rId25"/>
    <p:sldId id="449" r:id="rId26"/>
    <p:sldId id="450" r:id="rId27"/>
    <p:sldId id="451" r:id="rId28"/>
    <p:sldId id="369" r:id="rId29"/>
    <p:sldId id="454" r:id="rId30"/>
    <p:sldId id="455" r:id="rId31"/>
    <p:sldId id="456" r:id="rId32"/>
    <p:sldId id="457" r:id="rId33"/>
    <p:sldId id="458" r:id="rId34"/>
    <p:sldId id="492" r:id="rId35"/>
    <p:sldId id="433" r:id="rId36"/>
    <p:sldId id="414" r:id="rId37"/>
    <p:sldId id="460" r:id="rId38"/>
    <p:sldId id="482" r:id="rId39"/>
    <p:sldId id="471" r:id="rId40"/>
    <p:sldId id="463" r:id="rId41"/>
    <p:sldId id="464" r:id="rId42"/>
    <p:sldId id="465" r:id="rId43"/>
    <p:sldId id="484" r:id="rId44"/>
    <p:sldId id="495" r:id="rId45"/>
    <p:sldId id="489" r:id="rId46"/>
    <p:sldId id="497" r:id="rId47"/>
    <p:sldId id="462" r:id="rId48"/>
    <p:sldId id="395" r:id="rId49"/>
    <p:sldId id="418" r:id="rId50"/>
    <p:sldId id="419" r:id="rId51"/>
    <p:sldId id="420" r:id="rId52"/>
    <p:sldId id="421" r:id="rId53"/>
    <p:sldId id="422" r:id="rId54"/>
    <p:sldId id="424" r:id="rId55"/>
    <p:sldId id="423" r:id="rId56"/>
    <p:sldId id="425" r:id="rId57"/>
    <p:sldId id="426" r:id="rId58"/>
    <p:sldId id="427" r:id="rId59"/>
    <p:sldId id="428" r:id="rId60"/>
    <p:sldId id="429" r:id="rId61"/>
    <p:sldId id="430" r:id="rId62"/>
    <p:sldId id="431" r:id="rId63"/>
    <p:sldId id="472" r:id="rId64"/>
    <p:sldId id="473" r:id="rId65"/>
    <p:sldId id="474" r:id="rId66"/>
    <p:sldId id="475" r:id="rId67"/>
    <p:sldId id="487" r:id="rId68"/>
    <p:sldId id="500" r:id="rId69"/>
    <p:sldId id="488" r:id="rId70"/>
    <p:sldId id="468" r:id="rId71"/>
    <p:sldId id="469" r:id="rId72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490"/>
            <p14:sldId id="452"/>
            <p14:sldId id="438"/>
            <p14:sldId id="470"/>
            <p14:sldId id="381"/>
            <p14:sldId id="485"/>
            <p14:sldId id="480"/>
            <p14:sldId id="491"/>
            <p14:sldId id="382"/>
            <p14:sldId id="440"/>
            <p14:sldId id="347"/>
            <p14:sldId id="441"/>
            <p14:sldId id="443"/>
            <p14:sldId id="435"/>
            <p14:sldId id="385"/>
            <p14:sldId id="437"/>
            <p14:sldId id="498"/>
            <p14:sldId id="483"/>
            <p14:sldId id="444"/>
            <p14:sldId id="445"/>
            <p14:sldId id="448"/>
            <p14:sldId id="449"/>
            <p14:sldId id="450"/>
            <p14:sldId id="451"/>
            <p14:sldId id="369"/>
            <p14:sldId id="454"/>
            <p14:sldId id="455"/>
            <p14:sldId id="456"/>
            <p14:sldId id="457"/>
            <p14:sldId id="458"/>
            <p14:sldId id="492"/>
            <p14:sldId id="433"/>
            <p14:sldId id="414"/>
            <p14:sldId id="460"/>
            <p14:sldId id="482"/>
            <p14:sldId id="471"/>
            <p14:sldId id="463"/>
            <p14:sldId id="464"/>
            <p14:sldId id="465"/>
            <p14:sldId id="484"/>
            <p14:sldId id="495"/>
            <p14:sldId id="489"/>
            <p14:sldId id="497"/>
            <p14:sldId id="462"/>
            <p14:sldId id="395"/>
            <p14:sldId id="418"/>
          </p14:sldIdLst>
        </p14:section>
        <p14:section name="Раздел без заголовка" id="{3E04B424-F302-49D4-AD63-F6AC70828907}">
          <p14:sldIdLst>
            <p14:sldId id="419"/>
            <p14:sldId id="420"/>
            <p14:sldId id="421"/>
            <p14:sldId id="422"/>
            <p14:sldId id="424"/>
            <p14:sldId id="423"/>
            <p14:sldId id="425"/>
            <p14:sldId id="426"/>
            <p14:sldId id="427"/>
            <p14:sldId id="428"/>
            <p14:sldId id="429"/>
            <p14:sldId id="430"/>
            <p14:sldId id="431"/>
            <p14:sldId id="472"/>
            <p14:sldId id="473"/>
            <p14:sldId id="474"/>
            <p14:sldId id="475"/>
            <p14:sldId id="487"/>
            <p14:sldId id="500"/>
            <p14:sldId id="488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FF"/>
    <a:srgbClr val="CCFFCC"/>
    <a:srgbClr val="FFFFCC"/>
    <a:srgbClr val="CCECFF"/>
    <a:srgbClr val="0099FF"/>
    <a:srgbClr val="00FF00"/>
    <a:srgbClr val="FF9933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5501" autoAdjust="0"/>
  </p:normalViewPr>
  <p:slideViewPr>
    <p:cSldViewPr>
      <p:cViewPr varScale="1">
        <p:scale>
          <a:sx n="105" d="100"/>
          <a:sy n="105" d="100"/>
        </p:scale>
        <p:origin x="82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2.xlsx"/><Relationship Id="rId1" Type="http://schemas.openxmlformats.org/officeDocument/2006/relationships/image" Target="../media/image117.jpeg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0.xlsx"/><Relationship Id="rId1" Type="http://schemas.openxmlformats.org/officeDocument/2006/relationships/image" Target="../media/image141.jpeg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0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4905334938514863E-2"/>
          <c:y val="0.14721332999629189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46390774671793622"/>
          <c:h val="0.33380615369697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1798764972009635E-2"/>
                  <c:y val="2.5231736576378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5260799052920116E-2"/>
                  <c:y val="7.6950367620562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"Кроношпан"</c:v>
                </c:pt>
                <c:pt idx="3">
                  <c:v>ООО "Таргет Инвест"</c:v>
                </c:pt>
                <c:pt idx="4">
                  <c:v>ООО "ИЗ ДСП"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8.9</c:v>
                </c:pt>
                <c:pt idx="1">
                  <c:v>1.3</c:v>
                </c:pt>
                <c:pt idx="2">
                  <c:v>1.7000000000000008</c:v>
                </c:pt>
                <c:pt idx="3">
                  <c:v>7.8</c:v>
                </c:pt>
                <c:pt idx="4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017764046339675"/>
          <c:y val="2.7210702731176428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2031996444829E-2"/>
          <c:y val="0.25236145259222403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40741.9</c:v>
                </c:pt>
                <c:pt idx="1">
                  <c:v>201871.7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769.1</c:v>
                </c:pt>
                <c:pt idx="1">
                  <c:v>287270.40000000002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799.5</c:v>
                </c:pt>
                <c:pt idx="1">
                  <c:v>236613.7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4381768038845372"/>
          <c:y val="6.9014208859642018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68401876915625"/>
          <c:y val="0.16116166550908215"/>
          <c:w val="0.60519664481724256"/>
          <c:h val="0.838838334490917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explosion val="12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248866.1</c:v>
                </c:pt>
                <c:pt idx="1">
                  <c:v>38238.199999999997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3344301613546231"/>
          <c:y val="4.6009380600223165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30935451616506"/>
          <c:y val="9.769325147447383E-2"/>
          <c:w val="0.62075864119672963"/>
          <c:h val="0.90230674852552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197780.9</c:v>
                </c:pt>
                <c:pt idx="1">
                  <c:v>39720.199999999997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3344301613546231"/>
          <c:y val="8.4350581416879664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81069750419879"/>
          <c:y val="0.19929730029996681"/>
          <c:w val="0.63113330544972124"/>
          <c:h val="0.80070269970003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37955.4</c:v>
                </c:pt>
                <c:pt idx="1">
                  <c:v>49560.2</c:v>
                </c:pt>
                <c:pt idx="2">
                  <c:v>37469.1</c:v>
                </c:pt>
                <c:pt idx="3">
                  <c:v>38920.699999999997</c:v>
                </c:pt>
                <c:pt idx="4">
                  <c:v>40741.9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1403776"/>
        <c:axId val="313230072"/>
      </c:barChart>
      <c:catAx>
        <c:axId val="311403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13230072"/>
        <c:crosses val="autoZero"/>
        <c:auto val="1"/>
        <c:lblAlgn val="ctr"/>
        <c:lblOffset val="100"/>
        <c:noMultiLvlLbl val="0"/>
      </c:catAx>
      <c:valAx>
        <c:axId val="3132300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14037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37955.4</c:v>
                </c:pt>
                <c:pt idx="1">
                  <c:v>48941.9</c:v>
                </c:pt>
                <c:pt idx="2" formatCode="General">
                  <c:v>37469.1</c:v>
                </c:pt>
                <c:pt idx="3">
                  <c:v>38920.699999999997</c:v>
                </c:pt>
                <c:pt idx="4" formatCode="General">
                  <c:v>40741.9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217920"/>
        <c:axId val="313219880"/>
      </c:lineChart>
      <c:catAx>
        <c:axId val="313217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13219880"/>
        <c:crosses val="autoZero"/>
        <c:auto val="1"/>
        <c:lblAlgn val="ctr"/>
        <c:lblOffset val="100"/>
        <c:noMultiLvlLbl val="0"/>
      </c:catAx>
      <c:valAx>
        <c:axId val="3132198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3217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Sitka Small" panose="02000505000000020004" pitchFamily="2" charset="0"/>
              </a:defRPr>
            </a:pPr>
            <a:r>
              <a:rPr lang="ru-RU" sz="1200" b="0" i="0" dirty="0" err="1" smtClean="0">
                <a:solidFill>
                  <a:srgbClr val="003399"/>
                </a:solidFill>
                <a:latin typeface="Sitka Small" panose="02000505000000020004" pitchFamily="2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Sitka Small" panose="02000505000000020004" pitchFamily="2" charset="0"/>
            </a:endParaRPr>
          </a:p>
          <a:p>
            <a:pPr>
              <a:defRPr>
                <a:latin typeface="Sitka Small" panose="02000505000000020004" pitchFamily="2" charset="0"/>
              </a:defRPr>
            </a:pPr>
            <a:r>
              <a:rPr lang="ru-RU" sz="1200" b="0" i="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Sitka Small" panose="02000505000000020004" pitchFamily="2" charset="0"/>
            </a:endParaRPr>
          </a:p>
        </c:rich>
      </c:tx>
      <c:layout>
        <c:manualLayout>
          <c:xMode val="edge"/>
          <c:yMode val="edge"/>
          <c:x val="0.50503671740994849"/>
          <c:y val="0.3313396421073883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666621998284732"/>
          <c:y val="0.18502832446785758"/>
          <c:w val="0.74992993202775948"/>
          <c:h val="0.67425707179489514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dPt>
            <c:idx val="0"/>
            <c:bubble3D val="0"/>
            <c:spPr>
              <a:ln>
                <a:solidFill>
                  <a:srgbClr val="FF0066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BB9783AF-1B4C-4C0B-B90E-5ECFC07755F6}" type="VALUE">
                      <a:rPr lang="en-US">
                        <a:solidFill>
                          <a:schemeClr val="bg2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rgbClr val="FF0000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bg2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6310.8</c:v>
                </c:pt>
                <c:pt idx="1">
                  <c:v>-4153.2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3225368"/>
        <c:axId val="313222624"/>
      </c:lineChart>
      <c:catAx>
        <c:axId val="313225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313222624"/>
        <c:crosses val="autoZero"/>
        <c:auto val="1"/>
        <c:lblAlgn val="ctr"/>
        <c:lblOffset val="100"/>
        <c:noMultiLvlLbl val="0"/>
      </c:catAx>
      <c:valAx>
        <c:axId val="31322262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313225368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34471.599999999999</c:v>
                </c:pt>
                <c:pt idx="1">
                  <c:v>45444.5</c:v>
                </c:pt>
                <c:pt idx="2">
                  <c:v>34057</c:v>
                </c:pt>
                <c:pt idx="3">
                  <c:v>35474.9</c:v>
                </c:pt>
                <c:pt idx="4">
                  <c:v>37162.9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212952"/>
        <c:axId val="165221184"/>
      </c:barChart>
      <c:catAx>
        <c:axId val="165212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65221184"/>
        <c:crosses val="autoZero"/>
        <c:auto val="1"/>
        <c:lblAlgn val="ctr"/>
        <c:lblOffset val="100"/>
        <c:noMultiLvlLbl val="0"/>
      </c:catAx>
      <c:valAx>
        <c:axId val="1652211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5212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34471.599999999999</c:v>
                </c:pt>
                <c:pt idx="1">
                  <c:v>44518.7</c:v>
                </c:pt>
                <c:pt idx="2">
                  <c:v>34057</c:v>
                </c:pt>
                <c:pt idx="3">
                  <c:v>35474.9</c:v>
                </c:pt>
                <c:pt idx="4">
                  <c:v>37162.9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219616"/>
        <c:axId val="313334536"/>
      </c:lineChart>
      <c:catAx>
        <c:axId val="16521961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13334536"/>
        <c:crosses val="autoZero"/>
        <c:auto val="1"/>
        <c:lblAlgn val="ctr"/>
        <c:lblOffset val="100"/>
        <c:noMultiLvlLbl val="0"/>
      </c:catAx>
      <c:valAx>
        <c:axId val="31333453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65219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34057</c:v>
                </c:pt>
                <c:pt idx="1">
                  <c:v>4181.2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35474.9</c:v>
                </c:pt>
                <c:pt idx="1">
                  <c:v>4245.3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37162.9</c:v>
                </c:pt>
                <c:pt idx="1">
                  <c:v>4410.7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83423205933889E-3"/>
          <c:y val="3.9817242528608056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2464</c:v>
                </c:pt>
                <c:pt idx="1">
                  <c:v>724.7</c:v>
                </c:pt>
                <c:pt idx="2">
                  <c:v>95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65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1379924284765837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459.9</c:v>
                </c:pt>
                <c:pt idx="1">
                  <c:v>512.70000000000005</c:v>
                </c:pt>
                <c:pt idx="2">
                  <c:v>710.7</c:v>
                </c:pt>
                <c:pt idx="3">
                  <c:v>739.1</c:v>
                </c:pt>
                <c:pt idx="4">
                  <c:v>768.7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3300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215983698804E-3"/>
                  <c:y val="-2.3694021371362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54.1</c:v>
                </c:pt>
                <c:pt idx="1">
                  <c:v>335.8</c:v>
                </c:pt>
                <c:pt idx="2">
                  <c:v>348</c:v>
                </c:pt>
                <c:pt idx="3">
                  <c:v>362.7</c:v>
                </c:pt>
                <c:pt idx="4">
                  <c:v>378.6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666699"/>
            </a:solidFill>
            <a:ln>
              <a:solidFill>
                <a:srgbClr val="CC66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0</c:v>
                </c:pt>
                <c:pt idx="1">
                  <c:v>1922.4</c:v>
                </c:pt>
                <c:pt idx="2">
                  <c:v>1708.2</c:v>
                </c:pt>
                <c:pt idx="3">
                  <c:v>1771.8</c:v>
                </c:pt>
                <c:pt idx="4">
                  <c:v>1836.6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318535808"/>
        <c:axId val="318536984"/>
      </c:barChart>
      <c:catAx>
        <c:axId val="318535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318536984"/>
        <c:crosses val="autoZero"/>
        <c:auto val="1"/>
        <c:lblAlgn val="ctr"/>
        <c:lblOffset val="100"/>
        <c:tickMarkSkip val="1"/>
        <c:noMultiLvlLbl val="0"/>
      </c:catAx>
      <c:valAx>
        <c:axId val="3185369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8535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80382268619415E-3"/>
          <c:y val="4.01263964076191E-2"/>
          <c:w val="0.98695152490563698"/>
          <c:h val="0.959873800030449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2978</c:v>
                </c:pt>
                <c:pt idx="1">
                  <c:v>3832</c:v>
                </c:pt>
                <c:pt idx="2">
                  <c:v>2861.9</c:v>
                </c:pt>
                <c:pt idx="3">
                  <c:v>2873.6</c:v>
                </c:pt>
                <c:pt idx="4">
                  <c:v>2983.9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8542472"/>
        <c:axId val="318537376"/>
      </c:lineChart>
      <c:catAx>
        <c:axId val="3185424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18537376"/>
        <c:crosses val="autoZero"/>
        <c:auto val="1"/>
        <c:lblAlgn val="ctr"/>
        <c:lblOffset val="100"/>
        <c:noMultiLvlLbl val="0"/>
      </c:catAx>
      <c:valAx>
        <c:axId val="3185373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8542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8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2861.9</c:v>
                </c:pt>
                <c:pt idx="1">
                  <c:v>35376.300000000003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8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2873.6</c:v>
                </c:pt>
                <c:pt idx="1">
                  <c:v>36846.6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8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2983.9</c:v>
                </c:pt>
                <c:pt idx="1">
                  <c:v>38589.699999999997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3330224"/>
        <c:axId val="313333360"/>
      </c:lineChart>
      <c:catAx>
        <c:axId val="313330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13333360"/>
        <c:crosses val="autoZero"/>
        <c:auto val="1"/>
        <c:lblAlgn val="ctr"/>
        <c:lblOffset val="100"/>
        <c:noMultiLvlLbl val="0"/>
      </c:catAx>
      <c:valAx>
        <c:axId val="31333336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13330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478.3</c:v>
                </c:pt>
                <c:pt idx="1">
                  <c:v>591.20000000000005</c:v>
                </c:pt>
                <c:pt idx="2">
                  <c:v>550.20000000000005</c:v>
                </c:pt>
                <c:pt idx="3">
                  <c:v>572.20000000000005</c:v>
                </c:pt>
                <c:pt idx="4">
                  <c:v>595.1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8543648"/>
        <c:axId val="318540120"/>
      </c:barChart>
      <c:catAx>
        <c:axId val="318543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18540120"/>
        <c:crosses val="autoZero"/>
        <c:auto val="1"/>
        <c:lblAlgn val="ctr"/>
        <c:lblOffset val="100"/>
        <c:noMultiLvlLbl val="0"/>
      </c:catAx>
      <c:valAx>
        <c:axId val="3185401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8543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86749620412547E-2"/>
          <c:y val="0.24775686299405886"/>
          <c:w val="0.94461494047958916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478.3</c:v>
                </c:pt>
                <c:pt idx="1">
                  <c:v>620.1</c:v>
                </c:pt>
                <c:pt idx="2">
                  <c:v>550.20000000000005</c:v>
                </c:pt>
                <c:pt idx="3">
                  <c:v>572.20000000000005</c:v>
                </c:pt>
                <c:pt idx="4">
                  <c:v>595.1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8535024"/>
        <c:axId val="318546392"/>
      </c:lineChart>
      <c:catAx>
        <c:axId val="3185350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18546392"/>
        <c:crosses val="autoZero"/>
        <c:auto val="1"/>
        <c:lblAlgn val="ctr"/>
        <c:lblOffset val="100"/>
        <c:noMultiLvlLbl val="0"/>
      </c:catAx>
      <c:valAx>
        <c:axId val="3185463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8535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550.20000000000005</c:v>
                </c:pt>
                <c:pt idx="1">
                  <c:v>37688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572.20000000000005</c:v>
                </c:pt>
                <c:pt idx="1">
                  <c:v>39148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595.1</c:v>
                </c:pt>
                <c:pt idx="1">
                  <c:v>40978.5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baseline="0" dirty="0" smtClean="0"/>
                      <a:t> 336,6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1931.6</c:v>
                </c:pt>
                <c:pt idx="1">
                  <c:v>2336.6</c:v>
                </c:pt>
                <c:pt idx="2">
                  <c:v>769.1</c:v>
                </c:pt>
                <c:pt idx="3">
                  <c:v>799.5</c:v>
                </c:pt>
                <c:pt idx="4">
                  <c:v>831.7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1408872"/>
        <c:axId val="311409656"/>
      </c:barChart>
      <c:catAx>
        <c:axId val="311408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311409656"/>
        <c:crosses val="autoZero"/>
        <c:auto val="1"/>
        <c:lblAlgn val="ctr"/>
        <c:lblOffset val="100"/>
        <c:noMultiLvlLbl val="0"/>
      </c:catAx>
      <c:valAx>
        <c:axId val="3114096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14088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228889772481464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1931.6</c:v>
                </c:pt>
                <c:pt idx="1">
                  <c:v>2336.6</c:v>
                </c:pt>
                <c:pt idx="2">
                  <c:v>769.1</c:v>
                </c:pt>
                <c:pt idx="3">
                  <c:v>799.5</c:v>
                </c:pt>
                <c:pt idx="4">
                  <c:v>831.7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8549136"/>
        <c:axId val="318549920"/>
      </c:lineChart>
      <c:catAx>
        <c:axId val="318549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18549920"/>
        <c:crosses val="autoZero"/>
        <c:auto val="1"/>
        <c:lblAlgn val="ctr"/>
        <c:lblOffset val="100"/>
        <c:noMultiLvlLbl val="0"/>
      </c:catAx>
      <c:valAx>
        <c:axId val="3185499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8549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258355.1</c:v>
                </c:pt>
                <c:pt idx="1">
                  <c:v>287807.7</c:v>
                </c:pt>
                <c:pt idx="2">
                  <c:v>270396.90000000002</c:v>
                </c:pt>
                <c:pt idx="3">
                  <c:v>210059.8</c:v>
                </c:pt>
                <c:pt idx="4">
                  <c:v>255585.6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8534632"/>
        <c:axId val="318536200"/>
      </c:barChart>
      <c:catAx>
        <c:axId val="318534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18536200"/>
        <c:crosses val="autoZero"/>
        <c:auto val="1"/>
        <c:lblAlgn val="ctr"/>
        <c:lblOffset val="100"/>
        <c:noMultiLvlLbl val="0"/>
      </c:catAx>
      <c:valAx>
        <c:axId val="3185362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85346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9974488431326569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258355.1</c:v>
                </c:pt>
                <c:pt idx="1">
                  <c:v>291021.7</c:v>
                </c:pt>
                <c:pt idx="2">
                  <c:v>270396.90000000002</c:v>
                </c:pt>
                <c:pt idx="3">
                  <c:v>210059.8</c:v>
                </c:pt>
                <c:pt idx="4">
                  <c:v>255585.6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335320"/>
        <c:axId val="313221840"/>
      </c:lineChart>
      <c:catAx>
        <c:axId val="313335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13221840"/>
        <c:crosses val="autoZero"/>
        <c:auto val="1"/>
        <c:lblAlgn val="ctr"/>
        <c:lblOffset val="100"/>
        <c:noMultiLvlLbl val="0"/>
      </c:catAx>
      <c:valAx>
        <c:axId val="3132218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3335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4153.2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3332968"/>
        <c:axId val="313332576"/>
      </c:lineChart>
      <c:catAx>
        <c:axId val="3133329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313332576"/>
        <c:crosses val="autoZero"/>
        <c:auto val="1"/>
        <c:lblAlgn val="ctr"/>
        <c:lblOffset val="100"/>
        <c:noMultiLvlLbl val="0"/>
      </c:catAx>
      <c:valAx>
        <c:axId val="313332576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313332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312</a:t>
                    </a:r>
                    <a:r>
                      <a:rPr lang="en-US" baseline="0" dirty="0" smtClean="0"/>
                      <a:t> 788,3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282630.5</c:v>
                </c:pt>
                <c:pt idx="1">
                  <c:v>341772.1</c:v>
                </c:pt>
                <c:pt idx="2">
                  <c:v>312788.3</c:v>
                </c:pt>
                <c:pt idx="3">
                  <c:v>249780</c:v>
                </c:pt>
                <c:pt idx="4">
                  <c:v>297159.2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6226480"/>
        <c:axId val="306236672"/>
      </c:barChart>
      <c:catAx>
        <c:axId val="306226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06236672"/>
        <c:crosses val="autoZero"/>
        <c:auto val="1"/>
        <c:lblAlgn val="ctr"/>
        <c:lblOffset val="100"/>
        <c:noMultiLvlLbl val="0"/>
      </c:catAx>
      <c:valAx>
        <c:axId val="3062366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62264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925E-2"/>
          <c:y val="0.4508922619708928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282630.5</c:v>
                </c:pt>
                <c:pt idx="1">
                  <c:v>341772.1</c:v>
                </c:pt>
                <c:pt idx="2">
                  <c:v>312788.3</c:v>
                </c:pt>
                <c:pt idx="3">
                  <c:v>249780</c:v>
                </c:pt>
                <c:pt idx="4">
                  <c:v>297159.2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6235104"/>
        <c:axId val="306228832"/>
      </c:lineChart>
      <c:catAx>
        <c:axId val="306235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6228832"/>
        <c:crosses val="autoZero"/>
        <c:auto val="1"/>
        <c:lblAlgn val="ctr"/>
        <c:lblOffset val="100"/>
        <c:noMultiLvlLbl val="0"/>
      </c:catAx>
      <c:valAx>
        <c:axId val="3062288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6235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4739863212080233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3399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3399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solidFill>
                  <a:srgbClr val="3399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3399FF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36200.6</c:v>
                </c:pt>
                <c:pt idx="1">
                  <c:v>31514.799999999999</c:v>
                </c:pt>
                <c:pt idx="2">
                  <c:v>32531.5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6237848"/>
        <c:axId val="306227656"/>
      </c:barChart>
      <c:catAx>
        <c:axId val="306237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306227656"/>
        <c:crosses val="autoZero"/>
        <c:auto val="1"/>
        <c:lblAlgn val="ctr"/>
        <c:lblOffset val="100"/>
        <c:noMultiLvlLbl val="0"/>
      </c:catAx>
      <c:valAx>
        <c:axId val="3062276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6237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36602.300000000003</c:v>
                </c:pt>
                <c:pt idx="1">
                  <c:v>250437.1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31452.2</c:v>
                </c:pt>
                <c:pt idx="1">
                  <c:v>205979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169336.5</c:v>
                </c:pt>
                <c:pt idx="1">
                  <c:v>156427.9</c:v>
                </c:pt>
                <c:pt idx="2">
                  <c:v>148285.9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6242944"/>
        <c:axId val="306243336"/>
      </c:barChart>
      <c:catAx>
        <c:axId val="306242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306243336"/>
        <c:crosses val="autoZero"/>
        <c:auto val="1"/>
        <c:lblAlgn val="ctr"/>
        <c:lblOffset val="100"/>
        <c:noMultiLvlLbl val="0"/>
      </c:catAx>
      <c:valAx>
        <c:axId val="3062433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6242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128763.8</c:v>
                </c:pt>
                <c:pt idx="1">
                  <c:v>158275.6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77058.7</c:v>
                </c:pt>
                <c:pt idx="1">
                  <c:v>144172.79999999999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98776.8</c:v>
                </c:pt>
                <c:pt idx="1">
                  <c:v>143836.79999999999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01.01.2021</c:v>
                </c:pt>
                <c:pt idx="1">
                  <c:v>на 01.01.2022</c:v>
                </c:pt>
                <c:pt idx="2">
                  <c:v>на 01.01.2023</c:v>
                </c:pt>
                <c:pt idx="3">
                  <c:v>на 01.01.2024</c:v>
                </c:pt>
                <c:pt idx="4">
                  <c:v>на 01.01.2025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01.01.2021</c:v>
                </c:pt>
                <c:pt idx="1">
                  <c:v>на 01.01.2022</c:v>
                </c:pt>
                <c:pt idx="2">
                  <c:v>на 01.01.2023</c:v>
                </c:pt>
                <c:pt idx="3">
                  <c:v>на 01.01.2024</c:v>
                </c:pt>
                <c:pt idx="4">
                  <c:v>на 01.01.2025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3331008"/>
        <c:axId val="313331400"/>
        <c:axId val="0"/>
      </c:bar3DChart>
      <c:catAx>
        <c:axId val="313331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313331400"/>
        <c:crosses val="autoZero"/>
        <c:auto val="1"/>
        <c:lblAlgn val="ctr"/>
        <c:lblOffset val="100"/>
        <c:noMultiLvlLbl val="0"/>
      </c:catAx>
      <c:valAx>
        <c:axId val="313331400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313331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950227752471947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169336.5</c:v>
                </c:pt>
                <c:pt idx="1">
                  <c:v>156427.9</c:v>
                </c:pt>
                <c:pt idx="2">
                  <c:v>148285.9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6241376"/>
        <c:axId val="306239024"/>
      </c:lineChart>
      <c:catAx>
        <c:axId val="306241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6239024"/>
        <c:crosses val="autoZero"/>
        <c:auto val="1"/>
        <c:lblAlgn val="ctr"/>
        <c:lblOffset val="100"/>
        <c:noMultiLvlLbl val="0"/>
      </c:catAx>
      <c:valAx>
        <c:axId val="3062390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6241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51661.8</c:v>
                </c:pt>
                <c:pt idx="1">
                  <c:v>235377.6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46194.3</c:v>
                </c:pt>
                <c:pt idx="1">
                  <c:v>191236.9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47945.5</c:v>
                </c:pt>
                <c:pt idx="1">
                  <c:v>194668.1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20116.5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11199.7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971.8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15681.3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6220208"/>
        <c:axId val="306221384"/>
        <c:axId val="0"/>
      </c:bar3DChart>
      <c:catAx>
        <c:axId val="306220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6221384"/>
        <c:crosses val="autoZero"/>
        <c:auto val="1"/>
        <c:lblAlgn val="ctr"/>
        <c:lblOffset val="100"/>
        <c:noMultiLvlLbl val="0"/>
      </c:catAx>
      <c:valAx>
        <c:axId val="3062213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6220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994"/>
          <c:y val="0.27091808175160426"/>
          <c:w val="0.30393235439965138"/>
          <c:h val="0.53914575730902325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19053.900000000001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10609.4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920.4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15634.4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1400248"/>
        <c:axId val="311406912"/>
        <c:axId val="0"/>
      </c:bar3DChart>
      <c:catAx>
        <c:axId val="311400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11406912"/>
        <c:crosses val="autoZero"/>
        <c:auto val="1"/>
        <c:lblAlgn val="ctr"/>
        <c:lblOffset val="100"/>
        <c:noMultiLvlLbl val="0"/>
      </c:catAx>
      <c:valAx>
        <c:axId val="3114069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1400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72"/>
          <c:y val="0.27091808175160442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57026688879392E-2"/>
          <c:y val="2.0994691066072019E-3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24092.400000000001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11236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1010.9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16336.7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2129136"/>
        <c:axId val="322126784"/>
        <c:axId val="0"/>
      </c:bar3DChart>
      <c:catAx>
        <c:axId val="322129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22126784"/>
        <c:crosses val="autoZero"/>
        <c:auto val="1"/>
        <c:lblAlgn val="ctr"/>
        <c:lblOffset val="100"/>
        <c:noMultiLvlLbl val="0"/>
      </c:catAx>
      <c:valAx>
        <c:axId val="3221267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22129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805"/>
          <c:y val="0.27091808175160453"/>
          <c:w val="7.8093626453430168E-2"/>
          <c:h val="0.56266155612340185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482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883962210826995E-3"/>
                  <c:y val="-0.39575307736088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35841788138344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16457.400000000001</c:v>
                </c:pt>
                <c:pt idx="1">
                  <c:v>11913.3</c:v>
                </c:pt>
                <c:pt idx="2">
                  <c:v>11952.4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2132664"/>
        <c:axId val="322136584"/>
      </c:barChart>
      <c:catAx>
        <c:axId val="322132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322136584"/>
        <c:crosses val="autoZero"/>
        <c:auto val="1"/>
        <c:lblAlgn val="ctr"/>
        <c:lblOffset val="100"/>
        <c:noMultiLvlLbl val="0"/>
      </c:catAx>
      <c:valAx>
        <c:axId val="3221365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22132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16457.400000000001</c:v>
                </c:pt>
                <c:pt idx="1">
                  <c:v>270582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11913.3</c:v>
                </c:pt>
                <c:pt idx="1">
                  <c:v>225517.9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Arial Rounded MT Bold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657260304410759E-2"/>
          <c:y val="0.26002968269226151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48941.9</c:v>
                </c:pt>
                <c:pt idx="1">
                  <c:v>292830.2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11952.4</c:v>
                </c:pt>
                <c:pt idx="1">
                  <c:v>230661.2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403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16457.400000000001</c:v>
                </c:pt>
                <c:pt idx="1">
                  <c:v>11913.3</c:v>
                </c:pt>
                <c:pt idx="2">
                  <c:v>11952.4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2144032"/>
        <c:axId val="322144816"/>
      </c:lineChart>
      <c:catAx>
        <c:axId val="322144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22144816"/>
        <c:crosses val="autoZero"/>
        <c:auto val="1"/>
        <c:lblAlgn val="ctr"/>
        <c:lblOffset val="100"/>
        <c:noMultiLvlLbl val="0"/>
      </c:catAx>
      <c:valAx>
        <c:axId val="32214481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22144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159507529466523E-2"/>
          <c:y val="1.8261474033749375E-2"/>
          <c:w val="0.8051531923450197"/>
          <c:h val="0.822532835857742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2020(факт)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879872851593338E-3"/>
                  <c:y val="0.1895358463257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22896.9</c:v>
                </c:pt>
                <c:pt idx="1">
                  <c:v>29654.6</c:v>
                </c:pt>
                <c:pt idx="2">
                  <c:v>27802</c:v>
                </c:pt>
                <c:pt idx="3">
                  <c:v>25777.599999999984</c:v>
                </c:pt>
                <c:pt idx="4">
                  <c:v>20985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2DC8FF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93210206581985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23441</c:v>
                </c:pt>
                <c:pt idx="1">
                  <c:v>29869</c:v>
                </c:pt>
                <c:pt idx="2">
                  <c:v>28983</c:v>
                </c:pt>
                <c:pt idx="3">
                  <c:v>26731</c:v>
                </c:pt>
                <c:pt idx="4">
                  <c:v>21455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2022(прогноз)</c:v>
                </c:pt>
              </c:strCache>
            </c:strRef>
          </c:tx>
          <c:spPr>
            <a:solidFill>
              <a:srgbClr val="FFC58B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8739237306965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35951329481909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303898281274495E-3"/>
                  <c:y val="0.1341141493537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745584742191179E-3"/>
                  <c:y val="0.18586148606944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25601</c:v>
                </c:pt>
                <c:pt idx="1">
                  <c:v>30902</c:v>
                </c:pt>
                <c:pt idx="2">
                  <c:v>31881</c:v>
                </c:pt>
                <c:pt idx="3">
                  <c:v>28121</c:v>
                </c:pt>
                <c:pt idx="4">
                  <c:v>21670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cylinder"/>
        <c:axId val="322147168"/>
        <c:axId val="322149520"/>
        <c:axId val="0"/>
      </c:bar3DChart>
      <c:catAx>
        <c:axId val="322147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blipFill>
            <a:blip xmlns:r="http://schemas.openxmlformats.org/officeDocument/2006/relationships" r:embed="rId1"/>
            <a:tile tx="0" ty="0" sx="100000" sy="100000" flip="none" algn="tl"/>
          </a:blipFill>
        </c:spPr>
        <c:txPr>
          <a:bodyPr/>
          <a:lstStyle/>
          <a:p>
            <a:pPr>
              <a:defRPr sz="10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  <c:crossAx val="322149520"/>
        <c:crosses val="autoZero"/>
        <c:auto val="1"/>
        <c:lblAlgn val="ctr"/>
        <c:lblOffset val="100"/>
        <c:noMultiLvlLbl val="0"/>
      </c:catAx>
      <c:valAx>
        <c:axId val="3221495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322147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69944429620566"/>
          <c:y val="2.3445268262829177E-2"/>
          <c:w val="0.19146715350614577"/>
          <c:h val="0.15862696753882127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22416.2</c:v>
                </c:pt>
                <c:pt idx="1">
                  <c:v>287039.40000000002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898.6</c:v>
                </c:pt>
                <c:pt idx="1">
                  <c:v>237431.2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812.7</c:v>
                </c:pt>
                <c:pt idx="1">
                  <c:v>242613.6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53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22416.2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287104.3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103088"/>
        <c:axId val="313332184"/>
        <c:axId val="0"/>
      </c:bar3DChart>
      <c:catAx>
        <c:axId val="304103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13332184"/>
        <c:crosses val="autoZero"/>
        <c:auto val="1"/>
        <c:lblAlgn val="ctr"/>
        <c:lblOffset val="100"/>
        <c:noMultiLvlLbl val="0"/>
      </c:catAx>
      <c:valAx>
        <c:axId val="3133321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4103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536"/>
          <c:w val="6.7431244321407194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31E-3"/>
                  <c:y val="3.7411668063817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898.6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237501.1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1913456"/>
        <c:axId val="104712728"/>
        <c:axId val="0"/>
      </c:bar3DChart>
      <c:catAx>
        <c:axId val="311913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4712728"/>
        <c:crosses val="autoZero"/>
        <c:auto val="1"/>
        <c:lblAlgn val="ctr"/>
        <c:lblOffset val="100"/>
        <c:noMultiLvlLbl val="0"/>
      </c:catAx>
      <c:valAx>
        <c:axId val="1047127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1913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4939"/>
          <c:y val="0.28844196522967536"/>
          <c:w val="9.7911810240290095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36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812.7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242686.2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7470936"/>
        <c:axId val="327472504"/>
        <c:axId val="0"/>
      </c:bar3DChart>
      <c:catAx>
        <c:axId val="327470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7472504"/>
        <c:crosses val="autoZero"/>
        <c:auto val="1"/>
        <c:lblAlgn val="ctr"/>
        <c:lblOffset val="100"/>
        <c:noMultiLvlLbl val="0"/>
      </c:catAx>
      <c:valAx>
        <c:axId val="3274725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27470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331"/>
          <c:y val="0.2998206292490867"/>
          <c:w val="0.29936894378555146"/>
          <c:h val="0.42311606954066522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</c:v>
                </c:pt>
              </c:strCache>
            </c:strRef>
          </c:tx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3980</c:v>
                </c:pt>
                <c:pt idx="1">
                  <c:v>0</c:v>
                </c:pt>
                <c:pt idx="2">
                  <c:v>1320</c:v>
                </c:pt>
                <c:pt idx="3">
                  <c:v>1320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7.6928712901631668E-2"/>
          <c:y val="0.11502345150055797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80396814147142E-2"/>
          <c:y val="0.2433896233751805"/>
          <c:w val="0.86620260584073039"/>
          <c:h val="0.6722598455244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1808.5</c:v>
                </c:pt>
                <c:pt idx="1">
                  <c:v>339963.6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47E-2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270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815,6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322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105,4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304 827,3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584737197221985"/>
                      <c:h val="6.942104169495570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241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127,3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285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541,8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270815.59999999998</c:v>
                </c:pt>
                <c:pt idx="1">
                  <c:v>322105.40000000002</c:v>
                </c:pt>
                <c:pt idx="2">
                  <c:v>304827.3</c:v>
                </c:pt>
                <c:pt idx="3">
                  <c:v>241127.3</c:v>
                </c:pt>
                <c:pt idx="4">
                  <c:v>285541.8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814,9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288,3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761545465138041E-2"/>
                  <c:y val="-9.421175424952775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7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961,0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852,7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6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071,4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11814.9</c:v>
                </c:pt>
                <c:pt idx="1">
                  <c:v>11288.3</c:v>
                </c:pt>
                <c:pt idx="2">
                  <c:v>7961</c:v>
                </c:pt>
                <c:pt idx="3">
                  <c:v>5852.7</c:v>
                </c:pt>
                <c:pt idx="4">
                  <c:v>6071.4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330429136"/>
        <c:axId val="330437368"/>
        <c:axId val="0"/>
      </c:bar3DChart>
      <c:catAx>
        <c:axId val="330429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330437368"/>
        <c:crosses val="autoZero"/>
        <c:auto val="1"/>
        <c:lblAlgn val="ctr"/>
        <c:lblOffset val="100"/>
        <c:noMultiLvlLbl val="0"/>
      </c:catAx>
      <c:valAx>
        <c:axId val="330437368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330429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26345.1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26783.200000000001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19863.5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6.3564581614920799E-3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20431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0433840"/>
        <c:axId val="330440504"/>
        <c:axId val="0"/>
      </c:bar3DChart>
      <c:catAx>
        <c:axId val="330433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0440504"/>
        <c:crosses val="autoZero"/>
        <c:auto val="1"/>
        <c:lblAlgn val="ctr"/>
        <c:lblOffset val="100"/>
        <c:noMultiLvlLbl val="0"/>
      </c:catAx>
      <c:valAx>
        <c:axId val="3304405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0433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22946914064652"/>
          <c:y val="0.42807198009744951"/>
          <c:w val="0.20377061688208614"/>
          <c:h val="0.36974463154887555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28468.1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28498.799999999996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4121786531685944E-2"/>
                  <c:y val="-3.164163676802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6704.5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-2.766577134131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6849.1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42096"/>
        <c:axId val="332744840"/>
        <c:axId val="0"/>
      </c:bar3DChart>
      <c:catAx>
        <c:axId val="332742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44840"/>
        <c:crosses val="autoZero"/>
        <c:auto val="1"/>
        <c:lblAlgn val="ctr"/>
        <c:lblOffset val="100"/>
        <c:noMultiLvlLbl val="0"/>
      </c:catAx>
      <c:valAx>
        <c:axId val="3327448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42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28980664583709287"/>
          <c:h val="0.3748701124711633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5714916355016697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186418.7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177 246,0</a:t>
                    </a:r>
                    <a:r>
                      <a:rPr lang="en-US" baseline="0" dirty="0" smtClean="0"/>
                      <a:t>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177246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159168.6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dLbls>
            <c:dLbl>
              <c:idx val="0"/>
              <c:layout>
                <c:manualLayout>
                  <c:x val="1.9966334977455223E-2"/>
                  <c:y val="0.22928007999111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156049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60520"/>
        <c:axId val="332760912"/>
        <c:axId val="0"/>
      </c:bar3DChart>
      <c:catAx>
        <c:axId val="332760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60912"/>
        <c:crosses val="autoZero"/>
        <c:auto val="1"/>
        <c:lblAlgn val="ctr"/>
        <c:lblOffset val="100"/>
        <c:noMultiLvlLbl val="0"/>
      </c:catAx>
      <c:valAx>
        <c:axId val="3327609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60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94966485949795"/>
          <c:y val="0.45678998629781903"/>
          <c:w val="0.27043876578603881"/>
          <c:h val="0.22524812057919508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619191109686381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76430.8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57</a:t>
                    </a:r>
                    <a:r>
                      <a:rPr lang="en-US" baseline="0" dirty="0" smtClean="0"/>
                      <a:t> 130,6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57130.6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55390.7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layout>
                <c:manualLayout>
                  <c:x val="2.1473678921881251E-2"/>
                  <c:y val="0.208436436355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52158.6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509136"/>
        <c:axId val="158506392"/>
        <c:axId val="0"/>
      </c:bar3DChart>
      <c:catAx>
        <c:axId val="158509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8506392"/>
        <c:crosses val="autoZero"/>
        <c:auto val="1"/>
        <c:lblAlgn val="ctr"/>
        <c:lblOffset val="100"/>
        <c:noMultiLvlLbl val="0"/>
      </c:catAx>
      <c:valAx>
        <c:axId val="158506392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509136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3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9185766949839"/>
          <c:y val="0.70498311635407584"/>
          <c:w val="0.31629614788694782"/>
          <c:h val="0.2950168836459252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928"/>
          <c:h val="0.823341924091642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dLbls>
            <c:dLbl>
              <c:idx val="0"/>
              <c:layout>
                <c:manualLayout>
                  <c:x val="1.3888888888888904E-2"/>
                  <c:y val="-2.55351401927565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5000000000000001E-2"/>
                  <c:y val="-4.6276631363638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8.3333333333333367E-3"/>
                  <c:y val="-1.6912123919260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75416"/>
        <c:axId val="332783256"/>
        <c:axId val="0"/>
      </c:bar3DChart>
      <c:catAx>
        <c:axId val="332775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83256"/>
        <c:crosses val="autoZero"/>
        <c:auto val="1"/>
        <c:lblAlgn val="ctr"/>
        <c:lblOffset val="100"/>
        <c:noMultiLvlLbl val="0"/>
      </c:catAx>
      <c:valAx>
        <c:axId val="3327832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75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68197725284913"/>
          <c:y val="0.41721605831591357"/>
          <c:w val="0.25031802274715681"/>
          <c:h val="0.2414525766494207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9241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9444444444444445E-2"/>
                  <c:y val="0.261709272446428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1111111111111061E-2"/>
                  <c:y val="0.16772252577996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835E-3"/>
                  <c:y val="-3.5273858460171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81688"/>
        <c:axId val="332780512"/>
        <c:axId val="0"/>
      </c:bar3DChart>
      <c:catAx>
        <c:axId val="332781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80512"/>
        <c:crosses val="autoZero"/>
        <c:auto val="1"/>
        <c:lblAlgn val="ctr"/>
        <c:lblOffset val="100"/>
        <c:noMultiLvlLbl val="0"/>
      </c:catAx>
      <c:valAx>
        <c:axId val="3327805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8168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6676394193748586E-2"/>
                  <c:y val="0.147552622358199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79728"/>
        <c:axId val="332778552"/>
        <c:axId val="0"/>
      </c:bar3DChart>
      <c:catAx>
        <c:axId val="332779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78552"/>
        <c:crosses val="autoZero"/>
        <c:auto val="1"/>
        <c:lblAlgn val="ctr"/>
        <c:lblOffset val="100"/>
        <c:noMultiLvlLbl val="0"/>
      </c:catAx>
      <c:valAx>
        <c:axId val="3327785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79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6220502248658"/>
          <c:y val="0.47731769119670514"/>
          <c:w val="0.14582239904378438"/>
          <c:h val="0.2317212617401485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607E-2"/>
                  <c:y val="-4.6011056814582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81296"/>
        <c:axId val="332772672"/>
        <c:axId val="0"/>
      </c:bar3DChart>
      <c:catAx>
        <c:axId val="332781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72672"/>
        <c:crosses val="autoZero"/>
        <c:auto val="1"/>
        <c:lblAlgn val="ctr"/>
        <c:lblOffset val="100"/>
        <c:noMultiLvlLbl val="0"/>
      </c:catAx>
      <c:valAx>
        <c:axId val="3327726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81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48"/>
          <c:y val="0.26843915602846774"/>
          <c:w val="0.22518038931346809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59E-3"/>
                  <c:y val="-2.9847111004760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5470990552706614E-2"/>
                  <c:y val="-2.170698982164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86000"/>
        <c:axId val="332786784"/>
        <c:axId val="0"/>
      </c:bar3DChart>
      <c:catAx>
        <c:axId val="332786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86784"/>
        <c:crosses val="autoZero"/>
        <c:auto val="1"/>
        <c:lblAlgn val="ctr"/>
        <c:lblOffset val="100"/>
        <c:noMultiLvlLbl val="0"/>
      </c:catAx>
      <c:valAx>
        <c:axId val="3327867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86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1068653304"/>
          <c:y val="0.21688508969088904"/>
          <c:w val="0.22518038931346809"/>
          <c:h val="0.3212625947544289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302420601915103"/>
          <c:y val="7.668230100037193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271099413882757"/>
          <c:y val="0.1398101780541969"/>
          <c:w val="0.55368741587316495"/>
          <c:h val="0.82077019334061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291021.7</c:v>
                </c:pt>
                <c:pt idx="1">
                  <c:v>50750.400000000001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36E-2"/>
                  <c:y val="0.12903168304682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84432"/>
        <c:axId val="332785608"/>
        <c:axId val="0"/>
      </c:bar3DChart>
      <c:catAx>
        <c:axId val="332784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85608"/>
        <c:crosses val="autoZero"/>
        <c:auto val="1"/>
        <c:lblAlgn val="ctr"/>
        <c:lblOffset val="100"/>
        <c:noMultiLvlLbl val="0"/>
      </c:catAx>
      <c:valAx>
        <c:axId val="3327856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84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02984658625213"/>
          <c:y val="0.26843915602846774"/>
          <c:w val="0.28397015341375331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7.9414334419130421E-3"/>
                  <c:y val="-4.120587681615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4123353498133885E-2"/>
                  <c:y val="0.10389219870631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0151781118006863E-2"/>
                  <c:y val="-1.9596588033428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76116582303616E-2"/>
                  <c:y val="-2.2046161537606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33472"/>
        <c:axId val="332726024"/>
        <c:axId val="0"/>
      </c:bar3DChart>
      <c:catAx>
        <c:axId val="332733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26024"/>
        <c:crosses val="autoZero"/>
        <c:auto val="1"/>
        <c:lblAlgn val="ctr"/>
        <c:lblOffset val="100"/>
        <c:noMultiLvlLbl val="0"/>
      </c:catAx>
      <c:valAx>
        <c:axId val="3327260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33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384"/>
          <c:y val="0.26843915602846774"/>
          <c:w val="0.29631952820064811"/>
          <c:h val="0.2210796328276478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2.2046161537606954E-2"/>
                  <c:y val="0.22145067336020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574725824114771E-2"/>
                  <c:y val="-2.662414257682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33080"/>
        <c:axId val="332727200"/>
        <c:axId val="0"/>
      </c:bar3DChart>
      <c:catAx>
        <c:axId val="332733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27200"/>
        <c:crosses val="autoZero"/>
        <c:auto val="1"/>
        <c:lblAlgn val="ctr"/>
        <c:lblOffset val="100"/>
        <c:noMultiLvlLbl val="0"/>
      </c:catAx>
      <c:valAx>
        <c:axId val="3327272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33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546"/>
          <c:y val="0.26843915602846774"/>
          <c:w val="0.22518033710540108"/>
          <c:h val="0.252632598944910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29.6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2.12296370362141E-2"/>
                  <c:y val="0.137129545387074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26416"/>
        <c:axId val="332729552"/>
        <c:axId val="0"/>
      </c:bar3DChart>
      <c:catAx>
        <c:axId val="332726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29552"/>
        <c:crosses val="autoZero"/>
        <c:auto val="1"/>
        <c:lblAlgn val="ctr"/>
        <c:lblOffset val="100"/>
        <c:noMultiLvlLbl val="0"/>
      </c:catAx>
      <c:valAx>
        <c:axId val="3327295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26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3690289556299"/>
          <c:y val="0.25180566882217681"/>
          <c:w val="0.31663097104436994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4038.4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4.1299394406910772E-2"/>
                  <c:y val="-4.6386594299979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153.6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331088998497023E-2"/>
                  <c:y val="-2.853032669572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26808"/>
        <c:axId val="332721712"/>
        <c:axId val="0"/>
      </c:bar3DChart>
      <c:catAx>
        <c:axId val="332726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21712"/>
        <c:crosses val="autoZero"/>
        <c:auto val="1"/>
        <c:lblAlgn val="ctr"/>
        <c:lblOffset val="100"/>
        <c:noMultiLvlLbl val="0"/>
      </c:catAx>
      <c:valAx>
        <c:axId val="332721712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26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8868993591966"/>
          <c:y val="0.26843906551220392"/>
          <c:w val="0.26511310064080928"/>
          <c:h val="0.3278385734918342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678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24456"/>
        <c:axId val="332729944"/>
        <c:axId val="0"/>
      </c:bar3DChart>
      <c:catAx>
        <c:axId val="332724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29944"/>
        <c:crosses val="autoZero"/>
        <c:auto val="1"/>
        <c:lblAlgn val="ctr"/>
        <c:lblOffset val="100"/>
        <c:noMultiLvlLbl val="0"/>
      </c:catAx>
      <c:valAx>
        <c:axId val="3327299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24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7872093046535285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685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6.356458161492114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0"/>
              <c:layout>
                <c:manualLayout>
                  <c:x val="3.1782290807460399E-3"/>
                  <c:y val="-4.1583644901430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40136"/>
        <c:axId val="332742880"/>
        <c:axId val="0"/>
      </c:bar3DChart>
      <c:catAx>
        <c:axId val="332740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42880"/>
        <c:crosses val="autoZero"/>
        <c:auto val="1"/>
        <c:lblAlgn val="ctr"/>
        <c:lblOffset val="100"/>
        <c:noMultiLvlLbl val="0"/>
      </c:catAx>
      <c:valAx>
        <c:axId val="3327428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40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660661231811476E-2"/>
                  <c:y val="0.238050759550922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3564581614920799E-3"/>
                  <c:y val="-2.4950186940858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38176"/>
        <c:axId val="332745624"/>
        <c:axId val="0"/>
      </c:bar3DChart>
      <c:catAx>
        <c:axId val="332738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45624"/>
        <c:crosses val="autoZero"/>
        <c:auto val="1"/>
        <c:lblAlgn val="ctr"/>
        <c:lblOffset val="100"/>
        <c:noMultiLvlLbl val="0"/>
      </c:catAx>
      <c:valAx>
        <c:axId val="3327456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38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г.2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206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 г.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35824"/>
        <c:axId val="332743664"/>
        <c:axId val="0"/>
      </c:bar3DChart>
      <c:catAx>
        <c:axId val="332735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43664"/>
        <c:crosses val="autoZero"/>
        <c:auto val="1"/>
        <c:lblAlgn val="ctr"/>
        <c:lblOffset val="100"/>
        <c:noMultiLvlLbl val="0"/>
      </c:catAx>
      <c:valAx>
        <c:axId val="3327436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35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101269890208452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8F8F8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482432151065483E-2"/>
                  <c:y val="0.226074669819310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6.35645816149212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782290807459246E-3"/>
                  <c:y val="-3.3266915921144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38960"/>
        <c:axId val="332740920"/>
        <c:axId val="0"/>
      </c:bar3DChart>
      <c:catAx>
        <c:axId val="332738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32740920"/>
        <c:crosses val="autoZero"/>
        <c:auto val="1"/>
        <c:lblAlgn val="ctr"/>
        <c:lblOffset val="100"/>
        <c:noMultiLvlLbl val="0"/>
      </c:catAx>
      <c:valAx>
        <c:axId val="3327409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2738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37469.1</c:v>
                </c:pt>
                <c:pt idx="1">
                  <c:v>249570.3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8838890312557695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89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47603565222297E-2"/>
                  <c:y val="-3.0494672927715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2734256"/>
        <c:axId val="332744056"/>
        <c:axId val="0"/>
      </c:bar3DChart>
      <c:catAx>
        <c:axId val="332734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32744056"/>
        <c:crosses val="autoZero"/>
        <c:auto val="1"/>
        <c:lblAlgn val="ctr"/>
        <c:lblOffset val="100"/>
        <c:noMultiLvlLbl val="0"/>
      </c:catAx>
      <c:valAx>
        <c:axId val="3327440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332734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17446901051468294"/>
          <c:h val="0.2394388456292861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482432151065483E-2"/>
                  <c:y val="0.23564065444143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13286.7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37E-3"/>
                  <c:y val="-4.43558878948590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50000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7676672"/>
        <c:axId val="547677064"/>
        <c:axId val="0"/>
      </c:bar3DChart>
      <c:catAx>
        <c:axId val="547676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47677064"/>
        <c:crosses val="autoZero"/>
        <c:auto val="1"/>
        <c:lblAlgn val="ctr"/>
        <c:lblOffset val="100"/>
        <c:noMultiLvlLbl val="0"/>
      </c:catAx>
      <c:valAx>
        <c:axId val="5476770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547676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2394388456292860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image" Target="../media/image203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image" Target="../media/image20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CC33">
                <a:tint val="66000"/>
                <a:satMod val="160000"/>
              </a:srgbClr>
            </a:gs>
            <a:gs pos="50000">
              <a:srgbClr val="33CC33">
                <a:tint val="44500"/>
                <a:satMod val="160000"/>
              </a:srgbClr>
            </a:gs>
            <a:gs pos="100000">
              <a:srgbClr val="33CC33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БЮДЖЕТ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– 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РАСХОДЫ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выплачиваемые из бюджета денежные средства </a:t>
          </a:r>
          <a:endParaRPr lang="ru-RU" sz="16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3500000" scaled="1"/>
          <a:tileRect/>
        </a:gradFill>
        <a:ln>
          <a:noFill/>
        </a:ln>
      </dgm:spPr>
      <dgm:t>
        <a:bodyPr/>
        <a:lstStyle/>
        <a:p>
          <a:r>
            <a:rPr lang="ru-RU" sz="1600" b="0" dirty="0" smtClean="0">
              <a:solidFill>
                <a:schemeClr val="bg1"/>
              </a:solidFill>
              <a:latin typeface="Bookman Old Style" panose="02050604050505020204" pitchFamily="18" charset="0"/>
            </a:rPr>
            <a:t>Если расходная часть бюджета превышает доходную, то бюджет формируется с </a:t>
          </a: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ДЕФИЦИТОМ</a:t>
          </a:r>
          <a:endParaRPr lang="ru-RU" sz="1600" b="1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Превышение доходов над расходами образует положительный остаток бюджета </a:t>
          </a: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ПРОФИЦИТ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</a:t>
          </a:r>
          <a:endParaRPr lang="ru-RU" sz="16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ДОХОДЫ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поступающие в бюджет денежные средства</a:t>
          </a:r>
          <a:r>
            <a:rPr lang="ru-RU" sz="1600" dirty="0" smtClean="0">
              <a:latin typeface="Bookman Old Style" panose="02050604050505020204" pitchFamily="18" charset="0"/>
            </a:rPr>
            <a:t> </a:t>
          </a:r>
          <a:endParaRPr lang="ru-RU" sz="1600" dirty="0">
            <a:latin typeface="Bookman Old Style" panose="02050604050505020204" pitchFamily="18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67589" custScaleY="94153" custLinFactNeighborX="5889" custLinFactNeighborY="-16076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50584" custRadScaleInc="-109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43388" custScaleY="96548" custRadScaleRad="164825" custRadScaleInc="-81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94822" custScaleY="120171" custRadScaleRad="131645" custRadScaleInc="-157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3784" custRadScaleInc="-43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0F82F2AF-7405-4D3B-9919-16A437C94653}" type="presOf" srcId="{A13A8ED3-E204-4B2E-89B5-7DCA37B97D27}" destId="{16959D23-BCFE-45E3-9EDA-7C4FAEE49428}" srcOrd="0" destOrd="0" presId="urn:microsoft.com/office/officeart/2008/layout/RadialCluster"/>
    <dgm:cxn modelId="{C03C8543-C4ED-4939-A7DE-8B4E671DCA50}" type="presOf" srcId="{B9E5D33B-BBAA-45EB-B52B-011315DF7466}" destId="{5EBB23F6-D83E-4EFF-9629-107B1C45FB66}" srcOrd="0" destOrd="0" presId="urn:microsoft.com/office/officeart/2008/layout/RadialCluster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937EB66A-6277-48B0-944F-132071B88667}" type="presOf" srcId="{0CD95A3D-5573-4460-B98F-F87D6E367B89}" destId="{5FA5141F-DAA7-4456-8590-843EAF5013A1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70B9E1F8-DB27-48E0-8D71-C67AACAF5D67}" type="presOf" srcId="{F9397C2D-1292-4DEB-BCD4-853A012D6074}" destId="{8818C303-687D-442A-B1A4-DD74CFC89FD0}" srcOrd="0" destOrd="0" presId="urn:microsoft.com/office/officeart/2008/layout/RadialCluster"/>
    <dgm:cxn modelId="{0ED7FD83-DF85-47A8-BD59-075417C1D818}" type="presOf" srcId="{FF2E27D9-6B57-4D5F-A5E2-770A58126DF9}" destId="{16808787-916D-466B-A4A0-3ECBF50AF98B}" srcOrd="0" destOrd="0" presId="urn:microsoft.com/office/officeart/2008/layout/RadialCluster"/>
    <dgm:cxn modelId="{4662DBA8-1755-4A8D-88D0-07ADD503680F}" type="presOf" srcId="{1CA3F3AB-6D1D-4290-AB65-34DED81F0B55}" destId="{87EC70AF-7DD2-4818-8C7B-8788AA37C95A}" srcOrd="0" destOrd="0" presId="urn:microsoft.com/office/officeart/2008/layout/RadialCluster"/>
    <dgm:cxn modelId="{AEBD8C5D-95D4-43DE-B547-0D7CAE9351F2}" type="presOf" srcId="{3477B17A-547D-44B8-8132-5CC488AA1CEB}" destId="{561381FD-CF0C-4242-80D0-0D84905352CD}" srcOrd="0" destOrd="0" presId="urn:microsoft.com/office/officeart/2008/layout/RadialCluster"/>
    <dgm:cxn modelId="{C5115B5D-FFD3-48AA-BCAC-9E9B7279BBDA}" type="presOf" srcId="{A4DAA5CA-3F86-414E-A2D2-25753DE302A4}" destId="{7E37AA73-DDEB-455D-9824-5F68868F80B5}" srcOrd="0" destOrd="0" presId="urn:microsoft.com/office/officeart/2008/layout/RadialCluster"/>
    <dgm:cxn modelId="{89DB7ACB-94BC-49F7-B9F5-9B43F8264CE9}" type="presOf" srcId="{FD47E27C-6E98-49AD-BED3-4889FFE38ABC}" destId="{92876EC0-8D73-4B8C-A7A9-750A6F9F1AAB}" srcOrd="0" destOrd="0" presId="urn:microsoft.com/office/officeart/2008/layout/RadialCluster"/>
    <dgm:cxn modelId="{AB95AE55-4E76-4AF6-A7E4-CAE0F795C783}" type="presOf" srcId="{FD5C22DB-9D62-424B-92D5-45965E15A1F0}" destId="{912A0CFB-7CBF-45D3-B9B0-89A55FC82F25}" srcOrd="0" destOrd="0" presId="urn:microsoft.com/office/officeart/2008/layout/RadialCluster"/>
    <dgm:cxn modelId="{0ADDE98B-D0C9-45F9-A486-38A629962190}" type="presParOf" srcId="{92876EC0-8D73-4B8C-A7A9-750A6F9F1AAB}" destId="{D220A1DD-3DDD-466F-9B10-C8800A647682}" srcOrd="0" destOrd="0" presId="urn:microsoft.com/office/officeart/2008/layout/RadialCluster"/>
    <dgm:cxn modelId="{3F9CDE06-06A2-4C0D-9240-59BBA86777CA}" type="presParOf" srcId="{D220A1DD-3DDD-466F-9B10-C8800A647682}" destId="{912A0CFB-7CBF-45D3-B9B0-89A55FC82F25}" srcOrd="0" destOrd="0" presId="urn:microsoft.com/office/officeart/2008/layout/RadialCluster"/>
    <dgm:cxn modelId="{D5AE2190-1758-4402-A6DD-03E0C542ABFA}" type="presParOf" srcId="{D220A1DD-3DDD-466F-9B10-C8800A647682}" destId="{5EBB23F6-D83E-4EFF-9629-107B1C45FB66}" srcOrd="1" destOrd="0" presId="urn:microsoft.com/office/officeart/2008/layout/RadialCluster"/>
    <dgm:cxn modelId="{5B527720-15A0-488B-9D1A-C46FBF5EC532}" type="presParOf" srcId="{D220A1DD-3DDD-466F-9B10-C8800A647682}" destId="{7E37AA73-DDEB-455D-9824-5F68868F80B5}" srcOrd="2" destOrd="0" presId="urn:microsoft.com/office/officeart/2008/layout/RadialCluster"/>
    <dgm:cxn modelId="{F410188C-AEBD-4122-A4A9-BCB4D1E18FE6}" type="presParOf" srcId="{D220A1DD-3DDD-466F-9B10-C8800A647682}" destId="{561381FD-CF0C-4242-80D0-0D84905352CD}" srcOrd="3" destOrd="0" presId="urn:microsoft.com/office/officeart/2008/layout/RadialCluster"/>
    <dgm:cxn modelId="{D6A56EBB-EFBE-40E0-A9CC-1949EE7C2687}" type="presParOf" srcId="{D220A1DD-3DDD-466F-9B10-C8800A647682}" destId="{16808787-916D-466B-A4A0-3ECBF50AF98B}" srcOrd="4" destOrd="0" presId="urn:microsoft.com/office/officeart/2008/layout/RadialCluster"/>
    <dgm:cxn modelId="{6F971B2C-A8E8-48FA-BD89-3159A78A635D}" type="presParOf" srcId="{D220A1DD-3DDD-466F-9B10-C8800A647682}" destId="{8818C303-687D-442A-B1A4-DD74CFC89FD0}" srcOrd="5" destOrd="0" presId="urn:microsoft.com/office/officeart/2008/layout/RadialCluster"/>
    <dgm:cxn modelId="{2D7B8D6A-4465-45D7-9A1E-A0958F4D8DB4}" type="presParOf" srcId="{D220A1DD-3DDD-466F-9B10-C8800A647682}" destId="{16959D23-BCFE-45E3-9EDA-7C4FAEE49428}" srcOrd="6" destOrd="0" presId="urn:microsoft.com/office/officeart/2008/layout/RadialCluster"/>
    <dgm:cxn modelId="{3C57CE78-1AF0-4C1E-B4A5-B277E16C28B0}" type="presParOf" srcId="{D220A1DD-3DDD-466F-9B10-C8800A647682}" destId="{5FA5141F-DAA7-4456-8590-843EAF5013A1}" srcOrd="7" destOrd="0" presId="urn:microsoft.com/office/officeart/2008/layout/RadialCluster"/>
    <dgm:cxn modelId="{B69FC1E9-2C74-4FA2-962B-3D69D4800EFA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18E7B2-3DEF-49E4-8781-BB864BCC4D4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85FB7D-1DF9-4F02-B258-053722CA4BB6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DAEFBDAD-8255-4A3B-9512-DB5981B875DD}" type="parTrans" cxnId="{3193F8E5-BE06-4E6F-A2AB-4C478D0A52B9}">
      <dgm:prSet/>
      <dgm:spPr/>
      <dgm:t>
        <a:bodyPr/>
        <a:lstStyle/>
        <a:p>
          <a:endParaRPr lang="ru-RU"/>
        </a:p>
      </dgm:t>
    </dgm:pt>
    <dgm:pt modelId="{DB6BA316-A1B8-451D-81D0-94C385F00FBC}" type="sibTrans" cxnId="{3193F8E5-BE06-4E6F-A2AB-4C478D0A52B9}">
      <dgm:prSet/>
      <dgm:spPr/>
      <dgm:t>
        <a:bodyPr/>
        <a:lstStyle/>
        <a:p>
          <a:endParaRPr lang="ru-RU"/>
        </a:p>
      </dgm:t>
    </dgm:pt>
    <dgm:pt modelId="{39E0559D-BD94-4916-B278-9D519A9E1D4C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9AF41FFF-CE2B-4FBC-8118-6E9A15A604F8}" type="parTrans" cxnId="{40D270C3-903E-4F09-B4F0-EEA6BB90EA86}">
      <dgm:prSet/>
      <dgm:spPr/>
      <dgm:t>
        <a:bodyPr/>
        <a:lstStyle/>
        <a:p>
          <a:endParaRPr lang="ru-RU"/>
        </a:p>
      </dgm:t>
    </dgm:pt>
    <dgm:pt modelId="{7E86221F-C841-4B12-9FA6-9792C88ACD64}" type="sibTrans" cxnId="{40D270C3-903E-4F09-B4F0-EEA6BB90EA86}">
      <dgm:prSet/>
      <dgm:spPr/>
      <dgm:t>
        <a:bodyPr/>
        <a:lstStyle/>
        <a:p>
          <a:endParaRPr lang="ru-RU"/>
        </a:p>
      </dgm:t>
    </dgm:pt>
    <dgm:pt modelId="{95C11A07-1BE8-48B9-B64A-747CAF4BC8F2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5A740EA-89D7-4ACE-9B64-7F3BB09AEC29}" type="parTrans" cxnId="{8F860B6E-FE86-49ED-AC7A-1C8381282821}">
      <dgm:prSet/>
      <dgm:spPr/>
      <dgm:t>
        <a:bodyPr/>
        <a:lstStyle/>
        <a:p>
          <a:endParaRPr lang="ru-RU"/>
        </a:p>
      </dgm:t>
    </dgm:pt>
    <dgm:pt modelId="{295C3253-0408-4291-93FE-BE4F98679530}" type="sibTrans" cxnId="{8F860B6E-FE86-49ED-AC7A-1C8381282821}">
      <dgm:prSet/>
      <dgm:spPr/>
      <dgm:t>
        <a:bodyPr/>
        <a:lstStyle/>
        <a:p>
          <a:endParaRPr lang="ru-RU"/>
        </a:p>
      </dgm:t>
    </dgm:pt>
    <dgm:pt modelId="{61B7D51C-A1B2-42C1-BB50-CFC26F8B2BD8}">
      <dgm:prSet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B6B1A37-1F48-4D62-9CDE-D6BAE98E669A}" type="parTrans" cxnId="{36D322EE-5E7D-44A2-8C27-312B43C68456}">
      <dgm:prSet/>
      <dgm:spPr/>
      <dgm:t>
        <a:bodyPr/>
        <a:lstStyle/>
        <a:p>
          <a:endParaRPr lang="ru-RU"/>
        </a:p>
      </dgm:t>
    </dgm:pt>
    <dgm:pt modelId="{A71CCD1F-38C7-46D5-9D66-1BA3A25BBC4B}" type="sibTrans" cxnId="{36D322EE-5E7D-44A2-8C27-312B43C68456}">
      <dgm:prSet/>
      <dgm:spPr/>
      <dgm:t>
        <a:bodyPr/>
        <a:lstStyle/>
        <a:p>
          <a:endParaRPr lang="ru-RU"/>
        </a:p>
      </dgm:t>
    </dgm:pt>
    <dgm:pt modelId="{BF472E4D-D2D7-401A-82FF-1C1E8736B90B}">
      <dgm:prSet/>
      <dgm:spPr/>
      <dgm:t>
        <a:bodyPr/>
        <a:lstStyle/>
        <a:p>
          <a:endParaRPr lang="ru-RU"/>
        </a:p>
      </dgm:t>
    </dgm:pt>
    <dgm:pt modelId="{7B67283A-F7DE-451A-8C41-5AC7F044818A}" type="parTrans" cxnId="{675467D8-919F-4D59-A955-D14E5157CCA0}">
      <dgm:prSet/>
      <dgm:spPr/>
      <dgm:t>
        <a:bodyPr/>
        <a:lstStyle/>
        <a:p>
          <a:endParaRPr lang="ru-RU"/>
        </a:p>
      </dgm:t>
    </dgm:pt>
    <dgm:pt modelId="{AF1EE7A2-863C-4481-A545-60B43F9AB3C1}" type="sibTrans" cxnId="{675467D8-919F-4D59-A955-D14E5157CCA0}">
      <dgm:prSet/>
      <dgm:spPr/>
      <dgm:t>
        <a:bodyPr/>
        <a:lstStyle/>
        <a:p>
          <a:endParaRPr lang="ru-RU"/>
        </a:p>
      </dgm:t>
    </dgm:pt>
    <dgm:pt modelId="{8D08D442-31F7-4A2C-A269-2F0C8C4A5AFA}">
      <dgm:prSet/>
      <dgm:spPr/>
      <dgm:t>
        <a:bodyPr/>
        <a:lstStyle/>
        <a:p>
          <a:endParaRPr lang="ru-RU"/>
        </a:p>
      </dgm:t>
    </dgm:pt>
    <dgm:pt modelId="{CF828A0F-3604-4E38-8625-4A6806F65F08}" type="parTrans" cxnId="{D166C762-3F81-48C6-8BC9-FF00C5DA636C}">
      <dgm:prSet/>
      <dgm:spPr/>
      <dgm:t>
        <a:bodyPr/>
        <a:lstStyle/>
        <a:p>
          <a:endParaRPr lang="ru-RU"/>
        </a:p>
      </dgm:t>
    </dgm:pt>
    <dgm:pt modelId="{9C33769D-2950-4CAF-93D9-560C80912022}" type="sibTrans" cxnId="{D166C762-3F81-48C6-8BC9-FF00C5DA636C}">
      <dgm:prSet/>
      <dgm:spPr/>
      <dgm:t>
        <a:bodyPr/>
        <a:lstStyle/>
        <a:p>
          <a:endParaRPr lang="ru-RU"/>
        </a:p>
      </dgm:t>
    </dgm:pt>
    <dgm:pt modelId="{F0271235-AC7E-42E6-8F2D-41F2C632FA61}" type="pres">
      <dgm:prSet presAssocID="{2B18E7B2-3DEF-49E4-8781-BB864BCC4D4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57ADE11-A4DC-441C-B89A-AF80AD954D77}" type="pres">
      <dgm:prSet presAssocID="{5B85FB7D-1DF9-4F02-B258-053722CA4BB6}" presName="composite" presStyleCnt="0"/>
      <dgm:spPr/>
    </dgm:pt>
    <dgm:pt modelId="{C8367D9D-3FA3-4DB4-978E-948C1C09952A}" type="pres">
      <dgm:prSet presAssocID="{5B85FB7D-1DF9-4F02-B258-053722CA4BB6}" presName="LShape" presStyleLbl="alignNode1" presStyleIdx="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28A83AFC-9664-41FA-9552-ECB78284CE60}" type="pres">
      <dgm:prSet presAssocID="{5B85FB7D-1DF9-4F02-B258-053722CA4BB6}" presName="ParentText" presStyleLbl="revTx" presStyleIdx="0" presStyleCnt="6" custScaleY="51551" custLinFactNeighborX="-943" custLinFactNeighborY="-2363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68CA6B3-62A7-4CF2-A6DB-D3F9D019F15B}" type="pres">
      <dgm:prSet presAssocID="{5B85FB7D-1DF9-4F02-B258-053722CA4BB6}" presName="Triangle" presStyleLbl="alignNode1" presStyleIdx="1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E0E775AD-3397-4B97-AB8A-BDA271C6D502}" type="pres">
      <dgm:prSet presAssocID="{DB6BA316-A1B8-451D-81D0-94C385F00FBC}" presName="sibTrans" presStyleCnt="0"/>
      <dgm:spPr/>
    </dgm:pt>
    <dgm:pt modelId="{B33457AC-DDC2-4BAC-ABB2-AD86ACCCDE27}" type="pres">
      <dgm:prSet presAssocID="{DB6BA316-A1B8-451D-81D0-94C385F00FBC}" presName="space" presStyleCnt="0"/>
      <dgm:spPr/>
    </dgm:pt>
    <dgm:pt modelId="{E2B3B0AD-C2D6-425D-B5A9-11BC93F67823}" type="pres">
      <dgm:prSet presAssocID="{8D08D442-31F7-4A2C-A269-2F0C8C4A5AFA}" presName="composite" presStyleCnt="0"/>
      <dgm:spPr/>
    </dgm:pt>
    <dgm:pt modelId="{0A05F667-D074-4395-9D2E-F8733E56D131}" type="pres">
      <dgm:prSet presAssocID="{8D08D442-31F7-4A2C-A269-2F0C8C4A5AFA}" presName="LShape" presStyleLbl="alignNode1" presStyleIdx="2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F53BE69-AADE-45AD-8661-F397AE85D4D2}" type="pres">
      <dgm:prSet presAssocID="{8D08D442-31F7-4A2C-A269-2F0C8C4A5AF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32371-7303-4685-84C6-38B9949DA76A}" type="pres">
      <dgm:prSet presAssocID="{8D08D442-31F7-4A2C-A269-2F0C8C4A5AFA}" presName="Triangle" presStyleLbl="alignNode1" presStyleIdx="3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32C6CF-1D3E-49AA-927E-A7046628FFB2}" type="pres">
      <dgm:prSet presAssocID="{9C33769D-2950-4CAF-93D9-560C80912022}" presName="sibTrans" presStyleCnt="0"/>
      <dgm:spPr/>
    </dgm:pt>
    <dgm:pt modelId="{64CC2A05-F3E2-418B-8219-8CD55FA18EA7}" type="pres">
      <dgm:prSet presAssocID="{9C33769D-2950-4CAF-93D9-560C80912022}" presName="space" presStyleCnt="0"/>
      <dgm:spPr/>
    </dgm:pt>
    <dgm:pt modelId="{B9DC4429-4AC3-41B7-9684-0C5175B53319}" type="pres">
      <dgm:prSet presAssocID="{BF472E4D-D2D7-401A-82FF-1C1E8736B90B}" presName="composite" presStyleCnt="0"/>
      <dgm:spPr/>
    </dgm:pt>
    <dgm:pt modelId="{1EBB8FA8-8D06-431E-9D7C-6FA6660F7EFA}" type="pres">
      <dgm:prSet presAssocID="{BF472E4D-D2D7-401A-82FF-1C1E8736B90B}" presName="LShape" presStyleLbl="alignNode1" presStyleIdx="4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5E1A9534-85B1-4A08-A6B6-6CFFCE0E336A}" type="pres">
      <dgm:prSet presAssocID="{BF472E4D-D2D7-401A-82FF-1C1E8736B90B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30CEB-4CDA-4785-80BB-AD5027C4848C}" type="pres">
      <dgm:prSet presAssocID="{BF472E4D-D2D7-401A-82FF-1C1E8736B90B}" presName="Triangle" presStyleLbl="alignNode1" presStyleIdx="5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806B0142-6E28-442A-8A12-814F076A79F1}" type="pres">
      <dgm:prSet presAssocID="{AF1EE7A2-863C-4481-A545-60B43F9AB3C1}" presName="sibTrans" presStyleCnt="0"/>
      <dgm:spPr/>
    </dgm:pt>
    <dgm:pt modelId="{94280910-046B-446E-A879-391772ECE83C}" type="pres">
      <dgm:prSet presAssocID="{AF1EE7A2-863C-4481-A545-60B43F9AB3C1}" presName="space" presStyleCnt="0"/>
      <dgm:spPr/>
    </dgm:pt>
    <dgm:pt modelId="{6B49D75A-B733-486B-B06F-3A069932A0B7}" type="pres">
      <dgm:prSet presAssocID="{61B7D51C-A1B2-42C1-BB50-CFC26F8B2BD8}" presName="composite" presStyleCnt="0"/>
      <dgm:spPr/>
    </dgm:pt>
    <dgm:pt modelId="{D7F0F9F3-5352-4CA0-B24B-B47427537EB0}" type="pres">
      <dgm:prSet presAssocID="{61B7D51C-A1B2-42C1-BB50-CFC26F8B2BD8}" presName="LShape" presStyleLbl="alignNode1" presStyleIdx="6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1448D9-CBC3-4159-AC85-F84CB760DCBD}" type="pres">
      <dgm:prSet presAssocID="{61B7D51C-A1B2-42C1-BB50-CFC26F8B2BD8}" presName="ParentText" presStyleLbl="revTx" presStyleIdx="3" presStyleCnt="6" custScaleY="123941" custLinFactNeighborX="-1354" custLinFactNeighborY="13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E8B06-138E-4D3A-8D3A-A92F839C307A}" type="pres">
      <dgm:prSet presAssocID="{61B7D51C-A1B2-42C1-BB50-CFC26F8B2BD8}" presName="Triangle" presStyleLbl="alignNode1" presStyleIdx="7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7C5B01E-BD08-4FBC-8126-7B067455D03C}" type="pres">
      <dgm:prSet presAssocID="{A71CCD1F-38C7-46D5-9D66-1BA3A25BBC4B}" presName="sibTrans" presStyleCnt="0"/>
      <dgm:spPr/>
    </dgm:pt>
    <dgm:pt modelId="{6929A23D-05B9-4D53-8621-1021883052DB}" type="pres">
      <dgm:prSet presAssocID="{A71CCD1F-38C7-46D5-9D66-1BA3A25BBC4B}" presName="space" presStyleCnt="0"/>
      <dgm:spPr/>
    </dgm:pt>
    <dgm:pt modelId="{F6C255D5-9432-4A97-A239-1084E584B970}" type="pres">
      <dgm:prSet presAssocID="{39E0559D-BD94-4916-B278-9D519A9E1D4C}" presName="composite" presStyleCnt="0"/>
      <dgm:spPr/>
    </dgm:pt>
    <dgm:pt modelId="{54ECF2DB-7886-4E46-B95B-C3882064520D}" type="pres">
      <dgm:prSet presAssocID="{39E0559D-BD94-4916-B278-9D519A9E1D4C}" presName="LShape" presStyleLbl="alignNode1" presStyleIdx="8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966B24F-CAC6-4654-A54B-31A2988A31E2}" type="pres">
      <dgm:prSet presAssocID="{39E0559D-BD94-4916-B278-9D519A9E1D4C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2F072-AF15-491D-986D-2AE054B92686}" type="pres">
      <dgm:prSet presAssocID="{39E0559D-BD94-4916-B278-9D519A9E1D4C}" presName="Triangle" presStyleLbl="alignNode1" presStyleIdx="9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C2D423B-C3B4-42B2-89FF-AC4C7CD19052}" type="pres">
      <dgm:prSet presAssocID="{7E86221F-C841-4B12-9FA6-9792C88ACD64}" presName="sibTrans" presStyleCnt="0"/>
      <dgm:spPr/>
    </dgm:pt>
    <dgm:pt modelId="{B0389B08-BF8E-425D-9534-C1966563388B}" type="pres">
      <dgm:prSet presAssocID="{7E86221F-C841-4B12-9FA6-9792C88ACD64}" presName="space" presStyleCnt="0"/>
      <dgm:spPr/>
    </dgm:pt>
    <dgm:pt modelId="{20886B43-4FBD-4ADE-A1AD-CB4BEDCFA89A}" type="pres">
      <dgm:prSet presAssocID="{95C11A07-1BE8-48B9-B64A-747CAF4BC8F2}" presName="composite" presStyleCnt="0"/>
      <dgm:spPr/>
    </dgm:pt>
    <dgm:pt modelId="{5F28AE9E-7DCF-48EF-9020-0A65D0DF9C5A}" type="pres">
      <dgm:prSet presAssocID="{95C11A07-1BE8-48B9-B64A-747CAF4BC8F2}" presName="LShape" presStyleLbl="alignNode1" presStyleIdx="1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24B61DD-0412-430A-B119-7F6B96DC5E89}" type="pres">
      <dgm:prSet presAssocID="{95C11A07-1BE8-48B9-B64A-747CAF4BC8F2}" presName="ParentText" presStyleLbl="revTx" presStyleIdx="5" presStyleCnt="6" custScaleY="100095" custLinFactNeighborX="774" custLinFactNeighborY="-102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CD91A064-C6B9-4E97-AEBA-9CF7D0AC375F}" type="presOf" srcId="{8D08D442-31F7-4A2C-A269-2F0C8C4A5AFA}" destId="{9F53BE69-AADE-45AD-8661-F397AE85D4D2}" srcOrd="0" destOrd="0" presId="urn:microsoft.com/office/officeart/2009/3/layout/StepUpProcess"/>
    <dgm:cxn modelId="{8F860B6E-FE86-49ED-AC7A-1C8381282821}" srcId="{2B18E7B2-3DEF-49E4-8781-BB864BCC4D4F}" destId="{95C11A07-1BE8-48B9-B64A-747CAF4BC8F2}" srcOrd="5" destOrd="0" parTransId="{15A740EA-89D7-4ACE-9B64-7F3BB09AEC29}" sibTransId="{295C3253-0408-4291-93FE-BE4F98679530}"/>
    <dgm:cxn modelId="{675467D8-919F-4D59-A955-D14E5157CCA0}" srcId="{2B18E7B2-3DEF-49E4-8781-BB864BCC4D4F}" destId="{BF472E4D-D2D7-401A-82FF-1C1E8736B90B}" srcOrd="2" destOrd="0" parTransId="{7B67283A-F7DE-451A-8C41-5AC7F044818A}" sibTransId="{AF1EE7A2-863C-4481-A545-60B43F9AB3C1}"/>
    <dgm:cxn modelId="{D166C762-3F81-48C6-8BC9-FF00C5DA636C}" srcId="{2B18E7B2-3DEF-49E4-8781-BB864BCC4D4F}" destId="{8D08D442-31F7-4A2C-A269-2F0C8C4A5AFA}" srcOrd="1" destOrd="0" parTransId="{CF828A0F-3604-4E38-8625-4A6806F65F08}" sibTransId="{9C33769D-2950-4CAF-93D9-560C80912022}"/>
    <dgm:cxn modelId="{829C3E3C-D025-4746-8173-7BAC582D6B60}" type="presOf" srcId="{95C11A07-1BE8-48B9-B64A-747CAF4BC8F2}" destId="{724B61DD-0412-430A-B119-7F6B96DC5E89}" srcOrd="0" destOrd="0" presId="urn:microsoft.com/office/officeart/2009/3/layout/StepUpProcess"/>
    <dgm:cxn modelId="{7E13CC02-BF9A-4989-B0A4-513014ADD216}" type="presOf" srcId="{61B7D51C-A1B2-42C1-BB50-CFC26F8B2BD8}" destId="{B81448D9-CBC3-4159-AC85-F84CB760DCBD}" srcOrd="0" destOrd="0" presId="urn:microsoft.com/office/officeart/2009/3/layout/StepUpProcess"/>
    <dgm:cxn modelId="{3193F8E5-BE06-4E6F-A2AB-4C478D0A52B9}" srcId="{2B18E7B2-3DEF-49E4-8781-BB864BCC4D4F}" destId="{5B85FB7D-1DF9-4F02-B258-053722CA4BB6}" srcOrd="0" destOrd="0" parTransId="{DAEFBDAD-8255-4A3B-9512-DB5981B875DD}" sibTransId="{DB6BA316-A1B8-451D-81D0-94C385F00FBC}"/>
    <dgm:cxn modelId="{40D270C3-903E-4F09-B4F0-EEA6BB90EA86}" srcId="{2B18E7B2-3DEF-49E4-8781-BB864BCC4D4F}" destId="{39E0559D-BD94-4916-B278-9D519A9E1D4C}" srcOrd="4" destOrd="0" parTransId="{9AF41FFF-CE2B-4FBC-8118-6E9A15A604F8}" sibTransId="{7E86221F-C841-4B12-9FA6-9792C88ACD64}"/>
    <dgm:cxn modelId="{860DC7AC-0D8F-4559-9D60-BFC4BDF03757}" type="presOf" srcId="{39E0559D-BD94-4916-B278-9D519A9E1D4C}" destId="{7966B24F-CAC6-4654-A54B-31A2988A31E2}" srcOrd="0" destOrd="0" presId="urn:microsoft.com/office/officeart/2009/3/layout/StepUpProcess"/>
    <dgm:cxn modelId="{964633AB-C28C-4D19-B585-F60F3181398F}" type="presOf" srcId="{2B18E7B2-3DEF-49E4-8781-BB864BCC4D4F}" destId="{F0271235-AC7E-42E6-8F2D-41F2C632FA61}" srcOrd="0" destOrd="0" presId="urn:microsoft.com/office/officeart/2009/3/layout/StepUpProcess"/>
    <dgm:cxn modelId="{36D322EE-5E7D-44A2-8C27-312B43C68456}" srcId="{2B18E7B2-3DEF-49E4-8781-BB864BCC4D4F}" destId="{61B7D51C-A1B2-42C1-BB50-CFC26F8B2BD8}" srcOrd="3" destOrd="0" parTransId="{EB6B1A37-1F48-4D62-9CDE-D6BAE98E669A}" sibTransId="{A71CCD1F-38C7-46D5-9D66-1BA3A25BBC4B}"/>
    <dgm:cxn modelId="{A1D066BA-B064-4294-81D5-57C0FCEB37D2}" type="presOf" srcId="{BF472E4D-D2D7-401A-82FF-1C1E8736B90B}" destId="{5E1A9534-85B1-4A08-A6B6-6CFFCE0E336A}" srcOrd="0" destOrd="0" presId="urn:microsoft.com/office/officeart/2009/3/layout/StepUpProcess"/>
    <dgm:cxn modelId="{4320FC95-33E1-41CD-82F6-C32D65F55E03}" type="presOf" srcId="{5B85FB7D-1DF9-4F02-B258-053722CA4BB6}" destId="{28A83AFC-9664-41FA-9552-ECB78284CE60}" srcOrd="0" destOrd="0" presId="urn:microsoft.com/office/officeart/2009/3/layout/StepUpProcess"/>
    <dgm:cxn modelId="{C041E80E-D1D2-4FB9-884A-73C56B3A1496}" type="presParOf" srcId="{F0271235-AC7E-42E6-8F2D-41F2C632FA61}" destId="{657ADE11-A4DC-441C-B89A-AF80AD954D77}" srcOrd="0" destOrd="0" presId="urn:microsoft.com/office/officeart/2009/3/layout/StepUpProcess"/>
    <dgm:cxn modelId="{BDED3548-B855-4C61-B3C1-10DCF06C1C40}" type="presParOf" srcId="{657ADE11-A4DC-441C-B89A-AF80AD954D77}" destId="{C8367D9D-3FA3-4DB4-978E-948C1C09952A}" srcOrd="0" destOrd="0" presId="urn:microsoft.com/office/officeart/2009/3/layout/StepUpProcess"/>
    <dgm:cxn modelId="{037F9A60-8370-46FC-83C7-70C23F5B6331}" type="presParOf" srcId="{657ADE11-A4DC-441C-B89A-AF80AD954D77}" destId="{28A83AFC-9664-41FA-9552-ECB78284CE60}" srcOrd="1" destOrd="0" presId="urn:microsoft.com/office/officeart/2009/3/layout/StepUpProcess"/>
    <dgm:cxn modelId="{0BD008F6-5E1D-40BA-9AD3-28850EAD2209}" type="presParOf" srcId="{657ADE11-A4DC-441C-B89A-AF80AD954D77}" destId="{568CA6B3-62A7-4CF2-A6DB-D3F9D019F15B}" srcOrd="2" destOrd="0" presId="urn:microsoft.com/office/officeart/2009/3/layout/StepUpProcess"/>
    <dgm:cxn modelId="{392AB8AD-0302-429A-866A-BA6AF684D706}" type="presParOf" srcId="{F0271235-AC7E-42E6-8F2D-41F2C632FA61}" destId="{E0E775AD-3397-4B97-AB8A-BDA271C6D502}" srcOrd="1" destOrd="0" presId="urn:microsoft.com/office/officeart/2009/3/layout/StepUpProcess"/>
    <dgm:cxn modelId="{7FAD3D12-4C6C-44D6-91A6-D9D34F70E916}" type="presParOf" srcId="{E0E775AD-3397-4B97-AB8A-BDA271C6D502}" destId="{B33457AC-DDC2-4BAC-ABB2-AD86ACCCDE27}" srcOrd="0" destOrd="0" presId="urn:microsoft.com/office/officeart/2009/3/layout/StepUpProcess"/>
    <dgm:cxn modelId="{6D5FDE4C-F252-4DF0-B345-D8BD4A981C05}" type="presParOf" srcId="{F0271235-AC7E-42E6-8F2D-41F2C632FA61}" destId="{E2B3B0AD-C2D6-425D-B5A9-11BC93F67823}" srcOrd="2" destOrd="0" presId="urn:microsoft.com/office/officeart/2009/3/layout/StepUpProcess"/>
    <dgm:cxn modelId="{7CACB293-8413-4671-9506-2653B633C7EB}" type="presParOf" srcId="{E2B3B0AD-C2D6-425D-B5A9-11BC93F67823}" destId="{0A05F667-D074-4395-9D2E-F8733E56D131}" srcOrd="0" destOrd="0" presId="urn:microsoft.com/office/officeart/2009/3/layout/StepUpProcess"/>
    <dgm:cxn modelId="{8565F69B-7993-4941-A08A-80B02C69E9F0}" type="presParOf" srcId="{E2B3B0AD-C2D6-425D-B5A9-11BC93F67823}" destId="{9F53BE69-AADE-45AD-8661-F397AE85D4D2}" srcOrd="1" destOrd="0" presId="urn:microsoft.com/office/officeart/2009/3/layout/StepUpProcess"/>
    <dgm:cxn modelId="{6C546BAC-3975-412D-8AD0-E4B4C289FBC8}" type="presParOf" srcId="{E2B3B0AD-C2D6-425D-B5A9-11BC93F67823}" destId="{31332371-7303-4685-84C6-38B9949DA76A}" srcOrd="2" destOrd="0" presId="urn:microsoft.com/office/officeart/2009/3/layout/StepUpProcess"/>
    <dgm:cxn modelId="{F0F8BD79-A276-4AAB-A770-B1E14CF0CD89}" type="presParOf" srcId="{F0271235-AC7E-42E6-8F2D-41F2C632FA61}" destId="{B832C6CF-1D3E-49AA-927E-A7046628FFB2}" srcOrd="3" destOrd="0" presId="urn:microsoft.com/office/officeart/2009/3/layout/StepUpProcess"/>
    <dgm:cxn modelId="{6E01E34B-509E-4A30-8BD4-06A252F691D8}" type="presParOf" srcId="{B832C6CF-1D3E-49AA-927E-A7046628FFB2}" destId="{64CC2A05-F3E2-418B-8219-8CD55FA18EA7}" srcOrd="0" destOrd="0" presId="urn:microsoft.com/office/officeart/2009/3/layout/StepUpProcess"/>
    <dgm:cxn modelId="{7EC24F40-DDEE-4D44-9066-BA382EB0CE0F}" type="presParOf" srcId="{F0271235-AC7E-42E6-8F2D-41F2C632FA61}" destId="{B9DC4429-4AC3-41B7-9684-0C5175B53319}" srcOrd="4" destOrd="0" presId="urn:microsoft.com/office/officeart/2009/3/layout/StepUpProcess"/>
    <dgm:cxn modelId="{C89A05BF-3FB5-466D-B426-8F05689E37AA}" type="presParOf" srcId="{B9DC4429-4AC3-41B7-9684-0C5175B53319}" destId="{1EBB8FA8-8D06-431E-9D7C-6FA6660F7EFA}" srcOrd="0" destOrd="0" presId="urn:microsoft.com/office/officeart/2009/3/layout/StepUpProcess"/>
    <dgm:cxn modelId="{389F9C18-5D67-4E88-8F3F-AFBA2650FE8A}" type="presParOf" srcId="{B9DC4429-4AC3-41B7-9684-0C5175B53319}" destId="{5E1A9534-85B1-4A08-A6B6-6CFFCE0E336A}" srcOrd="1" destOrd="0" presId="urn:microsoft.com/office/officeart/2009/3/layout/StepUpProcess"/>
    <dgm:cxn modelId="{EA3DDFCB-C962-433A-AF92-CD62EB0F6F53}" type="presParOf" srcId="{B9DC4429-4AC3-41B7-9684-0C5175B53319}" destId="{97230CEB-4CDA-4785-80BB-AD5027C4848C}" srcOrd="2" destOrd="0" presId="urn:microsoft.com/office/officeart/2009/3/layout/StepUpProcess"/>
    <dgm:cxn modelId="{611520CE-BB4E-47CB-9673-F914E3A2E5B8}" type="presParOf" srcId="{F0271235-AC7E-42E6-8F2D-41F2C632FA61}" destId="{806B0142-6E28-442A-8A12-814F076A79F1}" srcOrd="5" destOrd="0" presId="urn:microsoft.com/office/officeart/2009/3/layout/StepUpProcess"/>
    <dgm:cxn modelId="{AB69FD15-5FD1-4A23-9A28-3826DFFEF5EC}" type="presParOf" srcId="{806B0142-6E28-442A-8A12-814F076A79F1}" destId="{94280910-046B-446E-A879-391772ECE83C}" srcOrd="0" destOrd="0" presId="urn:microsoft.com/office/officeart/2009/3/layout/StepUpProcess"/>
    <dgm:cxn modelId="{2ABE1770-4812-476E-9125-F13F151A3AA3}" type="presParOf" srcId="{F0271235-AC7E-42E6-8F2D-41F2C632FA61}" destId="{6B49D75A-B733-486B-B06F-3A069932A0B7}" srcOrd="6" destOrd="0" presId="urn:microsoft.com/office/officeart/2009/3/layout/StepUpProcess"/>
    <dgm:cxn modelId="{14DA5BAB-9A34-45DB-A5C0-DF5AD93E264B}" type="presParOf" srcId="{6B49D75A-B733-486B-B06F-3A069932A0B7}" destId="{D7F0F9F3-5352-4CA0-B24B-B47427537EB0}" srcOrd="0" destOrd="0" presId="urn:microsoft.com/office/officeart/2009/3/layout/StepUpProcess"/>
    <dgm:cxn modelId="{78947D23-4D71-48D3-B2E3-536EF9922621}" type="presParOf" srcId="{6B49D75A-B733-486B-B06F-3A069932A0B7}" destId="{B81448D9-CBC3-4159-AC85-F84CB760DCBD}" srcOrd="1" destOrd="0" presId="urn:microsoft.com/office/officeart/2009/3/layout/StepUpProcess"/>
    <dgm:cxn modelId="{63A16859-6FED-4F40-9CEC-F88706593153}" type="presParOf" srcId="{6B49D75A-B733-486B-B06F-3A069932A0B7}" destId="{92EE8B06-138E-4D3A-8D3A-A92F839C307A}" srcOrd="2" destOrd="0" presId="urn:microsoft.com/office/officeart/2009/3/layout/StepUpProcess"/>
    <dgm:cxn modelId="{735F8FEB-C932-43C7-AA5D-D28EC88C276A}" type="presParOf" srcId="{F0271235-AC7E-42E6-8F2D-41F2C632FA61}" destId="{97C5B01E-BD08-4FBC-8126-7B067455D03C}" srcOrd="7" destOrd="0" presId="urn:microsoft.com/office/officeart/2009/3/layout/StepUpProcess"/>
    <dgm:cxn modelId="{A9CF0D1F-95A4-4CCE-AFF4-FD9319DEF2C3}" type="presParOf" srcId="{97C5B01E-BD08-4FBC-8126-7B067455D03C}" destId="{6929A23D-05B9-4D53-8621-1021883052DB}" srcOrd="0" destOrd="0" presId="urn:microsoft.com/office/officeart/2009/3/layout/StepUpProcess"/>
    <dgm:cxn modelId="{B21F9AC7-1BDC-41A5-9DD1-EC07EBB7D93B}" type="presParOf" srcId="{F0271235-AC7E-42E6-8F2D-41F2C632FA61}" destId="{F6C255D5-9432-4A97-A239-1084E584B970}" srcOrd="8" destOrd="0" presId="urn:microsoft.com/office/officeart/2009/3/layout/StepUpProcess"/>
    <dgm:cxn modelId="{533D85DC-3E80-4919-9FF9-39EB668D18AC}" type="presParOf" srcId="{F6C255D5-9432-4A97-A239-1084E584B970}" destId="{54ECF2DB-7886-4E46-B95B-C3882064520D}" srcOrd="0" destOrd="0" presId="urn:microsoft.com/office/officeart/2009/3/layout/StepUpProcess"/>
    <dgm:cxn modelId="{1EC448DD-AEEB-4317-AF93-B4E0F220857A}" type="presParOf" srcId="{F6C255D5-9432-4A97-A239-1084E584B970}" destId="{7966B24F-CAC6-4654-A54B-31A2988A31E2}" srcOrd="1" destOrd="0" presId="urn:microsoft.com/office/officeart/2009/3/layout/StepUpProcess"/>
    <dgm:cxn modelId="{5DA212DB-E45D-4607-A31A-2A558A170B77}" type="presParOf" srcId="{F6C255D5-9432-4A97-A239-1084E584B970}" destId="{2B42F072-AF15-491D-986D-2AE054B92686}" srcOrd="2" destOrd="0" presId="urn:microsoft.com/office/officeart/2009/3/layout/StepUpProcess"/>
    <dgm:cxn modelId="{7C0D3C64-E1B4-4385-94F4-49CCAC900DA3}" type="presParOf" srcId="{F0271235-AC7E-42E6-8F2D-41F2C632FA61}" destId="{9C2D423B-C3B4-42B2-89FF-AC4C7CD19052}" srcOrd="9" destOrd="0" presId="urn:microsoft.com/office/officeart/2009/3/layout/StepUpProcess"/>
    <dgm:cxn modelId="{62353770-A466-4D2A-B913-246F8B26BD44}" type="presParOf" srcId="{9C2D423B-C3B4-42B2-89FF-AC4C7CD19052}" destId="{B0389B08-BF8E-425D-9534-C1966563388B}" srcOrd="0" destOrd="0" presId="urn:microsoft.com/office/officeart/2009/3/layout/StepUpProcess"/>
    <dgm:cxn modelId="{1F9B5C55-23F3-4EB5-A380-4E013EF7A823}" type="presParOf" srcId="{F0271235-AC7E-42E6-8F2D-41F2C632FA61}" destId="{20886B43-4FBD-4ADE-A1AD-CB4BEDCFA89A}" srcOrd="10" destOrd="0" presId="urn:microsoft.com/office/officeart/2009/3/layout/StepUpProcess"/>
    <dgm:cxn modelId="{48919348-225C-4ADD-813A-0435809B1872}" type="presParOf" srcId="{20886B43-4FBD-4ADE-A1AD-CB4BEDCFA89A}" destId="{5F28AE9E-7DCF-48EF-9020-0A65D0DF9C5A}" srcOrd="0" destOrd="0" presId="urn:microsoft.com/office/officeart/2009/3/layout/StepUpProcess"/>
    <dgm:cxn modelId="{C8E8CD45-D05A-43D8-A89E-83908D918863}" type="presParOf" srcId="{20886B43-4FBD-4ADE-A1AD-CB4BEDCFA89A}" destId="{724B61DD-0412-430A-B119-7F6B96DC5E89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6C6F80-9AA2-474A-94BD-9359AC1E8ADE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E6AD555-0168-4453-993E-58DF3043AFAC}">
      <dgm:prSet phldrT="[Текст]" custT="1"/>
      <dgm:spPr>
        <a:solidFill>
          <a:srgbClr val="660066"/>
        </a:solidFill>
      </dgm:spPr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3BD38AD-413F-41EB-927E-9409352BFF26}" type="parTrans" cxnId="{30EF63F7-BE0A-43DC-B836-B7A9FAFFDD10}">
      <dgm:prSet/>
      <dgm:spPr/>
      <dgm:t>
        <a:bodyPr/>
        <a:lstStyle/>
        <a:p>
          <a:endParaRPr lang="ru-RU"/>
        </a:p>
      </dgm:t>
    </dgm:pt>
    <dgm:pt modelId="{504DBCCB-9B8C-4C5A-AE81-23B1FCF0143E}" type="sibTrans" cxnId="{30EF63F7-BE0A-43DC-B836-B7A9FAFFDD10}">
      <dgm:prSet/>
      <dgm:spPr/>
      <dgm:t>
        <a:bodyPr/>
        <a:lstStyle/>
        <a:p>
          <a:endParaRPr lang="ru-RU"/>
        </a:p>
      </dgm:t>
    </dgm:pt>
    <dgm:pt modelId="{D66B34F9-102B-49D4-B922-14D79233C9B9}">
      <dgm:prSet phldrT="[Текст]" custT="1"/>
      <dgm:spPr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A260528-B5D6-4AE0-AD29-0C7F010D2FA3}" type="parTrans" cxnId="{0838EDD4-F4C1-4423-A08F-6512EF57A396}">
      <dgm:prSet/>
      <dgm:spPr/>
      <dgm:t>
        <a:bodyPr/>
        <a:lstStyle/>
        <a:p>
          <a:endParaRPr lang="ru-RU"/>
        </a:p>
      </dgm:t>
    </dgm:pt>
    <dgm:pt modelId="{5FC26142-F248-4AC9-AB4F-5BAD986DFE2D}" type="sibTrans" cxnId="{0838EDD4-F4C1-4423-A08F-6512EF57A396}">
      <dgm:prSet/>
      <dgm:spPr/>
      <dgm:t>
        <a:bodyPr/>
        <a:lstStyle/>
        <a:p>
          <a:endParaRPr lang="ru-RU"/>
        </a:p>
      </dgm:t>
    </dgm:pt>
    <dgm:pt modelId="{AC7AEA02-72C3-4709-925D-C589DAA7CD99}">
      <dgm:prSet phldrT="[Текст]" custT="1"/>
      <dgm:spPr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72EDF64-574C-48A3-B8CE-4952E81D8574}" type="parTrans" cxnId="{87AD55A7-8730-4A8C-8FFD-0203152B42A1}">
      <dgm:prSet/>
      <dgm:spPr/>
      <dgm:t>
        <a:bodyPr/>
        <a:lstStyle/>
        <a:p>
          <a:endParaRPr lang="ru-RU"/>
        </a:p>
      </dgm:t>
    </dgm:pt>
    <dgm:pt modelId="{1AB14473-D303-4260-8E98-32A12665610C}" type="sibTrans" cxnId="{87AD55A7-8730-4A8C-8FFD-0203152B42A1}">
      <dgm:prSet/>
      <dgm:spPr/>
      <dgm:t>
        <a:bodyPr/>
        <a:lstStyle/>
        <a:p>
          <a:endParaRPr lang="ru-RU"/>
        </a:p>
      </dgm:t>
    </dgm:pt>
    <dgm:pt modelId="{DA9E39AD-40E7-4281-87FD-26E641231025}">
      <dgm:prSet custT="1"/>
      <dgm:spPr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8CDDAC5D-BF41-4D90-85DD-5E985F193213}" type="parTrans" cxnId="{C34EF43B-3D22-4544-AD62-A106C496E902}">
      <dgm:prSet/>
      <dgm:spPr/>
      <dgm:t>
        <a:bodyPr/>
        <a:lstStyle/>
        <a:p>
          <a:endParaRPr lang="ru-RU"/>
        </a:p>
      </dgm:t>
    </dgm:pt>
    <dgm:pt modelId="{22ED1F65-00B0-4866-8ADA-EF1E48ED5F50}" type="sibTrans" cxnId="{C34EF43B-3D22-4544-AD62-A106C496E902}">
      <dgm:prSet/>
      <dgm:spPr/>
      <dgm:t>
        <a:bodyPr/>
        <a:lstStyle/>
        <a:p>
          <a:endParaRPr lang="ru-RU"/>
        </a:p>
      </dgm:t>
    </dgm:pt>
    <dgm:pt modelId="{C25423FC-21A8-4A5A-8AB1-547AA1431893}">
      <dgm:prSet custT="1"/>
      <dgm:spPr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7353BDDE-6F5E-478B-8E9D-9B497E97501A}" type="parTrans" cxnId="{91DAC335-D27F-4063-ABF7-3D008E7A925E}">
      <dgm:prSet/>
      <dgm:spPr/>
      <dgm:t>
        <a:bodyPr/>
        <a:lstStyle/>
        <a:p>
          <a:endParaRPr lang="ru-RU"/>
        </a:p>
      </dgm:t>
    </dgm:pt>
    <dgm:pt modelId="{09C53137-377F-4471-8254-CF5D2F137D33}" type="sibTrans" cxnId="{91DAC335-D27F-4063-ABF7-3D008E7A925E}">
      <dgm:prSet/>
      <dgm:spPr/>
      <dgm:t>
        <a:bodyPr/>
        <a:lstStyle/>
        <a:p>
          <a:endParaRPr lang="ru-RU"/>
        </a:p>
      </dgm:t>
    </dgm:pt>
    <dgm:pt modelId="{C6906BD0-0A56-4B43-970C-4C14806EEF6F}" type="pres">
      <dgm:prSet presAssocID="{B86C6F80-9AA2-474A-94BD-9359AC1E8AD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5FC008-23C1-40C6-AE84-9017E49C7989}" type="pres">
      <dgm:prSet presAssocID="{8E6AD555-0168-4453-993E-58DF3043AFAC}" presName="composite" presStyleCnt="0"/>
      <dgm:spPr/>
    </dgm:pt>
    <dgm:pt modelId="{B06AC3DB-D8FD-42EF-8A82-069DAE22936D}" type="pres">
      <dgm:prSet presAssocID="{8E6AD555-0168-4453-993E-58DF3043AFAC}" presName="bentUpArrow1" presStyleLbl="alignImgPlace1" presStyleIdx="0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03100387-A00D-43EF-B63A-598D408F7496}" type="pres">
      <dgm:prSet presAssocID="{8E6AD555-0168-4453-993E-58DF3043AFAC}" presName="ParentText" presStyleLbl="node1" presStyleIdx="0" presStyleCnt="5" custScaleX="172723" custScaleY="1016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B95C5-2BFC-4678-9C38-9484B9F20163}" type="pres">
      <dgm:prSet presAssocID="{8E6AD555-0168-4453-993E-58DF3043AFAC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828E4-9AB7-4078-8E4C-B6ABA30369C4}" type="pres">
      <dgm:prSet presAssocID="{504DBCCB-9B8C-4C5A-AE81-23B1FCF0143E}" presName="sibTrans" presStyleCnt="0"/>
      <dgm:spPr/>
    </dgm:pt>
    <dgm:pt modelId="{2C65724C-168F-43CB-AC28-9E35B614D2DE}" type="pres">
      <dgm:prSet presAssocID="{D66B34F9-102B-49D4-B922-14D79233C9B9}" presName="composite" presStyleCnt="0"/>
      <dgm:spPr/>
    </dgm:pt>
    <dgm:pt modelId="{154F4493-77BA-4971-8831-52F7004E23B5}" type="pres">
      <dgm:prSet presAssocID="{D66B34F9-102B-49D4-B922-14D79233C9B9}" presName="bentUpArrow1" presStyleLbl="alignImgPlace1" presStyleIdx="1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8BC315FC-397C-4C13-A133-0C5A62A5AD13}" type="pres">
      <dgm:prSet presAssocID="{D66B34F9-102B-49D4-B922-14D79233C9B9}" presName="ParentText" presStyleLbl="node1" presStyleIdx="1" presStyleCnt="5" custScaleX="188487" custScaleY="112600" custLinFactNeighborX="11742" custLinFactNeighborY="-16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BA2C5-1DBF-4C01-9D72-FFF625D0268A}" type="pres">
      <dgm:prSet presAssocID="{D66B34F9-102B-49D4-B922-14D79233C9B9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2B455-5498-4043-8CA2-41C0F21A319F}" type="pres">
      <dgm:prSet presAssocID="{5FC26142-F248-4AC9-AB4F-5BAD986DFE2D}" presName="sibTrans" presStyleCnt="0"/>
      <dgm:spPr/>
    </dgm:pt>
    <dgm:pt modelId="{08DD942C-5A42-488D-901A-108700DD7281}" type="pres">
      <dgm:prSet presAssocID="{AC7AEA02-72C3-4709-925D-C589DAA7CD99}" presName="composite" presStyleCnt="0"/>
      <dgm:spPr/>
    </dgm:pt>
    <dgm:pt modelId="{95CEB1D7-6073-4C2B-B63F-94698C652A28}" type="pres">
      <dgm:prSet presAssocID="{AC7AEA02-72C3-4709-925D-C589DAA7CD99}" presName="bentUpArrow1" presStyleLbl="alignImgPlace1" presStyleIdx="2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F832028-56C3-4F7D-A672-8CBCFD0D842E}" type="pres">
      <dgm:prSet presAssocID="{AC7AEA02-72C3-4709-925D-C589DAA7CD99}" presName="ParentText" presStyleLbl="node1" presStyleIdx="2" presStyleCnt="5" custScaleX="184954" custScaleY="100414" custLinFactNeighborX="18702" custLinFactNeighborY="-28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204C0-6DFE-48A5-A94F-AA13F5628731}" type="pres">
      <dgm:prSet presAssocID="{AC7AEA02-72C3-4709-925D-C589DAA7CD99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FBF469-35E6-4F1A-AC46-7D7F09E43479}" type="pres">
      <dgm:prSet presAssocID="{1AB14473-D303-4260-8E98-32A12665610C}" presName="sibTrans" presStyleCnt="0"/>
      <dgm:spPr/>
    </dgm:pt>
    <dgm:pt modelId="{C461BACD-1F80-4A26-A067-03AE49D1CA64}" type="pres">
      <dgm:prSet presAssocID="{DA9E39AD-40E7-4281-87FD-26E641231025}" presName="composite" presStyleCnt="0"/>
      <dgm:spPr/>
    </dgm:pt>
    <dgm:pt modelId="{2761F0A1-F588-48D3-9288-B7F910D54879}" type="pres">
      <dgm:prSet presAssocID="{DA9E39AD-40E7-4281-87FD-26E641231025}" presName="bentUpArrow1" presStyleLbl="alignImgPlace1" presStyleIdx="3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435CA9D-A6C2-4257-8611-D3F8412C590A}" type="pres">
      <dgm:prSet presAssocID="{DA9E39AD-40E7-4281-87FD-26E641231025}" presName="ParentText" presStyleLbl="node1" presStyleIdx="3" presStyleCnt="5" custScaleX="166782" custScaleY="104164" custLinFactNeighborX="22175" custLinFactNeighborY="-35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64647-DFCA-4129-8F16-7229A3B75332}" type="pres">
      <dgm:prSet presAssocID="{DA9E39AD-40E7-4281-87FD-26E641231025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AA98946-4EC5-499C-99A2-C93AA3A89712}" type="pres">
      <dgm:prSet presAssocID="{22ED1F65-00B0-4866-8ADA-EF1E48ED5F50}" presName="sibTrans" presStyleCnt="0"/>
      <dgm:spPr/>
    </dgm:pt>
    <dgm:pt modelId="{DD6407C5-8CE4-42DF-BCEC-0557A6956648}" type="pres">
      <dgm:prSet presAssocID="{C25423FC-21A8-4A5A-8AB1-547AA1431893}" presName="composite" presStyleCnt="0"/>
      <dgm:spPr/>
    </dgm:pt>
    <dgm:pt modelId="{DD0F93AB-A3DF-429E-B141-9B615FC38436}" type="pres">
      <dgm:prSet presAssocID="{C25423FC-21A8-4A5A-8AB1-547AA1431893}" presName="ParentText" presStyleLbl="node1" presStyleIdx="4" presStyleCnt="5" custScaleX="171258" custScaleY="86639" custLinFactNeighborX="10373" custLinFactNeighborY="24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4EF43B-3D22-4544-AD62-A106C496E902}" srcId="{B86C6F80-9AA2-474A-94BD-9359AC1E8ADE}" destId="{DA9E39AD-40E7-4281-87FD-26E641231025}" srcOrd="3" destOrd="0" parTransId="{8CDDAC5D-BF41-4D90-85DD-5E985F193213}" sibTransId="{22ED1F65-00B0-4866-8ADA-EF1E48ED5F50}"/>
    <dgm:cxn modelId="{B61EE273-60EB-426E-989E-39C07677B36E}" type="presOf" srcId="{AC7AEA02-72C3-4709-925D-C589DAA7CD99}" destId="{6F832028-56C3-4F7D-A672-8CBCFD0D842E}" srcOrd="0" destOrd="0" presId="urn:microsoft.com/office/officeart/2005/8/layout/StepDownProcess"/>
    <dgm:cxn modelId="{CF05FA78-7640-4975-B837-F683930F0103}" type="presOf" srcId="{D66B34F9-102B-49D4-B922-14D79233C9B9}" destId="{8BC315FC-397C-4C13-A133-0C5A62A5AD13}" srcOrd="0" destOrd="0" presId="urn:microsoft.com/office/officeart/2005/8/layout/StepDownProcess"/>
    <dgm:cxn modelId="{A62A9A3D-AA04-47F3-8D73-87DE5FA847C4}" type="presOf" srcId="{C25423FC-21A8-4A5A-8AB1-547AA1431893}" destId="{DD0F93AB-A3DF-429E-B141-9B615FC38436}" srcOrd="0" destOrd="0" presId="urn:microsoft.com/office/officeart/2005/8/layout/StepDownProcess"/>
    <dgm:cxn modelId="{FAFF0B70-D5B5-485B-94F0-FD90DEC240E1}" type="presOf" srcId="{DA9E39AD-40E7-4281-87FD-26E641231025}" destId="{6435CA9D-A6C2-4257-8611-D3F8412C590A}" srcOrd="0" destOrd="0" presId="urn:microsoft.com/office/officeart/2005/8/layout/StepDownProcess"/>
    <dgm:cxn modelId="{30EF63F7-BE0A-43DC-B836-B7A9FAFFDD10}" srcId="{B86C6F80-9AA2-474A-94BD-9359AC1E8ADE}" destId="{8E6AD555-0168-4453-993E-58DF3043AFAC}" srcOrd="0" destOrd="0" parTransId="{03BD38AD-413F-41EB-927E-9409352BFF26}" sibTransId="{504DBCCB-9B8C-4C5A-AE81-23B1FCF0143E}"/>
    <dgm:cxn modelId="{91DAC335-D27F-4063-ABF7-3D008E7A925E}" srcId="{B86C6F80-9AA2-474A-94BD-9359AC1E8ADE}" destId="{C25423FC-21A8-4A5A-8AB1-547AA1431893}" srcOrd="4" destOrd="0" parTransId="{7353BDDE-6F5E-478B-8E9D-9B497E97501A}" sibTransId="{09C53137-377F-4471-8254-CF5D2F137D33}"/>
    <dgm:cxn modelId="{182FC0ED-6FBA-4CD9-BE13-C732B7FF6038}" type="presOf" srcId="{8E6AD555-0168-4453-993E-58DF3043AFAC}" destId="{03100387-A00D-43EF-B63A-598D408F7496}" srcOrd="0" destOrd="0" presId="urn:microsoft.com/office/officeart/2005/8/layout/StepDownProcess"/>
    <dgm:cxn modelId="{A9C4FA3C-4DD3-4808-BA7C-12747EDED748}" type="presOf" srcId="{B86C6F80-9AA2-474A-94BD-9359AC1E8ADE}" destId="{C6906BD0-0A56-4B43-970C-4C14806EEF6F}" srcOrd="0" destOrd="0" presId="urn:microsoft.com/office/officeart/2005/8/layout/StepDownProcess"/>
    <dgm:cxn modelId="{0838EDD4-F4C1-4423-A08F-6512EF57A396}" srcId="{B86C6F80-9AA2-474A-94BD-9359AC1E8ADE}" destId="{D66B34F9-102B-49D4-B922-14D79233C9B9}" srcOrd="1" destOrd="0" parTransId="{3A260528-B5D6-4AE0-AD29-0C7F010D2FA3}" sibTransId="{5FC26142-F248-4AC9-AB4F-5BAD986DFE2D}"/>
    <dgm:cxn modelId="{87AD55A7-8730-4A8C-8FFD-0203152B42A1}" srcId="{B86C6F80-9AA2-474A-94BD-9359AC1E8ADE}" destId="{AC7AEA02-72C3-4709-925D-C589DAA7CD99}" srcOrd="2" destOrd="0" parTransId="{F72EDF64-574C-48A3-B8CE-4952E81D8574}" sibTransId="{1AB14473-D303-4260-8E98-32A12665610C}"/>
    <dgm:cxn modelId="{1CE5B38A-F262-4A70-8733-379E62CE8A6B}" type="presParOf" srcId="{C6906BD0-0A56-4B43-970C-4C14806EEF6F}" destId="{4F5FC008-23C1-40C6-AE84-9017E49C7989}" srcOrd="0" destOrd="0" presId="urn:microsoft.com/office/officeart/2005/8/layout/StepDownProcess"/>
    <dgm:cxn modelId="{4F2A4EB0-4493-4CE1-AE64-01CBE202F5EC}" type="presParOf" srcId="{4F5FC008-23C1-40C6-AE84-9017E49C7989}" destId="{B06AC3DB-D8FD-42EF-8A82-069DAE22936D}" srcOrd="0" destOrd="0" presId="urn:microsoft.com/office/officeart/2005/8/layout/StepDownProcess"/>
    <dgm:cxn modelId="{8EFE333A-1D2D-4FD8-ACEE-9BBAAE070C6C}" type="presParOf" srcId="{4F5FC008-23C1-40C6-AE84-9017E49C7989}" destId="{03100387-A00D-43EF-B63A-598D408F7496}" srcOrd="1" destOrd="0" presId="urn:microsoft.com/office/officeart/2005/8/layout/StepDownProcess"/>
    <dgm:cxn modelId="{FFC32979-EB68-41B0-B5B6-8450AAC44059}" type="presParOf" srcId="{4F5FC008-23C1-40C6-AE84-9017E49C7989}" destId="{114B95C5-2BFC-4678-9C38-9484B9F20163}" srcOrd="2" destOrd="0" presId="urn:microsoft.com/office/officeart/2005/8/layout/StepDownProcess"/>
    <dgm:cxn modelId="{4D79CDEB-78D6-45B9-957A-81BE37C4206E}" type="presParOf" srcId="{C6906BD0-0A56-4B43-970C-4C14806EEF6F}" destId="{45C828E4-9AB7-4078-8E4C-B6ABA30369C4}" srcOrd="1" destOrd="0" presId="urn:microsoft.com/office/officeart/2005/8/layout/StepDownProcess"/>
    <dgm:cxn modelId="{C4C0F5DE-4571-4175-89C3-4356CDC73CEA}" type="presParOf" srcId="{C6906BD0-0A56-4B43-970C-4C14806EEF6F}" destId="{2C65724C-168F-43CB-AC28-9E35B614D2DE}" srcOrd="2" destOrd="0" presId="urn:microsoft.com/office/officeart/2005/8/layout/StepDownProcess"/>
    <dgm:cxn modelId="{AE39B240-645A-4373-9B5B-5597572BAA07}" type="presParOf" srcId="{2C65724C-168F-43CB-AC28-9E35B614D2DE}" destId="{154F4493-77BA-4971-8831-52F7004E23B5}" srcOrd="0" destOrd="0" presId="urn:microsoft.com/office/officeart/2005/8/layout/StepDownProcess"/>
    <dgm:cxn modelId="{5FD4C489-2218-4904-BF06-0805ACECF173}" type="presParOf" srcId="{2C65724C-168F-43CB-AC28-9E35B614D2DE}" destId="{8BC315FC-397C-4C13-A133-0C5A62A5AD13}" srcOrd="1" destOrd="0" presId="urn:microsoft.com/office/officeart/2005/8/layout/StepDownProcess"/>
    <dgm:cxn modelId="{C5F9CED8-5FE9-4A80-B200-708A5A4DB389}" type="presParOf" srcId="{2C65724C-168F-43CB-AC28-9E35B614D2DE}" destId="{A83BA2C5-1DBF-4C01-9D72-FFF625D0268A}" srcOrd="2" destOrd="0" presId="urn:microsoft.com/office/officeart/2005/8/layout/StepDownProcess"/>
    <dgm:cxn modelId="{97641E8B-943F-42C2-873F-99C33305074E}" type="presParOf" srcId="{C6906BD0-0A56-4B43-970C-4C14806EEF6F}" destId="{17B2B455-5498-4043-8CA2-41C0F21A319F}" srcOrd="3" destOrd="0" presId="urn:microsoft.com/office/officeart/2005/8/layout/StepDownProcess"/>
    <dgm:cxn modelId="{EB885A22-E8FD-4603-8955-E29D9CDE25E6}" type="presParOf" srcId="{C6906BD0-0A56-4B43-970C-4C14806EEF6F}" destId="{08DD942C-5A42-488D-901A-108700DD7281}" srcOrd="4" destOrd="0" presId="urn:microsoft.com/office/officeart/2005/8/layout/StepDownProcess"/>
    <dgm:cxn modelId="{0E5AE9B3-1C74-4C91-BCF3-AF902CB20016}" type="presParOf" srcId="{08DD942C-5A42-488D-901A-108700DD7281}" destId="{95CEB1D7-6073-4C2B-B63F-94698C652A28}" srcOrd="0" destOrd="0" presId="urn:microsoft.com/office/officeart/2005/8/layout/StepDownProcess"/>
    <dgm:cxn modelId="{D4316FA8-30BC-415D-B352-0ED0A897A78F}" type="presParOf" srcId="{08DD942C-5A42-488D-901A-108700DD7281}" destId="{6F832028-56C3-4F7D-A672-8CBCFD0D842E}" srcOrd="1" destOrd="0" presId="urn:microsoft.com/office/officeart/2005/8/layout/StepDownProcess"/>
    <dgm:cxn modelId="{607786C0-5C5F-4F11-8B4E-01E61952907B}" type="presParOf" srcId="{08DD942C-5A42-488D-901A-108700DD7281}" destId="{F39204C0-6DFE-48A5-A94F-AA13F5628731}" srcOrd="2" destOrd="0" presId="urn:microsoft.com/office/officeart/2005/8/layout/StepDownProcess"/>
    <dgm:cxn modelId="{8B569635-3AAE-46A0-8979-16A4E0285A02}" type="presParOf" srcId="{C6906BD0-0A56-4B43-970C-4C14806EEF6F}" destId="{05FBF469-35E6-4F1A-AC46-7D7F09E43479}" srcOrd="5" destOrd="0" presId="urn:microsoft.com/office/officeart/2005/8/layout/StepDownProcess"/>
    <dgm:cxn modelId="{3370D53D-A25B-41DC-A6DA-D41978B7AE06}" type="presParOf" srcId="{C6906BD0-0A56-4B43-970C-4C14806EEF6F}" destId="{C461BACD-1F80-4A26-A067-03AE49D1CA64}" srcOrd="6" destOrd="0" presId="urn:microsoft.com/office/officeart/2005/8/layout/StepDownProcess"/>
    <dgm:cxn modelId="{2009BA7B-AA6B-42FE-AACC-57DD8320957B}" type="presParOf" srcId="{C461BACD-1F80-4A26-A067-03AE49D1CA64}" destId="{2761F0A1-F588-48D3-9288-B7F910D54879}" srcOrd="0" destOrd="0" presId="urn:microsoft.com/office/officeart/2005/8/layout/StepDownProcess"/>
    <dgm:cxn modelId="{822E7086-B8AC-413F-8BD4-EB66534ED3F2}" type="presParOf" srcId="{C461BACD-1F80-4A26-A067-03AE49D1CA64}" destId="{6435CA9D-A6C2-4257-8611-D3F8412C590A}" srcOrd="1" destOrd="0" presId="urn:microsoft.com/office/officeart/2005/8/layout/StepDownProcess"/>
    <dgm:cxn modelId="{3A53A6C6-77B3-4A39-8A4E-73A74B621772}" type="presParOf" srcId="{C461BACD-1F80-4A26-A067-03AE49D1CA64}" destId="{60B64647-DFCA-4129-8F16-7229A3B75332}" srcOrd="2" destOrd="0" presId="urn:microsoft.com/office/officeart/2005/8/layout/StepDownProcess"/>
    <dgm:cxn modelId="{633E9565-3F79-459D-9AA8-0BAC3D923C5A}" type="presParOf" srcId="{C6906BD0-0A56-4B43-970C-4C14806EEF6F}" destId="{8AA98946-4EC5-499C-99A2-C93AA3A89712}" srcOrd="7" destOrd="0" presId="urn:microsoft.com/office/officeart/2005/8/layout/StepDownProcess"/>
    <dgm:cxn modelId="{DF4E8051-7FE3-4A08-AEF5-15175296E14A}" type="presParOf" srcId="{C6906BD0-0A56-4B43-970C-4C14806EEF6F}" destId="{DD6407C5-8CE4-42DF-BCEC-0557A6956648}" srcOrd="8" destOrd="0" presId="urn:microsoft.com/office/officeart/2005/8/layout/StepDownProcess"/>
    <dgm:cxn modelId="{42B092BB-FF2C-4C58-A20A-FB5DF4235F27}" type="presParOf" srcId="{DD6407C5-8CE4-42DF-BCEC-0557A6956648}" destId="{DD0F93AB-A3DF-429E-B141-9B615FC3843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Y="55093" custLinFactNeighborX="-28" custLinFactNeighborY="-2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>
        <a:solidFill>
          <a:srgbClr val="009999"/>
        </a:solidFill>
      </dgm:spPr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>
        <a:solidFill>
          <a:srgbClr val="00FF00"/>
        </a:solidFill>
      </dgm:spPr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>
        <a:solidFill>
          <a:srgbClr val="33CC33"/>
        </a:solidFill>
      </dgm:spPr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762201B-FF05-482F-854D-F9454DD80268}" type="presOf" srcId="{4ADE201B-D01D-4542-B007-7F57385B6190}" destId="{01621A8A-33ED-4807-9C45-5817095A9C71}" srcOrd="1" destOrd="0" presId="urn:microsoft.com/office/officeart/2005/8/layout/gear1"/>
    <dgm:cxn modelId="{06EFB594-EB57-43AD-9EE2-1B2ED18C0F9F}" type="presOf" srcId="{680723F1-4F16-4C15-96DD-B9D04A33929C}" destId="{D4CDEF64-391A-4BFB-8501-3AC00FB9DED2}" srcOrd="0" destOrd="0" presId="urn:microsoft.com/office/officeart/2005/8/layout/gear1"/>
    <dgm:cxn modelId="{AADC1083-90A8-4E2B-A622-EFE7266882AB}" type="presOf" srcId="{B1E92CA7-7CDF-4716-AE96-A04A49310439}" destId="{98872DAF-62B1-4148-B6DB-9C877582F96A}" srcOrd="1" destOrd="0" presId="urn:microsoft.com/office/officeart/2005/8/layout/gear1"/>
    <dgm:cxn modelId="{DC8100E0-28ED-4F43-9CE9-EC5D62C5D392}" type="presOf" srcId="{2AE727CA-8BAB-4542-A596-430B7AA2FF62}" destId="{14D438E6-A30E-4EA7-9800-042803298B88}" srcOrd="2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246FAF00-C843-43B1-B0B8-29ACC942A620}" type="presOf" srcId="{B1E92CA7-7CDF-4716-AE96-A04A49310439}" destId="{BE29944C-2197-4EA1-A364-98478D93E5C4}" srcOrd="0" destOrd="0" presId="urn:microsoft.com/office/officeart/2005/8/layout/gear1"/>
    <dgm:cxn modelId="{0A24F036-7ABC-4E19-8F95-65D7DF1B6C1F}" type="presOf" srcId="{2AE727CA-8BAB-4542-A596-430B7AA2FF62}" destId="{5FA90AE7-432A-4720-B48F-825307D4AC7C}" srcOrd="1" destOrd="0" presId="urn:microsoft.com/office/officeart/2005/8/layout/gear1"/>
    <dgm:cxn modelId="{80FC562A-436C-4325-8E7C-119CA8B21A38}" type="presOf" srcId="{7B26FD19-64A4-4113-BB50-5A08ABDB5CFC}" destId="{FFC2920B-E5C1-49F8-BC14-57F2514A690E}" srcOrd="0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8CBF8051-6B5C-4383-AE1A-B702EE2B11CC}" type="presOf" srcId="{4ADE201B-D01D-4542-B007-7F57385B6190}" destId="{67ADFC62-5DF1-4C03-806E-1DF70361AE42}" srcOrd="2" destOrd="0" presId="urn:microsoft.com/office/officeart/2005/8/layout/gear1"/>
    <dgm:cxn modelId="{37C23A19-694D-472F-959A-A6E93EA96FE5}" type="presOf" srcId="{2AE727CA-8BAB-4542-A596-430B7AA2FF62}" destId="{D33BF323-A09A-44B7-890C-12021F3857FE}" srcOrd="0" destOrd="0" presId="urn:microsoft.com/office/officeart/2005/8/layout/gear1"/>
    <dgm:cxn modelId="{0DAB20F5-4DDF-4181-9341-E74DB6872818}" type="presOf" srcId="{4ADE201B-D01D-4542-B007-7F57385B6190}" destId="{B8FB8D9A-E83A-4F28-8EC8-25FA599AE7DD}" srcOrd="3" destOrd="0" presId="urn:microsoft.com/office/officeart/2005/8/layout/gear1"/>
    <dgm:cxn modelId="{E6A78B40-2F85-4C08-8B5C-A6BAFD15EC42}" type="presOf" srcId="{4ADE201B-D01D-4542-B007-7F57385B6190}" destId="{C90E3728-8E15-45E8-8AF3-811D7A5AFC57}" srcOrd="0" destOrd="0" presId="urn:microsoft.com/office/officeart/2005/8/layout/gear1"/>
    <dgm:cxn modelId="{44957AB9-BB66-4857-882A-D8EF14C54059}" type="presOf" srcId="{B1E92CA7-7CDF-4716-AE96-A04A49310439}" destId="{AB160E97-04C8-4AEE-A669-7B42BE1A7D68}" srcOrd="2" destOrd="0" presId="urn:microsoft.com/office/officeart/2005/8/layout/gear1"/>
    <dgm:cxn modelId="{94E93D9B-75C0-40C9-A2C9-05962E34D4DF}" type="presOf" srcId="{B39C4A9D-C00F-4225-AAE4-DEF70723475F}" destId="{DE26DF0C-0EE4-478B-A590-F46B5982E06A}" srcOrd="0" destOrd="0" presId="urn:microsoft.com/office/officeart/2005/8/layout/gear1"/>
    <dgm:cxn modelId="{BB029A76-2DA2-4684-9625-404219B3CA11}" type="presOf" srcId="{70179256-0105-433F-98E9-CCB1A4FE4ED5}" destId="{E73B4954-0E5A-4E78-A087-326FEC39F9BA}" srcOrd="0" destOrd="0" presId="urn:microsoft.com/office/officeart/2005/8/layout/gear1"/>
    <dgm:cxn modelId="{53A9C54E-F7B6-499B-8D34-4351561EFAD8}" type="presParOf" srcId="{E73B4954-0E5A-4E78-A087-326FEC39F9BA}" destId="{D33BF323-A09A-44B7-890C-12021F3857FE}" srcOrd="0" destOrd="0" presId="urn:microsoft.com/office/officeart/2005/8/layout/gear1"/>
    <dgm:cxn modelId="{8865B168-6F23-4BB8-841C-86B1AB19DF9C}" type="presParOf" srcId="{E73B4954-0E5A-4E78-A087-326FEC39F9BA}" destId="{5FA90AE7-432A-4720-B48F-825307D4AC7C}" srcOrd="1" destOrd="0" presId="urn:microsoft.com/office/officeart/2005/8/layout/gear1"/>
    <dgm:cxn modelId="{28586DD4-D8CA-410B-89AA-B2A55F6594FD}" type="presParOf" srcId="{E73B4954-0E5A-4E78-A087-326FEC39F9BA}" destId="{14D438E6-A30E-4EA7-9800-042803298B88}" srcOrd="2" destOrd="0" presId="urn:microsoft.com/office/officeart/2005/8/layout/gear1"/>
    <dgm:cxn modelId="{7DCC7F23-9B31-4CA2-A30F-AC8D5ACEB1CE}" type="presParOf" srcId="{E73B4954-0E5A-4E78-A087-326FEC39F9BA}" destId="{BE29944C-2197-4EA1-A364-98478D93E5C4}" srcOrd="3" destOrd="0" presId="urn:microsoft.com/office/officeart/2005/8/layout/gear1"/>
    <dgm:cxn modelId="{3E4EA0C1-6BC5-4B6C-B0AB-94C8A1D7CE01}" type="presParOf" srcId="{E73B4954-0E5A-4E78-A087-326FEC39F9BA}" destId="{98872DAF-62B1-4148-B6DB-9C877582F96A}" srcOrd="4" destOrd="0" presId="urn:microsoft.com/office/officeart/2005/8/layout/gear1"/>
    <dgm:cxn modelId="{72EF774D-5CB6-4B3C-969B-4144D7BBCB89}" type="presParOf" srcId="{E73B4954-0E5A-4E78-A087-326FEC39F9BA}" destId="{AB160E97-04C8-4AEE-A669-7B42BE1A7D68}" srcOrd="5" destOrd="0" presId="urn:microsoft.com/office/officeart/2005/8/layout/gear1"/>
    <dgm:cxn modelId="{85DB28DA-3FE5-40E5-A019-D46D425E7F3B}" type="presParOf" srcId="{E73B4954-0E5A-4E78-A087-326FEC39F9BA}" destId="{C90E3728-8E15-45E8-8AF3-811D7A5AFC57}" srcOrd="6" destOrd="0" presId="urn:microsoft.com/office/officeart/2005/8/layout/gear1"/>
    <dgm:cxn modelId="{F820ECAC-6BD1-4DD1-A658-D5662570DB6E}" type="presParOf" srcId="{E73B4954-0E5A-4E78-A087-326FEC39F9BA}" destId="{01621A8A-33ED-4807-9C45-5817095A9C71}" srcOrd="7" destOrd="0" presId="urn:microsoft.com/office/officeart/2005/8/layout/gear1"/>
    <dgm:cxn modelId="{24ED57FE-4F7F-453C-B6ED-BDE9CAF9FD40}" type="presParOf" srcId="{E73B4954-0E5A-4E78-A087-326FEC39F9BA}" destId="{67ADFC62-5DF1-4C03-806E-1DF70361AE42}" srcOrd="8" destOrd="0" presId="urn:microsoft.com/office/officeart/2005/8/layout/gear1"/>
    <dgm:cxn modelId="{9A21CAA5-519F-4A02-95A8-D17BB434FAE5}" type="presParOf" srcId="{E73B4954-0E5A-4E78-A087-326FEC39F9BA}" destId="{B8FB8D9A-E83A-4F28-8EC8-25FA599AE7DD}" srcOrd="9" destOrd="0" presId="urn:microsoft.com/office/officeart/2005/8/layout/gear1"/>
    <dgm:cxn modelId="{C5ACA507-6AE5-4CA1-AB51-2DF891877FC6}" type="presParOf" srcId="{E73B4954-0E5A-4E78-A087-326FEC39F9BA}" destId="{DE26DF0C-0EE4-478B-A590-F46B5982E06A}" srcOrd="10" destOrd="0" presId="urn:microsoft.com/office/officeart/2005/8/layout/gear1"/>
    <dgm:cxn modelId="{54B7A947-AEFA-4AB0-9674-DEB32C74127A}" type="presParOf" srcId="{E73B4954-0E5A-4E78-A087-326FEC39F9BA}" destId="{FFC2920B-E5C1-49F8-BC14-57F2514A690E}" srcOrd="11" destOrd="0" presId="urn:microsoft.com/office/officeart/2005/8/layout/gear1"/>
    <dgm:cxn modelId="{59E6F9E4-A465-4826-A198-B329D20757F3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5 </a:t>
          </a:r>
          <a:r>
            <a:rPr lang="en-US" sz="2400" dirty="0" smtClean="0">
              <a:latin typeface="Book Antiqua" panose="02040602050305030304" pitchFamily="18" charset="0"/>
            </a:rPr>
            <a:t>797</a:t>
          </a:r>
          <a:endParaRPr lang="ru-RU" sz="2400" dirty="0" smtClean="0">
            <a:latin typeface="Book Antiqua" panose="02040602050305030304" pitchFamily="18" charset="0"/>
          </a:endParaRP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2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2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C18186-3982-41CF-A69E-06199680ABDB}" type="doc">
      <dgm:prSet loTypeId="urn:microsoft.com/office/officeart/2005/8/layout/cycle4#1" loCatId="cycle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911E9343-A588-4849-B144-26BEB764F9C0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BD66B0C7-AE80-40B3-A75B-4F23B6D46D35}" type="parTrans" cxnId="{13A77FFB-73FC-43C1-B88B-1453BDC53DBB}">
      <dgm:prSet/>
      <dgm:spPr/>
      <dgm:t>
        <a:bodyPr/>
        <a:lstStyle/>
        <a:p>
          <a:endParaRPr lang="ru-RU"/>
        </a:p>
      </dgm:t>
    </dgm:pt>
    <dgm:pt modelId="{168D92A7-81ED-497C-ACAF-20DF21725820}" type="sibTrans" cxnId="{13A77FFB-73FC-43C1-B88B-1453BDC53DBB}">
      <dgm:prSet/>
      <dgm:spPr/>
      <dgm:t>
        <a:bodyPr/>
        <a:lstStyle/>
        <a:p>
          <a:endParaRPr lang="ru-RU"/>
        </a:p>
      </dgm:t>
    </dgm:pt>
    <dgm:pt modelId="{11B456BF-83D3-43E3-ACD8-C425D3CAB862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>
            <a:lnSpc>
              <a:spcPct val="10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>
            <a:lnSpc>
              <a:spcPct val="90000"/>
            </a:lnSpc>
          </a:pPr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AD54403-EF56-4D32-8AE9-8B16D1A0B41C}" type="parTrans" cxnId="{BE164A72-3365-4F08-8DDE-E39C42FEF578}">
      <dgm:prSet/>
      <dgm:spPr/>
      <dgm:t>
        <a:bodyPr/>
        <a:lstStyle/>
        <a:p>
          <a:endParaRPr lang="ru-RU"/>
        </a:p>
      </dgm:t>
    </dgm:pt>
    <dgm:pt modelId="{6E8AB1A9-21FC-46BD-87C3-60BE4F511895}" type="sibTrans" cxnId="{BE164A72-3365-4F08-8DDE-E39C42FEF578}">
      <dgm:prSet/>
      <dgm:spPr/>
      <dgm:t>
        <a:bodyPr/>
        <a:lstStyle/>
        <a:p>
          <a:endParaRPr lang="ru-RU"/>
        </a:p>
      </dgm:t>
    </dgm:pt>
    <dgm:pt modelId="{4209C823-2DA8-44B5-969E-F8EE1FC0EFEB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234 577,6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45D702A-4CC6-48F2-9623-756E4F639B2F}" type="parTrans" cxnId="{7F7265F2-537C-45CB-BC75-0C65964F22EC}">
      <dgm:prSet/>
      <dgm:spPr/>
      <dgm:t>
        <a:bodyPr/>
        <a:lstStyle/>
        <a:p>
          <a:endParaRPr lang="ru-RU"/>
        </a:p>
      </dgm:t>
    </dgm:pt>
    <dgm:pt modelId="{F9D04D07-668B-4229-BFCE-D2B4D659D50B}" type="sibTrans" cxnId="{7F7265F2-537C-45CB-BC75-0C65964F22EC}">
      <dgm:prSet/>
      <dgm:spPr/>
      <dgm:t>
        <a:bodyPr/>
        <a:lstStyle/>
        <a:p>
          <a:endParaRPr lang="ru-RU"/>
        </a:p>
      </dgm:t>
    </dgm:pt>
    <dgm:pt modelId="{58D21ED2-4EA7-4E7F-88C1-466BBA544752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AADAE7C-A4C2-4808-9655-92A214CB863D}" type="parTrans" cxnId="{BFB6B447-A66D-4667-9A10-DDB7BADC26A0}">
      <dgm:prSet/>
      <dgm:spPr/>
      <dgm:t>
        <a:bodyPr/>
        <a:lstStyle/>
        <a:p>
          <a:endParaRPr lang="ru-RU"/>
        </a:p>
      </dgm:t>
    </dgm:pt>
    <dgm:pt modelId="{7F12579C-FBE1-44B3-AA34-8E3488398328}" type="sibTrans" cxnId="{BFB6B447-A66D-4667-9A10-DDB7BADC26A0}">
      <dgm:prSet/>
      <dgm:spPr/>
      <dgm:t>
        <a:bodyPr/>
        <a:lstStyle/>
        <a:p>
          <a:endParaRPr lang="ru-RU"/>
        </a:p>
      </dgm:t>
    </dgm:pt>
    <dgm:pt modelId="{B9B16013-F2DE-41AE-B350-B786DDCB3B58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36,7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3156B48C-B2A2-4E47-917B-27D3C2CC2A02}" type="parTrans" cxnId="{6CF4748F-D1C2-43FD-9E94-550C3112812B}">
      <dgm:prSet/>
      <dgm:spPr/>
      <dgm:t>
        <a:bodyPr/>
        <a:lstStyle/>
        <a:p>
          <a:endParaRPr lang="ru-RU"/>
        </a:p>
      </dgm:t>
    </dgm:pt>
    <dgm:pt modelId="{39EF8F8F-8A9C-486C-9103-2FC8D310846A}" type="sibTrans" cxnId="{6CF4748F-D1C2-43FD-9E94-550C3112812B}">
      <dgm:prSet/>
      <dgm:spPr/>
      <dgm:t>
        <a:bodyPr/>
        <a:lstStyle/>
        <a:p>
          <a:endParaRPr lang="ru-RU"/>
        </a:p>
      </dgm:t>
    </dgm:pt>
    <dgm:pt modelId="{C1CC1EF4-1439-4F6F-A0D3-6347C1F3692A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0474716-1560-492A-896E-448A33E72373}" type="parTrans" cxnId="{A73CFEAC-D0FA-4E35-B8BF-6CFBBA86E194}">
      <dgm:prSet/>
      <dgm:spPr/>
      <dgm:t>
        <a:bodyPr/>
        <a:lstStyle/>
        <a:p>
          <a:endParaRPr lang="ru-RU"/>
        </a:p>
      </dgm:t>
    </dgm:pt>
    <dgm:pt modelId="{C8E3292D-6727-4EA5-AB10-054EFB0575E4}" type="sibTrans" cxnId="{A73CFEAC-D0FA-4E35-B8BF-6CFBBA86E194}">
      <dgm:prSet/>
      <dgm:spPr/>
      <dgm:t>
        <a:bodyPr/>
        <a:lstStyle/>
        <a:p>
          <a:endParaRPr lang="ru-RU"/>
        </a:p>
      </dgm:t>
    </dgm:pt>
    <dgm:pt modelId="{BCDE747E-DD9C-4C5A-A17C-BF5CEC8174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15 110,0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934C60A-320C-46F9-BCDD-2BDC2777A69F}" type="parTrans" cxnId="{95908F80-552E-4B67-9A7E-9510003EA61C}">
      <dgm:prSet/>
      <dgm:spPr/>
      <dgm:t>
        <a:bodyPr/>
        <a:lstStyle/>
        <a:p>
          <a:endParaRPr lang="ru-RU"/>
        </a:p>
      </dgm:t>
    </dgm:pt>
    <dgm:pt modelId="{AE2D11B2-F27F-42F7-9D65-28B10ACA7972}" type="sibTrans" cxnId="{95908F80-552E-4B67-9A7E-9510003EA61C}">
      <dgm:prSet/>
      <dgm:spPr/>
      <dgm:t>
        <a:bodyPr/>
        <a:lstStyle/>
        <a:p>
          <a:endParaRPr lang="ru-RU"/>
        </a:p>
      </dgm:t>
    </dgm:pt>
    <dgm:pt modelId="{A4A2ECA4-C48E-4B01-B397-297167123E00}">
      <dgm:prSet phldrT="[Текст]" custT="1"/>
      <dgm:spPr>
        <a:solidFill>
          <a:srgbClr val="CCECFF"/>
        </a:solidFill>
      </dgm:spPr>
      <dgm:t>
        <a:bodyPr/>
        <a:lstStyle/>
        <a:p>
          <a:endParaRPr lang="ru-RU" sz="2400" dirty="0">
            <a:latin typeface="Bookman Old Style" panose="02050604050505020204" pitchFamily="18" charset="0"/>
          </a:endParaRPr>
        </a:p>
      </dgm:t>
    </dgm:pt>
    <dgm:pt modelId="{37F7F3CB-7204-4DBE-98E9-EF09DD54D790}" type="parTrans" cxnId="{39D0C0D6-E50D-4C87-9DF6-4E22C392B54F}">
      <dgm:prSet/>
      <dgm:spPr/>
      <dgm:t>
        <a:bodyPr/>
        <a:lstStyle/>
        <a:p>
          <a:endParaRPr lang="ru-RU"/>
        </a:p>
      </dgm:t>
    </dgm:pt>
    <dgm:pt modelId="{CFB4BA6E-D95E-4085-9ADF-3787A9ADA39B}" type="sibTrans" cxnId="{39D0C0D6-E50D-4C87-9DF6-4E22C392B54F}">
      <dgm:prSet/>
      <dgm:spPr/>
      <dgm:t>
        <a:bodyPr/>
        <a:lstStyle/>
        <a:p>
          <a:endParaRPr lang="ru-RU"/>
        </a:p>
      </dgm:t>
    </dgm:pt>
    <dgm:pt modelId="{D113675A-C772-4AE7-A1E7-CF05081E70B8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76,8%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01DDDF4-45D5-41D1-A31A-730EF1500BC8}" type="parTrans" cxnId="{8E0036C6-BC0E-400D-BE1B-9704A5565CA7}">
      <dgm:prSet/>
      <dgm:spPr/>
      <dgm:t>
        <a:bodyPr/>
        <a:lstStyle/>
        <a:p>
          <a:endParaRPr lang="ru-RU"/>
        </a:p>
      </dgm:t>
    </dgm:pt>
    <dgm:pt modelId="{7303D067-4355-4838-8B4F-DE53F366011A}" type="sibTrans" cxnId="{8E0036C6-BC0E-400D-BE1B-9704A5565CA7}">
      <dgm:prSet/>
      <dgm:spPr/>
      <dgm:t>
        <a:bodyPr/>
        <a:lstStyle/>
        <a:p>
          <a:endParaRPr lang="ru-RU"/>
        </a:p>
      </dgm:t>
    </dgm:pt>
    <dgm:pt modelId="{17741A2B-E791-4AA1-918E-7F1097EEC0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4,9%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DB59875B-99AB-46FE-A80A-0BA66D06EF15}" type="parTrans" cxnId="{96CABC8E-5F6D-407E-84F1-FDBF926C3B1C}">
      <dgm:prSet/>
      <dgm:spPr/>
      <dgm:t>
        <a:bodyPr/>
        <a:lstStyle/>
        <a:p>
          <a:endParaRPr lang="ru-RU"/>
        </a:p>
      </dgm:t>
    </dgm:pt>
    <dgm:pt modelId="{D6D06172-874E-4617-A6A0-0158ECED9CFA}" type="sibTrans" cxnId="{96CABC8E-5F6D-407E-84F1-FDBF926C3B1C}">
      <dgm:prSet/>
      <dgm:spPr/>
      <dgm:t>
        <a:bodyPr/>
        <a:lstStyle/>
        <a:p>
          <a:endParaRPr lang="ru-RU"/>
        </a:p>
      </dgm:t>
    </dgm:pt>
    <dgm:pt modelId="{EBB191EA-2342-4020-B973-196ECB7A4161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0,1%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60FD0A4-DF36-4A89-BF4E-40F3A24B3F5E}" type="parTrans" cxnId="{31DBE667-7C6B-424B-9592-A0BC4EA96287}">
      <dgm:prSet/>
      <dgm:spPr/>
      <dgm:t>
        <a:bodyPr/>
        <a:lstStyle/>
        <a:p>
          <a:endParaRPr lang="ru-RU"/>
        </a:p>
      </dgm:t>
    </dgm:pt>
    <dgm:pt modelId="{76C87DE7-0340-4023-AAE3-37C3B2318F6E}" type="sibTrans" cxnId="{31DBE667-7C6B-424B-9592-A0BC4EA96287}">
      <dgm:prSet/>
      <dgm:spPr/>
      <dgm:t>
        <a:bodyPr/>
        <a:lstStyle/>
        <a:p>
          <a:endParaRPr lang="ru-RU"/>
        </a:p>
      </dgm:t>
    </dgm:pt>
    <dgm:pt modelId="{A0D77C42-44FC-448D-9D00-A7520B5F238F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18,2%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C1C8AE95-5BE5-46E7-85AB-3B67DCD59874}" type="sibTrans" cxnId="{8AC67EE2-6D7A-48F5-92FD-8370DBE07450}">
      <dgm:prSet/>
      <dgm:spPr/>
      <dgm:t>
        <a:bodyPr/>
        <a:lstStyle/>
        <a:p>
          <a:endParaRPr lang="ru-RU"/>
        </a:p>
      </dgm:t>
    </dgm:pt>
    <dgm:pt modelId="{0F0CC464-67D2-4BC4-BB16-F675EB6011C5}" type="parTrans" cxnId="{8AC67EE2-6D7A-48F5-92FD-8370DBE07450}">
      <dgm:prSet/>
      <dgm:spPr/>
      <dgm:t>
        <a:bodyPr/>
        <a:lstStyle/>
        <a:p>
          <a:endParaRPr lang="ru-RU"/>
        </a:p>
      </dgm:t>
    </dgm:pt>
    <dgm:pt modelId="{84683E87-D5A8-4936-96FE-D5BC91348D52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latin typeface="Bookman Old Style" panose="02050604050505020204" pitchFamily="18" charset="0"/>
            </a:rPr>
            <a:t>55 435,6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80C65F6F-4C69-44CC-A7B8-E1D491325B42}" type="sibTrans" cxnId="{35321055-AB0C-4B06-9FA6-C9FBB5BD04D4}">
      <dgm:prSet/>
      <dgm:spPr/>
      <dgm:t>
        <a:bodyPr/>
        <a:lstStyle/>
        <a:p>
          <a:endParaRPr lang="ru-RU"/>
        </a:p>
      </dgm:t>
    </dgm:pt>
    <dgm:pt modelId="{DC146D4D-1FB4-4307-BA9F-F314859FCB42}" type="parTrans" cxnId="{35321055-AB0C-4B06-9FA6-C9FBB5BD04D4}">
      <dgm:prSet/>
      <dgm:spPr/>
      <dgm:t>
        <a:bodyPr/>
        <a:lstStyle/>
        <a:p>
          <a:endParaRPr lang="ru-RU"/>
        </a:p>
      </dgm:t>
    </dgm:pt>
    <dgm:pt modelId="{0388D1D0-CF9C-47BA-BF4F-674E8FD87F03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endParaRPr lang="ru-RU" sz="2400" dirty="0">
            <a:latin typeface="Bookman Old Style" panose="02050604050505020204" pitchFamily="18" charset="0"/>
          </a:endParaRPr>
        </a:p>
      </dgm:t>
    </dgm:pt>
    <dgm:pt modelId="{F7EC7066-0F57-4D6E-8665-8DD096C41EB9}" type="sibTrans" cxnId="{739B67B6-DED2-44B2-90CC-243BE379C939}">
      <dgm:prSet/>
      <dgm:spPr/>
      <dgm:t>
        <a:bodyPr/>
        <a:lstStyle/>
        <a:p>
          <a:endParaRPr lang="ru-RU"/>
        </a:p>
      </dgm:t>
    </dgm:pt>
    <dgm:pt modelId="{0E7E3BB8-C7B6-4EED-BB24-0650481256E5}" type="parTrans" cxnId="{739B67B6-DED2-44B2-90CC-243BE379C939}">
      <dgm:prSet/>
      <dgm:spPr/>
      <dgm:t>
        <a:bodyPr/>
        <a:lstStyle/>
        <a:p>
          <a:endParaRPr lang="ru-RU"/>
        </a:p>
      </dgm:t>
    </dgm:pt>
    <dgm:pt modelId="{9D9C7B33-EE81-4124-B107-D7567E40F398}" type="pres">
      <dgm:prSet presAssocID="{C9C18186-3982-41CF-A69E-06199680ABD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28C8E0-683F-4EF7-948D-A3F89F12B0F7}" type="pres">
      <dgm:prSet presAssocID="{C9C18186-3982-41CF-A69E-06199680ABDB}" presName="children" presStyleCnt="0"/>
      <dgm:spPr/>
      <dgm:t>
        <a:bodyPr/>
        <a:lstStyle/>
        <a:p>
          <a:endParaRPr lang="ru-RU"/>
        </a:p>
      </dgm:t>
    </dgm:pt>
    <dgm:pt modelId="{53017974-E3F7-40C0-9DD6-42203182BC78}" type="pres">
      <dgm:prSet presAssocID="{C9C18186-3982-41CF-A69E-06199680ABDB}" presName="child1group" presStyleCnt="0"/>
      <dgm:spPr/>
      <dgm:t>
        <a:bodyPr/>
        <a:lstStyle/>
        <a:p>
          <a:endParaRPr lang="ru-RU"/>
        </a:p>
      </dgm:t>
    </dgm:pt>
    <dgm:pt modelId="{5BE233CE-133A-46B6-882F-C71CA023695A}" type="pres">
      <dgm:prSet presAssocID="{C9C18186-3982-41CF-A69E-06199680ABDB}" presName="child1" presStyleLbl="bgAcc1" presStyleIdx="0" presStyleCnt="4" custLinFactNeighborX="741" custLinFactNeighborY="3811"/>
      <dgm:spPr/>
      <dgm:t>
        <a:bodyPr/>
        <a:lstStyle/>
        <a:p>
          <a:endParaRPr lang="ru-RU"/>
        </a:p>
      </dgm:t>
    </dgm:pt>
    <dgm:pt modelId="{F66EA81B-57A0-4FDD-8DDA-77F9CAF4AC73}" type="pres">
      <dgm:prSet presAssocID="{C9C18186-3982-41CF-A69E-06199680ABD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AE082-3EB0-4C27-A9C0-61CC2CF8B997}" type="pres">
      <dgm:prSet presAssocID="{C9C18186-3982-41CF-A69E-06199680ABDB}" presName="child2group" presStyleCnt="0"/>
      <dgm:spPr/>
      <dgm:t>
        <a:bodyPr/>
        <a:lstStyle/>
        <a:p>
          <a:endParaRPr lang="ru-RU"/>
        </a:p>
      </dgm:t>
    </dgm:pt>
    <dgm:pt modelId="{CCFEB5DE-3373-4761-A93B-87744DA0A518}" type="pres">
      <dgm:prSet presAssocID="{C9C18186-3982-41CF-A69E-06199680ABDB}" presName="child2" presStyleLbl="bgAcc1" presStyleIdx="1" presStyleCnt="4"/>
      <dgm:spPr/>
      <dgm:t>
        <a:bodyPr/>
        <a:lstStyle/>
        <a:p>
          <a:endParaRPr lang="ru-RU"/>
        </a:p>
      </dgm:t>
    </dgm:pt>
    <dgm:pt modelId="{89D4191C-2FAC-48D4-82FC-9641E4D6E3FE}" type="pres">
      <dgm:prSet presAssocID="{C9C18186-3982-41CF-A69E-06199680ABD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DC189-FC70-4A2A-8EBC-C9F4ED2B82A6}" type="pres">
      <dgm:prSet presAssocID="{C9C18186-3982-41CF-A69E-06199680ABDB}" presName="child3group" presStyleCnt="0"/>
      <dgm:spPr/>
      <dgm:t>
        <a:bodyPr/>
        <a:lstStyle/>
        <a:p>
          <a:endParaRPr lang="ru-RU"/>
        </a:p>
      </dgm:t>
    </dgm:pt>
    <dgm:pt modelId="{B056CAFF-DF3A-4548-8BAB-AE28DBAB2F3D}" type="pres">
      <dgm:prSet presAssocID="{C9C18186-3982-41CF-A69E-06199680ABDB}" presName="child3" presStyleLbl="bgAcc1" presStyleIdx="2" presStyleCnt="4"/>
      <dgm:spPr/>
      <dgm:t>
        <a:bodyPr/>
        <a:lstStyle/>
        <a:p>
          <a:endParaRPr lang="ru-RU"/>
        </a:p>
      </dgm:t>
    </dgm:pt>
    <dgm:pt modelId="{CF557EE8-4256-4CC1-81A5-8FD4CC965D29}" type="pres">
      <dgm:prSet presAssocID="{C9C18186-3982-41CF-A69E-06199680ABD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38E30-4605-435D-888C-180F4E79536B}" type="pres">
      <dgm:prSet presAssocID="{C9C18186-3982-41CF-A69E-06199680ABDB}" presName="child4group" presStyleCnt="0"/>
      <dgm:spPr/>
      <dgm:t>
        <a:bodyPr/>
        <a:lstStyle/>
        <a:p>
          <a:endParaRPr lang="ru-RU"/>
        </a:p>
      </dgm:t>
    </dgm:pt>
    <dgm:pt modelId="{7766ADEF-FB53-4983-94F4-5FE3AE2CBA12}" type="pres">
      <dgm:prSet presAssocID="{C9C18186-3982-41CF-A69E-06199680ABDB}" presName="child4" presStyleLbl="bgAcc1" presStyleIdx="3" presStyleCnt="4"/>
      <dgm:spPr/>
      <dgm:t>
        <a:bodyPr/>
        <a:lstStyle/>
        <a:p>
          <a:endParaRPr lang="ru-RU"/>
        </a:p>
      </dgm:t>
    </dgm:pt>
    <dgm:pt modelId="{461A35B8-A570-4BBA-BAAD-B4C77280A677}" type="pres">
      <dgm:prSet presAssocID="{C9C18186-3982-41CF-A69E-06199680ABD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CCAEC-09FD-4C7B-A388-B283CF51A8AC}" type="pres">
      <dgm:prSet presAssocID="{C9C18186-3982-41CF-A69E-06199680ABDB}" presName="childPlaceholder" presStyleCnt="0"/>
      <dgm:spPr/>
      <dgm:t>
        <a:bodyPr/>
        <a:lstStyle/>
        <a:p>
          <a:endParaRPr lang="ru-RU"/>
        </a:p>
      </dgm:t>
    </dgm:pt>
    <dgm:pt modelId="{A5209772-70C4-45C6-B721-394D8E4EEED8}" type="pres">
      <dgm:prSet presAssocID="{C9C18186-3982-41CF-A69E-06199680ABDB}" presName="circle" presStyleCnt="0"/>
      <dgm:spPr/>
      <dgm:t>
        <a:bodyPr/>
        <a:lstStyle/>
        <a:p>
          <a:endParaRPr lang="ru-RU"/>
        </a:p>
      </dgm:t>
    </dgm:pt>
    <dgm:pt modelId="{F2A88057-DE1D-4E71-9529-931EEE6A921B}" type="pres">
      <dgm:prSet presAssocID="{C9C18186-3982-41CF-A69E-06199680ABD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16DE0-A0F5-4B44-A05F-292CE9E36C83}" type="pres">
      <dgm:prSet presAssocID="{C9C18186-3982-41CF-A69E-06199680ABD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FF0FE-E359-40F1-8281-255C31E64BD1}" type="pres">
      <dgm:prSet presAssocID="{C9C18186-3982-41CF-A69E-06199680ABD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41BB2-91B5-4C89-8475-1247BA2DFAEE}" type="pres">
      <dgm:prSet presAssocID="{C9C18186-3982-41CF-A69E-06199680ABD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AB659-3441-4F55-A1F9-181D64D00C88}" type="pres">
      <dgm:prSet presAssocID="{C9C18186-3982-41CF-A69E-06199680ABDB}" presName="quadrantPlaceholder" presStyleCnt="0"/>
      <dgm:spPr/>
      <dgm:t>
        <a:bodyPr/>
        <a:lstStyle/>
        <a:p>
          <a:endParaRPr lang="ru-RU"/>
        </a:p>
      </dgm:t>
    </dgm:pt>
    <dgm:pt modelId="{EB31243E-C510-4820-A05E-25AEC463C1AA}" type="pres">
      <dgm:prSet presAssocID="{C9C18186-3982-41CF-A69E-06199680ABDB}" presName="center1" presStyleLbl="fgShp" presStyleIdx="0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8CC8757C-4C39-42D5-A131-75BC28F136B4}" type="pres">
      <dgm:prSet presAssocID="{C9C18186-3982-41CF-A69E-06199680ABDB}" presName="center2" presStyleLbl="fgShp" presStyleIdx="1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</dgm:ptLst>
  <dgm:cxnLst>
    <dgm:cxn modelId="{70871E2D-CBB2-491B-A6E4-F1502981D2C8}" type="presOf" srcId="{D113675A-C772-4AE7-A1E7-CF05081E70B8}" destId="{CCFEB5DE-3373-4761-A93B-87744DA0A518}" srcOrd="0" destOrd="2" presId="urn:microsoft.com/office/officeart/2005/8/layout/cycle4#1"/>
    <dgm:cxn modelId="{4AC7E9D8-ECA3-44C4-93C1-AC826C3CE591}" type="presOf" srcId="{BCDE747E-DD9C-4C5A-A17C-BF5CEC817405}" destId="{7766ADEF-FB53-4983-94F4-5FE3AE2CBA12}" srcOrd="0" destOrd="0" presId="urn:microsoft.com/office/officeart/2005/8/layout/cycle4#1"/>
    <dgm:cxn modelId="{13A77FFB-73FC-43C1-B88B-1453BDC53DBB}" srcId="{C9C18186-3982-41CF-A69E-06199680ABDB}" destId="{911E9343-A588-4849-B144-26BEB764F9C0}" srcOrd="0" destOrd="0" parTransId="{BD66B0C7-AE80-40B3-A75B-4F23B6D46D35}" sibTransId="{168D92A7-81ED-497C-ACAF-20DF21725820}"/>
    <dgm:cxn modelId="{31DBE667-7C6B-424B-9592-A0BC4EA96287}" srcId="{58D21ED2-4EA7-4E7F-88C1-466BBA544752}" destId="{EBB191EA-2342-4020-B973-196ECB7A4161}" srcOrd="1" destOrd="0" parTransId="{760FD0A4-DF36-4A89-BF4E-40F3A24B3F5E}" sibTransId="{76C87DE7-0340-4023-AAE3-37C3B2318F6E}"/>
    <dgm:cxn modelId="{73AA046D-BA48-4B34-B937-E6D0105E3959}" type="presOf" srcId="{A0D77C42-44FC-448D-9D00-A7520B5F238F}" destId="{5BE233CE-133A-46B6-882F-C71CA023695A}" srcOrd="0" destOrd="2" presId="urn:microsoft.com/office/officeart/2005/8/layout/cycle4#1"/>
    <dgm:cxn modelId="{7F7265F2-537C-45CB-BC75-0C65964F22EC}" srcId="{11B456BF-83D3-43E3-ACD8-C425D3CAB862}" destId="{4209C823-2DA8-44B5-969E-F8EE1FC0EFEB}" srcOrd="1" destOrd="0" parTransId="{245D702A-4CC6-48F2-9623-756E4F639B2F}" sibTransId="{F9D04D07-668B-4229-BFCE-D2B4D659D50B}"/>
    <dgm:cxn modelId="{95908F80-552E-4B67-9A7E-9510003EA61C}" srcId="{C1CC1EF4-1439-4F6F-A0D3-6347C1F3692A}" destId="{BCDE747E-DD9C-4C5A-A17C-BF5CEC817405}" srcOrd="0" destOrd="0" parTransId="{2934C60A-320C-46F9-BCDD-2BDC2777A69F}" sibTransId="{AE2D11B2-F27F-42F7-9D65-28B10ACA7972}"/>
    <dgm:cxn modelId="{A73CFEAC-D0FA-4E35-B8BF-6CFBBA86E194}" srcId="{C9C18186-3982-41CF-A69E-06199680ABDB}" destId="{C1CC1EF4-1439-4F6F-A0D3-6347C1F3692A}" srcOrd="3" destOrd="0" parTransId="{A0474716-1560-492A-896E-448A33E72373}" sibTransId="{C8E3292D-6727-4EA5-AB10-054EFB0575E4}"/>
    <dgm:cxn modelId="{09816558-C773-4088-83C2-BF78FF777DC0}" type="presOf" srcId="{EBB191EA-2342-4020-B973-196ECB7A4161}" destId="{CF557EE8-4256-4CC1-81A5-8FD4CC965D29}" srcOrd="1" destOrd="1" presId="urn:microsoft.com/office/officeart/2005/8/layout/cycle4#1"/>
    <dgm:cxn modelId="{535E8E6A-5EC8-4DCF-B085-619B88A3E952}" type="presOf" srcId="{A4A2ECA4-C48E-4B01-B397-297167123E00}" destId="{89D4191C-2FAC-48D4-82FC-9641E4D6E3FE}" srcOrd="1" destOrd="0" presId="urn:microsoft.com/office/officeart/2005/8/layout/cycle4#1"/>
    <dgm:cxn modelId="{35321055-AB0C-4B06-9FA6-C9FBB5BD04D4}" srcId="{911E9343-A588-4849-B144-26BEB764F9C0}" destId="{84683E87-D5A8-4936-96FE-D5BC91348D52}" srcOrd="1" destOrd="0" parTransId="{DC146D4D-1FB4-4307-BA9F-F314859FCB42}" sibTransId="{80C65F6F-4C69-44CC-A7B8-E1D491325B42}"/>
    <dgm:cxn modelId="{7E362EA0-4126-44E1-9B73-29FE6DE438D3}" type="presOf" srcId="{0388D1D0-CF9C-47BA-BF4F-674E8FD87F03}" destId="{5BE233CE-133A-46B6-882F-C71CA023695A}" srcOrd="0" destOrd="0" presId="urn:microsoft.com/office/officeart/2005/8/layout/cycle4#1"/>
    <dgm:cxn modelId="{6AE93464-D5E2-48D4-97AF-EA377A302EA7}" type="presOf" srcId="{BCDE747E-DD9C-4C5A-A17C-BF5CEC817405}" destId="{461A35B8-A570-4BBA-BAAD-B4C77280A677}" srcOrd="1" destOrd="0" presId="urn:microsoft.com/office/officeart/2005/8/layout/cycle4#1"/>
    <dgm:cxn modelId="{E26BB4A0-108B-491B-8851-563C6FED2E76}" type="presOf" srcId="{11B456BF-83D3-43E3-ACD8-C425D3CAB862}" destId="{D6216DE0-A0F5-4B44-A05F-292CE9E36C83}" srcOrd="0" destOrd="0" presId="urn:microsoft.com/office/officeart/2005/8/layout/cycle4#1"/>
    <dgm:cxn modelId="{739B67B6-DED2-44B2-90CC-243BE379C939}" srcId="{911E9343-A588-4849-B144-26BEB764F9C0}" destId="{0388D1D0-CF9C-47BA-BF4F-674E8FD87F03}" srcOrd="0" destOrd="0" parTransId="{0E7E3BB8-C7B6-4EED-BB24-0650481256E5}" sibTransId="{F7EC7066-0F57-4D6E-8665-8DD096C41EB9}"/>
    <dgm:cxn modelId="{DCD72483-B196-47B2-A2EA-3451AA5CA7DA}" type="presOf" srcId="{B9B16013-F2DE-41AE-B350-B786DDCB3B58}" destId="{CF557EE8-4256-4CC1-81A5-8FD4CC965D29}" srcOrd="1" destOrd="0" presId="urn:microsoft.com/office/officeart/2005/8/layout/cycle4#1"/>
    <dgm:cxn modelId="{42F4F69F-F808-4E29-AAD3-5F649E188F75}" type="presOf" srcId="{4209C823-2DA8-44B5-969E-F8EE1FC0EFEB}" destId="{CCFEB5DE-3373-4761-A93B-87744DA0A518}" srcOrd="0" destOrd="1" presId="urn:microsoft.com/office/officeart/2005/8/layout/cycle4#1"/>
    <dgm:cxn modelId="{F4D570EB-BBDC-4EAA-B52F-EC66E70F8EA5}" type="presOf" srcId="{A0D77C42-44FC-448D-9D00-A7520B5F238F}" destId="{F66EA81B-57A0-4FDD-8DDA-77F9CAF4AC73}" srcOrd="1" destOrd="2" presId="urn:microsoft.com/office/officeart/2005/8/layout/cycle4#1"/>
    <dgm:cxn modelId="{8E0036C6-BC0E-400D-BE1B-9704A5565CA7}" srcId="{11B456BF-83D3-43E3-ACD8-C425D3CAB862}" destId="{D113675A-C772-4AE7-A1E7-CF05081E70B8}" srcOrd="2" destOrd="0" parTransId="{701DDDF4-45D5-41D1-A31A-730EF1500BC8}" sibTransId="{7303D067-4355-4838-8B4F-DE53F366011A}"/>
    <dgm:cxn modelId="{15B02993-50F6-4617-BAE6-D0BF9E2A6F4C}" type="presOf" srcId="{C9C18186-3982-41CF-A69E-06199680ABDB}" destId="{9D9C7B33-EE81-4124-B107-D7567E40F398}" srcOrd="0" destOrd="0" presId="urn:microsoft.com/office/officeart/2005/8/layout/cycle4#1"/>
    <dgm:cxn modelId="{250D2824-959B-4CB2-9C0D-39BE0B6E73DA}" type="presOf" srcId="{C1CC1EF4-1439-4F6F-A0D3-6347C1F3692A}" destId="{EE741BB2-91B5-4C89-8475-1247BA2DFAEE}" srcOrd="0" destOrd="0" presId="urn:microsoft.com/office/officeart/2005/8/layout/cycle4#1"/>
    <dgm:cxn modelId="{79D7E894-3571-4ABC-A9B0-54E6A671F85D}" type="presOf" srcId="{17741A2B-E791-4AA1-918E-7F1097EEC005}" destId="{461A35B8-A570-4BBA-BAAD-B4C77280A677}" srcOrd="1" destOrd="1" presId="urn:microsoft.com/office/officeart/2005/8/layout/cycle4#1"/>
    <dgm:cxn modelId="{820470EE-5AE6-44DD-8522-4AC96C86BA44}" type="presOf" srcId="{84683E87-D5A8-4936-96FE-D5BC91348D52}" destId="{5BE233CE-133A-46B6-882F-C71CA023695A}" srcOrd="0" destOrd="1" presId="urn:microsoft.com/office/officeart/2005/8/layout/cycle4#1"/>
    <dgm:cxn modelId="{BE164A72-3365-4F08-8DDE-E39C42FEF578}" srcId="{C9C18186-3982-41CF-A69E-06199680ABDB}" destId="{11B456BF-83D3-43E3-ACD8-C425D3CAB862}" srcOrd="1" destOrd="0" parTransId="{EAD54403-EF56-4D32-8AE9-8B16D1A0B41C}" sibTransId="{6E8AB1A9-21FC-46BD-87C3-60BE4F511895}"/>
    <dgm:cxn modelId="{8AC67EE2-6D7A-48F5-92FD-8370DBE07450}" srcId="{911E9343-A588-4849-B144-26BEB764F9C0}" destId="{A0D77C42-44FC-448D-9D00-A7520B5F238F}" srcOrd="2" destOrd="0" parTransId="{0F0CC464-67D2-4BC4-BB16-F675EB6011C5}" sibTransId="{C1C8AE95-5BE5-46E7-85AB-3B67DCD59874}"/>
    <dgm:cxn modelId="{6FA41D1E-C00D-4AAC-9E61-2E522EEC1361}" type="presOf" srcId="{0388D1D0-CF9C-47BA-BF4F-674E8FD87F03}" destId="{F66EA81B-57A0-4FDD-8DDA-77F9CAF4AC73}" srcOrd="1" destOrd="0" presId="urn:microsoft.com/office/officeart/2005/8/layout/cycle4#1"/>
    <dgm:cxn modelId="{2F130449-3A46-4748-9AA3-255304BCE9D9}" type="presOf" srcId="{911E9343-A588-4849-B144-26BEB764F9C0}" destId="{F2A88057-DE1D-4E71-9529-931EEE6A921B}" srcOrd="0" destOrd="0" presId="urn:microsoft.com/office/officeart/2005/8/layout/cycle4#1"/>
    <dgm:cxn modelId="{39D0C0D6-E50D-4C87-9DF6-4E22C392B54F}" srcId="{11B456BF-83D3-43E3-ACD8-C425D3CAB862}" destId="{A4A2ECA4-C48E-4B01-B397-297167123E00}" srcOrd="0" destOrd="0" parTransId="{37F7F3CB-7204-4DBE-98E9-EF09DD54D790}" sibTransId="{CFB4BA6E-D95E-4085-9ADF-3787A9ADA39B}"/>
    <dgm:cxn modelId="{E2E72803-CCBF-4852-903D-48F00A473390}" type="presOf" srcId="{4209C823-2DA8-44B5-969E-F8EE1FC0EFEB}" destId="{89D4191C-2FAC-48D4-82FC-9641E4D6E3FE}" srcOrd="1" destOrd="1" presId="urn:microsoft.com/office/officeart/2005/8/layout/cycle4#1"/>
    <dgm:cxn modelId="{3AF097BF-3F96-48C7-9864-8FCB446FB520}" type="presOf" srcId="{84683E87-D5A8-4936-96FE-D5BC91348D52}" destId="{F66EA81B-57A0-4FDD-8DDA-77F9CAF4AC73}" srcOrd="1" destOrd="1" presId="urn:microsoft.com/office/officeart/2005/8/layout/cycle4#1"/>
    <dgm:cxn modelId="{A77F2FF3-998B-47A8-A21B-50A5624F97B6}" type="presOf" srcId="{EBB191EA-2342-4020-B973-196ECB7A4161}" destId="{B056CAFF-DF3A-4548-8BAB-AE28DBAB2F3D}" srcOrd="0" destOrd="1" presId="urn:microsoft.com/office/officeart/2005/8/layout/cycle4#1"/>
    <dgm:cxn modelId="{3F3073B4-E87D-455A-9BE1-07EBE7F7CDE2}" type="presOf" srcId="{B9B16013-F2DE-41AE-B350-B786DDCB3B58}" destId="{B056CAFF-DF3A-4548-8BAB-AE28DBAB2F3D}" srcOrd="0" destOrd="0" presId="urn:microsoft.com/office/officeart/2005/8/layout/cycle4#1"/>
    <dgm:cxn modelId="{B3FC8AA2-8A15-4085-8129-4E4B8615D365}" type="presOf" srcId="{58D21ED2-4EA7-4E7F-88C1-466BBA544752}" destId="{2D0FF0FE-E359-40F1-8281-255C31E64BD1}" srcOrd="0" destOrd="0" presId="urn:microsoft.com/office/officeart/2005/8/layout/cycle4#1"/>
    <dgm:cxn modelId="{BFB6B447-A66D-4667-9A10-DDB7BADC26A0}" srcId="{C9C18186-3982-41CF-A69E-06199680ABDB}" destId="{58D21ED2-4EA7-4E7F-88C1-466BBA544752}" srcOrd="2" destOrd="0" parTransId="{AAADAE7C-A4C2-4808-9655-92A214CB863D}" sibTransId="{7F12579C-FBE1-44B3-AA34-8E3488398328}"/>
    <dgm:cxn modelId="{6CF4748F-D1C2-43FD-9E94-550C3112812B}" srcId="{58D21ED2-4EA7-4E7F-88C1-466BBA544752}" destId="{B9B16013-F2DE-41AE-B350-B786DDCB3B58}" srcOrd="0" destOrd="0" parTransId="{3156B48C-B2A2-4E47-917B-27D3C2CC2A02}" sibTransId="{39EF8F8F-8A9C-486C-9103-2FC8D310846A}"/>
    <dgm:cxn modelId="{19CE41A5-7BE7-4DD4-B55A-4A0396A44D5A}" type="presOf" srcId="{A4A2ECA4-C48E-4B01-B397-297167123E00}" destId="{CCFEB5DE-3373-4761-A93B-87744DA0A518}" srcOrd="0" destOrd="0" presId="urn:microsoft.com/office/officeart/2005/8/layout/cycle4#1"/>
    <dgm:cxn modelId="{23575431-7F44-4AC0-824F-784D09B9DA98}" type="presOf" srcId="{17741A2B-E791-4AA1-918E-7F1097EEC005}" destId="{7766ADEF-FB53-4983-94F4-5FE3AE2CBA12}" srcOrd="0" destOrd="1" presId="urn:microsoft.com/office/officeart/2005/8/layout/cycle4#1"/>
    <dgm:cxn modelId="{4B275993-5B2E-45DA-8504-02F18AC149C4}" type="presOf" srcId="{D113675A-C772-4AE7-A1E7-CF05081E70B8}" destId="{89D4191C-2FAC-48D4-82FC-9641E4D6E3FE}" srcOrd="1" destOrd="2" presId="urn:microsoft.com/office/officeart/2005/8/layout/cycle4#1"/>
    <dgm:cxn modelId="{96CABC8E-5F6D-407E-84F1-FDBF926C3B1C}" srcId="{C1CC1EF4-1439-4F6F-A0D3-6347C1F3692A}" destId="{17741A2B-E791-4AA1-918E-7F1097EEC005}" srcOrd="1" destOrd="0" parTransId="{DB59875B-99AB-46FE-A80A-0BA66D06EF15}" sibTransId="{D6D06172-874E-4617-A6A0-0158ECED9CFA}"/>
    <dgm:cxn modelId="{F5765905-C37D-463A-8958-72EE42625ED1}" type="presParOf" srcId="{9D9C7B33-EE81-4124-B107-D7567E40F398}" destId="{8928C8E0-683F-4EF7-948D-A3F89F12B0F7}" srcOrd="0" destOrd="0" presId="urn:microsoft.com/office/officeart/2005/8/layout/cycle4#1"/>
    <dgm:cxn modelId="{23CE8D2C-205A-409D-A541-936FD797B9A1}" type="presParOf" srcId="{8928C8E0-683F-4EF7-948D-A3F89F12B0F7}" destId="{53017974-E3F7-40C0-9DD6-42203182BC78}" srcOrd="0" destOrd="0" presId="urn:microsoft.com/office/officeart/2005/8/layout/cycle4#1"/>
    <dgm:cxn modelId="{73441A76-8864-499A-B7B4-9197E718E49C}" type="presParOf" srcId="{53017974-E3F7-40C0-9DD6-42203182BC78}" destId="{5BE233CE-133A-46B6-882F-C71CA023695A}" srcOrd="0" destOrd="0" presId="urn:microsoft.com/office/officeart/2005/8/layout/cycle4#1"/>
    <dgm:cxn modelId="{D5D7B95E-CCE2-44BB-BA1D-111CFC8483AE}" type="presParOf" srcId="{53017974-E3F7-40C0-9DD6-42203182BC78}" destId="{F66EA81B-57A0-4FDD-8DDA-77F9CAF4AC73}" srcOrd="1" destOrd="0" presId="urn:microsoft.com/office/officeart/2005/8/layout/cycle4#1"/>
    <dgm:cxn modelId="{DD230FFE-070D-43E0-A43C-95FE4711D360}" type="presParOf" srcId="{8928C8E0-683F-4EF7-948D-A3F89F12B0F7}" destId="{27EAE082-3EB0-4C27-A9C0-61CC2CF8B997}" srcOrd="1" destOrd="0" presId="urn:microsoft.com/office/officeart/2005/8/layout/cycle4#1"/>
    <dgm:cxn modelId="{9B7A3D55-8048-4BB7-A735-0B4736CCB2B5}" type="presParOf" srcId="{27EAE082-3EB0-4C27-A9C0-61CC2CF8B997}" destId="{CCFEB5DE-3373-4761-A93B-87744DA0A518}" srcOrd="0" destOrd="0" presId="urn:microsoft.com/office/officeart/2005/8/layout/cycle4#1"/>
    <dgm:cxn modelId="{6307F0DF-59B1-413E-8D9A-73537288F7F0}" type="presParOf" srcId="{27EAE082-3EB0-4C27-A9C0-61CC2CF8B997}" destId="{89D4191C-2FAC-48D4-82FC-9641E4D6E3FE}" srcOrd="1" destOrd="0" presId="urn:microsoft.com/office/officeart/2005/8/layout/cycle4#1"/>
    <dgm:cxn modelId="{6758E4A9-C45D-435F-9464-144C5D54EDD6}" type="presParOf" srcId="{8928C8E0-683F-4EF7-948D-A3F89F12B0F7}" destId="{20EDC189-FC70-4A2A-8EBC-C9F4ED2B82A6}" srcOrd="2" destOrd="0" presId="urn:microsoft.com/office/officeart/2005/8/layout/cycle4#1"/>
    <dgm:cxn modelId="{BBBAB333-63F2-4A86-B287-3531501B85E1}" type="presParOf" srcId="{20EDC189-FC70-4A2A-8EBC-C9F4ED2B82A6}" destId="{B056CAFF-DF3A-4548-8BAB-AE28DBAB2F3D}" srcOrd="0" destOrd="0" presId="urn:microsoft.com/office/officeart/2005/8/layout/cycle4#1"/>
    <dgm:cxn modelId="{BEAF308D-FB4D-416C-BF2D-868E805B36C9}" type="presParOf" srcId="{20EDC189-FC70-4A2A-8EBC-C9F4ED2B82A6}" destId="{CF557EE8-4256-4CC1-81A5-8FD4CC965D29}" srcOrd="1" destOrd="0" presId="urn:microsoft.com/office/officeart/2005/8/layout/cycle4#1"/>
    <dgm:cxn modelId="{83684B68-CB84-4B0A-A42F-0C1B4826D39A}" type="presParOf" srcId="{8928C8E0-683F-4EF7-948D-A3F89F12B0F7}" destId="{A2338E30-4605-435D-888C-180F4E79536B}" srcOrd="3" destOrd="0" presId="urn:microsoft.com/office/officeart/2005/8/layout/cycle4#1"/>
    <dgm:cxn modelId="{71D4D1D9-3C78-4946-BAEE-928E622C4E09}" type="presParOf" srcId="{A2338E30-4605-435D-888C-180F4E79536B}" destId="{7766ADEF-FB53-4983-94F4-5FE3AE2CBA12}" srcOrd="0" destOrd="0" presId="urn:microsoft.com/office/officeart/2005/8/layout/cycle4#1"/>
    <dgm:cxn modelId="{6C2A559F-ECB6-4F50-BED6-9B2274B51B8B}" type="presParOf" srcId="{A2338E30-4605-435D-888C-180F4E79536B}" destId="{461A35B8-A570-4BBA-BAAD-B4C77280A677}" srcOrd="1" destOrd="0" presId="urn:microsoft.com/office/officeart/2005/8/layout/cycle4#1"/>
    <dgm:cxn modelId="{C3111A35-7E73-419C-8933-B4F438CC9C34}" type="presParOf" srcId="{8928C8E0-683F-4EF7-948D-A3F89F12B0F7}" destId="{130CCAEC-09FD-4C7B-A388-B283CF51A8AC}" srcOrd="4" destOrd="0" presId="urn:microsoft.com/office/officeart/2005/8/layout/cycle4#1"/>
    <dgm:cxn modelId="{AA0A1878-1F8B-4EA8-A4A9-12111C9C0BFF}" type="presParOf" srcId="{9D9C7B33-EE81-4124-B107-D7567E40F398}" destId="{A5209772-70C4-45C6-B721-394D8E4EEED8}" srcOrd="1" destOrd="0" presId="urn:microsoft.com/office/officeart/2005/8/layout/cycle4#1"/>
    <dgm:cxn modelId="{FCF936FD-8287-407C-88D5-D72943124CBF}" type="presParOf" srcId="{A5209772-70C4-45C6-B721-394D8E4EEED8}" destId="{F2A88057-DE1D-4E71-9529-931EEE6A921B}" srcOrd="0" destOrd="0" presId="urn:microsoft.com/office/officeart/2005/8/layout/cycle4#1"/>
    <dgm:cxn modelId="{D91D1A6E-15C1-4B92-B349-9006F7827383}" type="presParOf" srcId="{A5209772-70C4-45C6-B721-394D8E4EEED8}" destId="{D6216DE0-A0F5-4B44-A05F-292CE9E36C83}" srcOrd="1" destOrd="0" presId="urn:microsoft.com/office/officeart/2005/8/layout/cycle4#1"/>
    <dgm:cxn modelId="{290CD561-DED2-4FAF-ACE3-D4932C396167}" type="presParOf" srcId="{A5209772-70C4-45C6-B721-394D8E4EEED8}" destId="{2D0FF0FE-E359-40F1-8281-255C31E64BD1}" srcOrd="2" destOrd="0" presId="urn:microsoft.com/office/officeart/2005/8/layout/cycle4#1"/>
    <dgm:cxn modelId="{BB9C6DAE-C00D-49B6-9E15-36E75719D7B8}" type="presParOf" srcId="{A5209772-70C4-45C6-B721-394D8E4EEED8}" destId="{EE741BB2-91B5-4C89-8475-1247BA2DFAEE}" srcOrd="3" destOrd="0" presId="urn:microsoft.com/office/officeart/2005/8/layout/cycle4#1"/>
    <dgm:cxn modelId="{BC23CFBD-2A33-4A7D-9965-B9D3517BA508}" type="presParOf" srcId="{A5209772-70C4-45C6-B721-394D8E4EEED8}" destId="{634AB659-3441-4F55-A1F9-181D64D00C88}" srcOrd="4" destOrd="0" presId="urn:microsoft.com/office/officeart/2005/8/layout/cycle4#1"/>
    <dgm:cxn modelId="{1665FAC6-CF29-491B-BD1F-9C1353FA9B78}" type="presParOf" srcId="{9D9C7B33-EE81-4124-B107-D7567E40F398}" destId="{EB31243E-C510-4820-A05E-25AEC463C1AA}" srcOrd="2" destOrd="0" presId="urn:microsoft.com/office/officeart/2005/8/layout/cycle4#1"/>
    <dgm:cxn modelId="{E2C4DED5-3FEB-4A36-89F5-6643884A927D}" type="presParOf" srcId="{9D9C7B33-EE81-4124-B107-D7567E40F398}" destId="{8CC8757C-4C39-42D5-A131-75BC28F136B4}" srcOrd="3" destOrd="0" presId="urn:microsoft.com/office/officeart/2005/8/layout/cycle4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20 750,7   21 067,5  19 148,6    19 688,5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400,1        375,6           0,0            0,0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30,0          30,0           0,0            0,0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532,6        571,6          0,0              0,0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681,9        688,5       714,9         742,5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3 879,0     3 980,0          0,0              0,0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>
        <a:solidFill>
          <a:schemeClr val="accent2">
            <a:lumMod val="20000"/>
            <a:lumOff val="80000"/>
          </a:schemeClr>
        </a:solidFill>
      </dgm:spPr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>
        <a:solidFill>
          <a:schemeClr val="accent2">
            <a:lumMod val="20000"/>
            <a:lumOff val="80000"/>
          </a:schemeClr>
        </a:solidFill>
      </dgm:spPr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>
        <a:solidFill>
          <a:schemeClr val="accent2">
            <a:lumMod val="20000"/>
            <a:lumOff val="80000"/>
          </a:schemeClr>
        </a:solidFill>
      </dgm:spPr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</dgm:ptLst>
  <dgm:cxnLst>
    <dgm:cxn modelId="{51FB1E08-454F-42C9-9308-2F3088929BAC}" type="presOf" srcId="{4EFB4BC5-0CB0-4860-AE3E-40B93C03ADAA}" destId="{C331A558-E48E-47D4-910F-5DCF2C04B607}" srcOrd="0" destOrd="0" presId="urn:microsoft.com/office/officeart/2008/layout/VerticalCurvedList"/>
    <dgm:cxn modelId="{D87ABE77-47AF-449D-9739-D17A83F05785}" type="presOf" srcId="{71EE7BEE-5E7D-4C7A-AEF8-1408C21F15CE}" destId="{C3A74AA2-FF48-47DF-A3C8-3CD6770F42AE}" srcOrd="0" destOrd="0" presId="urn:microsoft.com/office/officeart/2008/layout/VerticalCurvedList"/>
    <dgm:cxn modelId="{98A2CDA6-6C8E-47DD-AC3D-D754C71079D0}" type="presOf" srcId="{4376AF43-8EA0-4189-B4F5-756A66676509}" destId="{F7B79699-6C9E-4222-92C4-820989853EF6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2295A4ED-3BA9-493F-A5FD-1984ED054923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B93123-D4B0-4AD7-8FB0-AF698F940E7B}" type="presOf" srcId="{BA071A15-EFEB-45C1-9F30-37EE5497FC18}" destId="{0436DA89-A853-4627-A083-1739EEEF6E06}" srcOrd="0" destOrd="0" presId="urn:microsoft.com/office/officeart/2008/layout/VerticalCurvedList"/>
    <dgm:cxn modelId="{2FB3F9BB-26D2-4BDF-A1EF-59E904B1A732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CCC3E9C-3CEF-4A12-9977-3C5B3822BA2F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EFDC3C71-4FBD-4FF9-AE32-5C55732D9481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A24BD022-BEFC-4FC2-8CED-D7D2357D1D22}" type="presOf" srcId="{81E65851-1FDD-4F11-ADF0-66C6D817BE38}" destId="{8CBB39F1-8E67-4419-A29C-14F00A783B16}" srcOrd="0" destOrd="0" presId="urn:microsoft.com/office/officeart/2008/layout/VerticalCurvedList"/>
    <dgm:cxn modelId="{99598B49-647B-43B1-99E0-C31D214357FC}" type="presParOf" srcId="{0436DA89-A853-4627-A083-1739EEEF6E06}" destId="{B5C51162-0C10-4B47-9AA5-5F9C13B00093}" srcOrd="0" destOrd="0" presId="urn:microsoft.com/office/officeart/2008/layout/VerticalCurvedList"/>
    <dgm:cxn modelId="{DF9A013B-1585-4242-882F-5BE8AE91C6A9}" type="presParOf" srcId="{B5C51162-0C10-4B47-9AA5-5F9C13B00093}" destId="{E1E61BAD-BED1-4D8A-90D4-BAE07F332A16}" srcOrd="0" destOrd="0" presId="urn:microsoft.com/office/officeart/2008/layout/VerticalCurvedList"/>
    <dgm:cxn modelId="{E97B34F5-10C5-4AEC-9E85-C82AD9AD601F}" type="presParOf" srcId="{E1E61BAD-BED1-4D8A-90D4-BAE07F332A16}" destId="{4B2E72F6-C480-4DB1-9B6F-57BDD76DA4A2}" srcOrd="0" destOrd="0" presId="urn:microsoft.com/office/officeart/2008/layout/VerticalCurvedList"/>
    <dgm:cxn modelId="{EC3C201C-A35C-4C18-AC8D-04AF7D830F1B}" type="presParOf" srcId="{E1E61BAD-BED1-4D8A-90D4-BAE07F332A16}" destId="{C3A74AA2-FF48-47DF-A3C8-3CD6770F42AE}" srcOrd="1" destOrd="0" presId="urn:microsoft.com/office/officeart/2008/layout/VerticalCurvedList"/>
    <dgm:cxn modelId="{7D38FAFC-82EF-4804-8EA1-9A5B22DF3104}" type="presParOf" srcId="{E1E61BAD-BED1-4D8A-90D4-BAE07F332A16}" destId="{CD51E50C-CCC6-4294-BB05-8281AC6B0206}" srcOrd="2" destOrd="0" presId="urn:microsoft.com/office/officeart/2008/layout/VerticalCurvedList"/>
    <dgm:cxn modelId="{34F72B7E-3889-41D2-B40A-175A6A6A2AE2}" type="presParOf" srcId="{E1E61BAD-BED1-4D8A-90D4-BAE07F332A16}" destId="{CAF5E078-4AEA-4373-9B88-DAA4E643181C}" srcOrd="3" destOrd="0" presId="urn:microsoft.com/office/officeart/2008/layout/VerticalCurvedList"/>
    <dgm:cxn modelId="{FAB211E2-E4DF-479F-AEB7-838003D8CFDD}" type="presParOf" srcId="{B5C51162-0C10-4B47-9AA5-5F9C13B00093}" destId="{F7B79699-6C9E-4222-92C4-820989853EF6}" srcOrd="1" destOrd="0" presId="urn:microsoft.com/office/officeart/2008/layout/VerticalCurvedList"/>
    <dgm:cxn modelId="{464C369C-B7A8-45C3-A355-0C4276529AE7}" type="presParOf" srcId="{B5C51162-0C10-4B47-9AA5-5F9C13B00093}" destId="{135B7EAE-CDED-4E79-8A1E-6DC1E94DBBDC}" srcOrd="2" destOrd="0" presId="urn:microsoft.com/office/officeart/2008/layout/VerticalCurvedList"/>
    <dgm:cxn modelId="{4821A69C-D80D-488F-9BB1-3ABF76018441}" type="presParOf" srcId="{135B7EAE-CDED-4E79-8A1E-6DC1E94DBBDC}" destId="{4B24DBC4-281B-4427-8AC6-38D1BD950105}" srcOrd="0" destOrd="0" presId="urn:microsoft.com/office/officeart/2008/layout/VerticalCurvedList"/>
    <dgm:cxn modelId="{17C15E4F-E544-49E8-ADDF-D9A88B2B7C79}" type="presParOf" srcId="{B5C51162-0C10-4B47-9AA5-5F9C13B00093}" destId="{52584468-E839-4401-BB3F-A0FE05FF005B}" srcOrd="3" destOrd="0" presId="urn:microsoft.com/office/officeart/2008/layout/VerticalCurvedList"/>
    <dgm:cxn modelId="{016B8BC4-B03C-4075-9DD9-32C2DF1EAAD7}" type="presParOf" srcId="{B5C51162-0C10-4B47-9AA5-5F9C13B00093}" destId="{6C48ABAB-0992-4FBE-B23F-3A8F1359BF9D}" srcOrd="4" destOrd="0" presId="urn:microsoft.com/office/officeart/2008/layout/VerticalCurvedList"/>
    <dgm:cxn modelId="{1997ADD2-4213-4371-9498-6343A879F0B4}" type="presParOf" srcId="{6C48ABAB-0992-4FBE-B23F-3A8F1359BF9D}" destId="{80251128-A1F5-40E1-9DDB-013A01EE5DA4}" srcOrd="0" destOrd="0" presId="urn:microsoft.com/office/officeart/2008/layout/VerticalCurvedList"/>
    <dgm:cxn modelId="{C721AC71-2518-4B4B-BF5D-8D7F45486E3F}" type="presParOf" srcId="{B5C51162-0C10-4B47-9AA5-5F9C13B00093}" destId="{5979CBC2-0EE9-4535-A7E0-BF6040AD38B5}" srcOrd="5" destOrd="0" presId="urn:microsoft.com/office/officeart/2008/layout/VerticalCurvedList"/>
    <dgm:cxn modelId="{09022F14-599D-459C-907B-490811F441A8}" type="presParOf" srcId="{B5C51162-0C10-4B47-9AA5-5F9C13B00093}" destId="{CD55839D-27D4-473B-8077-2E062ED3ECE8}" srcOrd="6" destOrd="0" presId="urn:microsoft.com/office/officeart/2008/layout/VerticalCurvedList"/>
    <dgm:cxn modelId="{ABC4808F-611A-4AF2-853A-1EA644052ECA}" type="presParOf" srcId="{CD55839D-27D4-473B-8077-2E062ED3ECE8}" destId="{400EB121-59E7-4F3C-AAEC-8B8E786BC37E}" srcOrd="0" destOrd="0" presId="urn:microsoft.com/office/officeart/2008/layout/VerticalCurvedList"/>
    <dgm:cxn modelId="{55FFEB62-E2A7-4810-9358-0E4433EF6433}" type="presParOf" srcId="{B5C51162-0C10-4B47-9AA5-5F9C13B00093}" destId="{6837DB48-D70D-438C-8D10-A5853F390E0A}" srcOrd="7" destOrd="0" presId="urn:microsoft.com/office/officeart/2008/layout/VerticalCurvedList"/>
    <dgm:cxn modelId="{CF2D0C5F-A9FA-474A-9528-62E10307FCB2}" type="presParOf" srcId="{B5C51162-0C10-4B47-9AA5-5F9C13B00093}" destId="{7E739400-C06E-476D-A588-BD2796D1BC92}" srcOrd="8" destOrd="0" presId="urn:microsoft.com/office/officeart/2008/layout/VerticalCurvedList"/>
    <dgm:cxn modelId="{008543BA-B72C-4EBC-BDBF-AF31B720BC27}" type="presParOf" srcId="{7E739400-C06E-476D-A588-BD2796D1BC92}" destId="{93EF5291-800E-4F28-8287-2191C2C9315D}" srcOrd="0" destOrd="0" presId="urn:microsoft.com/office/officeart/2008/layout/VerticalCurvedList"/>
    <dgm:cxn modelId="{3C1CCF9D-D932-4E93-BD23-D01863872CCE}" type="presParOf" srcId="{B5C51162-0C10-4B47-9AA5-5F9C13B00093}" destId="{262F9EDB-960B-4F3F-BACE-D0C94E1B1159}" srcOrd="9" destOrd="0" presId="urn:microsoft.com/office/officeart/2008/layout/VerticalCurvedList"/>
    <dgm:cxn modelId="{7AE1C5B0-AE32-4DBE-AE03-C0774AD46B97}" type="presParOf" srcId="{B5C51162-0C10-4B47-9AA5-5F9C13B00093}" destId="{6E524A4B-D17D-4B0D-8C97-4F3C4D129EE0}" srcOrd="10" destOrd="0" presId="urn:microsoft.com/office/officeart/2008/layout/VerticalCurvedList"/>
    <dgm:cxn modelId="{9C863731-9E6C-4ADA-84D5-C0007CA334F7}" type="presParOf" srcId="{6E524A4B-D17D-4B0D-8C97-4F3C4D129EE0}" destId="{2F8040AC-C318-4B86-9B65-C05202548638}" srcOrd="0" destOrd="0" presId="urn:microsoft.com/office/officeart/2008/layout/VerticalCurvedList"/>
    <dgm:cxn modelId="{21CF8C3A-1BFD-43BD-9B60-B3B61B50DF98}" type="presParOf" srcId="{B5C51162-0C10-4B47-9AA5-5F9C13B00093}" destId="{8CBB39F1-8E67-4419-A29C-14F00A783B16}" srcOrd="11" destOrd="0" presId="urn:microsoft.com/office/officeart/2008/layout/VerticalCurvedList"/>
    <dgm:cxn modelId="{8FAE0E76-636C-4171-9E34-90FC8AC6F81F}" type="presParOf" srcId="{B5C51162-0C10-4B47-9AA5-5F9C13B00093}" destId="{8D26E580-F4D3-4263-9C73-F248337C3113}" srcOrd="12" destOrd="0" presId="urn:microsoft.com/office/officeart/2008/layout/VerticalCurvedList"/>
    <dgm:cxn modelId="{E3B48E7C-7552-4824-8713-433D498D2D38}" type="presParOf" srcId="{8D26E580-F4D3-4263-9C73-F248337C3113}" destId="{9A04AD90-3895-4ACF-8499-71288C37341A}" srcOrd="0" destOrd="0" presId="urn:microsoft.com/office/officeart/2008/layout/VerticalCurvedList"/>
    <dgm:cxn modelId="{6382877A-E780-4BFE-8291-DFE8C9E31CB0}" type="presParOf" srcId="{B5C51162-0C10-4B47-9AA5-5F9C13B00093}" destId="{C331A558-E48E-47D4-910F-5DCF2C04B607}" srcOrd="13" destOrd="0" presId="urn:microsoft.com/office/officeart/2008/layout/VerticalCurvedList"/>
    <dgm:cxn modelId="{DB2A153F-2711-46A7-9B48-CDC000DDDCEF}" type="presParOf" srcId="{B5C51162-0C10-4B47-9AA5-5F9C13B00093}" destId="{2FF52826-56AF-4831-823A-E13D29DD9B7E}" srcOrd="14" destOrd="0" presId="urn:microsoft.com/office/officeart/2008/layout/VerticalCurvedList"/>
    <dgm:cxn modelId="{4D700943-EAA0-4980-A318-7A4C86C48303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7A32AE7-19CF-44C7-941C-6DC03FB2C3A7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E82BE01-9299-43F3-8C3D-975F37843608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algn="l"/>
          <a:r>
            <a:rPr lang="ru-RU" sz="16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gm:t>
    </dgm:pt>
    <dgm:pt modelId="{012713F7-5958-4333-85E1-1CB4152EAEED}" type="parTrans" cxnId="{E877CE7D-7013-41AB-B139-2DAA9F063B14}">
      <dgm:prSet/>
      <dgm:spPr/>
      <dgm:t>
        <a:bodyPr/>
        <a:lstStyle/>
        <a:p>
          <a:endParaRPr lang="ru-RU"/>
        </a:p>
      </dgm:t>
    </dgm:pt>
    <dgm:pt modelId="{08FF2802-03DE-4D34-B31E-34EC45EAB9A1}" type="sibTrans" cxnId="{E877CE7D-7013-41AB-B139-2DAA9F063B14}">
      <dgm:prSet/>
      <dgm:spPr/>
      <dgm:t>
        <a:bodyPr/>
        <a:lstStyle/>
        <a:p>
          <a:endParaRPr lang="ru-RU"/>
        </a:p>
      </dgm:t>
    </dgm:pt>
    <dgm:pt modelId="{96BA27D7-9151-4126-B242-26F807078146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algn="l"/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22 378,8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22 416,2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 898,6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 812,7</a:t>
          </a:r>
        </a:p>
        <a:p>
          <a:pPr algn="l"/>
          <a:endParaRPr lang="ru-RU" sz="12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51562F60-203E-4104-B2B2-F36AEA90EC1C}" type="parTrans" cxnId="{5AEC0C8B-7A03-4116-81E6-857A20C28AD4}">
      <dgm:prSet/>
      <dgm:spPr/>
      <dgm:t>
        <a:bodyPr/>
        <a:lstStyle/>
        <a:p>
          <a:endParaRPr lang="ru-RU"/>
        </a:p>
      </dgm:t>
    </dgm:pt>
    <dgm:pt modelId="{200A892F-E1E8-47EC-BD74-961B865766CF}" type="sibTrans" cxnId="{5AEC0C8B-7A03-4116-81E6-857A20C28AD4}">
      <dgm:prSet/>
      <dgm:spPr/>
      <dgm:t>
        <a:bodyPr/>
        <a:lstStyle/>
        <a:p>
          <a:endParaRPr lang="ru-RU"/>
        </a:p>
      </dgm:t>
    </dgm:pt>
    <dgm:pt modelId="{FCE92E7A-E513-492E-B85C-9D4797A26ABD}">
      <dgm:prSet phldrT="[Текст]" custT="1"/>
      <dgm:spPr/>
      <dgm:t>
        <a:bodyPr/>
        <a:lstStyle/>
        <a:p>
          <a:pPr algn="ctr"/>
          <a:r>
            <a:rPr lang="ru-RU" sz="11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6 081,9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6 075,3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5 798,6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6 029,1</a:t>
          </a:r>
          <a:endParaRPr lang="ru-RU" sz="1600" b="1" dirty="0">
            <a:solidFill>
              <a:srgbClr val="FF9900"/>
            </a:solidFill>
            <a:latin typeface="Bookman Old Style" panose="02050604050505020204" pitchFamily="18" charset="0"/>
          </a:endParaRPr>
        </a:p>
      </dgm:t>
    </dgm:pt>
    <dgm:pt modelId="{D5E8D726-2FD6-49B8-984A-E39C21395359}" type="parTrans" cxnId="{4ED1CB61-968D-49A3-8BDA-CC19C0D17AF1}">
      <dgm:prSet/>
      <dgm:spPr/>
      <dgm:t>
        <a:bodyPr/>
        <a:lstStyle/>
        <a:p>
          <a:endParaRPr lang="ru-RU"/>
        </a:p>
      </dgm:t>
    </dgm:pt>
    <dgm:pt modelId="{4F38CD2C-B7A1-472F-9A38-180AD6A5B8A5}" type="sibTrans" cxnId="{4ED1CB61-968D-49A3-8BDA-CC19C0D17AF1}">
      <dgm:prSet/>
      <dgm:spPr/>
      <dgm:t>
        <a:bodyPr/>
        <a:lstStyle/>
        <a:p>
          <a:endParaRPr lang="ru-RU"/>
        </a:p>
      </dgm:t>
    </dgm:pt>
    <dgm:pt modelId="{F962983B-6561-490B-9AAD-63F24375D615}" type="pres">
      <dgm:prSet presAssocID="{27A32AE7-19CF-44C7-941C-6DC03FB2C3A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E4DFFE-6A63-4BDB-A51A-9E9CD71252E6}" type="pres">
      <dgm:prSet presAssocID="{8E82BE01-9299-43F3-8C3D-975F37843608}" presName="composite" presStyleCnt="0"/>
      <dgm:spPr/>
    </dgm:pt>
    <dgm:pt modelId="{473EE99A-8AD1-4479-AB02-6127F2B3F97D}" type="pres">
      <dgm:prSet presAssocID="{8E82BE01-9299-43F3-8C3D-975F37843608}" presName="LShape" presStyleLbl="alignNode1" presStyleIdx="0" presStyleCnt="5"/>
      <dgm:spPr/>
    </dgm:pt>
    <dgm:pt modelId="{AC280A5D-5071-4E06-9794-A49E6A96801B}" type="pres">
      <dgm:prSet presAssocID="{8E82BE01-9299-43F3-8C3D-975F3784360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A929C-8B18-4C72-90A5-515233021736}" type="pres">
      <dgm:prSet presAssocID="{8E82BE01-9299-43F3-8C3D-975F37843608}" presName="Triangle" presStyleLbl="alignNode1" presStyleIdx="1" presStyleCnt="5"/>
      <dgm:spPr/>
    </dgm:pt>
    <dgm:pt modelId="{193A8EB4-63D9-4871-840D-3B54B69A516C}" type="pres">
      <dgm:prSet presAssocID="{08FF2802-03DE-4D34-B31E-34EC45EAB9A1}" presName="sibTrans" presStyleCnt="0"/>
      <dgm:spPr/>
    </dgm:pt>
    <dgm:pt modelId="{C3E5FD96-856F-4B23-979E-62868BEEE145}" type="pres">
      <dgm:prSet presAssocID="{08FF2802-03DE-4D34-B31E-34EC45EAB9A1}" presName="space" presStyleCnt="0"/>
      <dgm:spPr/>
    </dgm:pt>
    <dgm:pt modelId="{72265D92-B604-45E0-BA02-9F3FEF62B3A2}" type="pres">
      <dgm:prSet presAssocID="{96BA27D7-9151-4126-B242-26F807078146}" presName="composite" presStyleCnt="0"/>
      <dgm:spPr/>
    </dgm:pt>
    <dgm:pt modelId="{438A679E-A96A-422C-A014-F0449641CE22}" type="pres">
      <dgm:prSet presAssocID="{96BA27D7-9151-4126-B242-26F807078146}" presName="LShape" presStyleLbl="alignNode1" presStyleIdx="2" presStyleCnt="5"/>
      <dgm:spPr/>
    </dgm:pt>
    <dgm:pt modelId="{E5B89727-4B9A-4E1F-822E-D890779AA11B}" type="pres">
      <dgm:prSet presAssocID="{96BA27D7-9151-4126-B242-26F80707814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9551B-8505-4DD2-94DC-BF6EA189FB52}" type="pres">
      <dgm:prSet presAssocID="{96BA27D7-9151-4126-B242-26F807078146}" presName="Triangle" presStyleLbl="alignNode1" presStyleIdx="3" presStyleCnt="5"/>
      <dgm:spPr/>
    </dgm:pt>
    <dgm:pt modelId="{EAF6326F-3434-4FD7-BE44-32E93B4EE0DE}" type="pres">
      <dgm:prSet presAssocID="{200A892F-E1E8-47EC-BD74-961B865766CF}" presName="sibTrans" presStyleCnt="0"/>
      <dgm:spPr/>
    </dgm:pt>
    <dgm:pt modelId="{723DA30F-62A3-48EB-B3BA-ECB5CC308ECD}" type="pres">
      <dgm:prSet presAssocID="{200A892F-E1E8-47EC-BD74-961B865766CF}" presName="space" presStyleCnt="0"/>
      <dgm:spPr/>
    </dgm:pt>
    <dgm:pt modelId="{57F8A9FF-D2A5-475F-BC37-1789554FCDD8}" type="pres">
      <dgm:prSet presAssocID="{FCE92E7A-E513-492E-B85C-9D4797A26ABD}" presName="composite" presStyleCnt="0"/>
      <dgm:spPr/>
    </dgm:pt>
    <dgm:pt modelId="{12A12E94-4220-4B11-994F-44F4DB8C2892}" type="pres">
      <dgm:prSet presAssocID="{FCE92E7A-E513-492E-B85C-9D4797A26ABD}" presName="LShape" presStyleLbl="alignNode1" presStyleIdx="4" presStyleCnt="5"/>
      <dgm:spPr/>
    </dgm:pt>
    <dgm:pt modelId="{853D082C-7375-4A43-A974-DBC7F9DEDAEF}" type="pres">
      <dgm:prSet presAssocID="{FCE92E7A-E513-492E-B85C-9D4797A26AB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17BE65-5E25-4DC0-9284-126C64B6FFF4}" type="presOf" srcId="{96BA27D7-9151-4126-B242-26F807078146}" destId="{E5B89727-4B9A-4E1F-822E-D890779AA11B}" srcOrd="0" destOrd="0" presId="urn:microsoft.com/office/officeart/2009/3/layout/StepUpProcess"/>
    <dgm:cxn modelId="{E877CE7D-7013-41AB-B139-2DAA9F063B14}" srcId="{27A32AE7-19CF-44C7-941C-6DC03FB2C3A7}" destId="{8E82BE01-9299-43F3-8C3D-975F37843608}" srcOrd="0" destOrd="0" parTransId="{012713F7-5958-4333-85E1-1CB4152EAEED}" sibTransId="{08FF2802-03DE-4D34-B31E-34EC45EAB9A1}"/>
    <dgm:cxn modelId="{96478DE9-3659-47C5-9A40-AFDEFF136451}" type="presOf" srcId="{8E82BE01-9299-43F3-8C3D-975F37843608}" destId="{AC280A5D-5071-4E06-9794-A49E6A96801B}" srcOrd="0" destOrd="0" presId="urn:microsoft.com/office/officeart/2009/3/layout/StepUpProcess"/>
    <dgm:cxn modelId="{4ED1CB61-968D-49A3-8BDA-CC19C0D17AF1}" srcId="{27A32AE7-19CF-44C7-941C-6DC03FB2C3A7}" destId="{FCE92E7A-E513-492E-B85C-9D4797A26ABD}" srcOrd="2" destOrd="0" parTransId="{D5E8D726-2FD6-49B8-984A-E39C21395359}" sibTransId="{4F38CD2C-B7A1-472F-9A38-180AD6A5B8A5}"/>
    <dgm:cxn modelId="{2B19C3C4-6946-4E7E-A42D-B3D4364F799D}" type="presOf" srcId="{FCE92E7A-E513-492E-B85C-9D4797A26ABD}" destId="{853D082C-7375-4A43-A974-DBC7F9DEDAEF}" srcOrd="0" destOrd="0" presId="urn:microsoft.com/office/officeart/2009/3/layout/StepUpProcess"/>
    <dgm:cxn modelId="{5AEC0C8B-7A03-4116-81E6-857A20C28AD4}" srcId="{27A32AE7-19CF-44C7-941C-6DC03FB2C3A7}" destId="{96BA27D7-9151-4126-B242-26F807078146}" srcOrd="1" destOrd="0" parTransId="{51562F60-203E-4104-B2B2-F36AEA90EC1C}" sibTransId="{200A892F-E1E8-47EC-BD74-961B865766CF}"/>
    <dgm:cxn modelId="{DA522F2C-FE84-4191-933A-A49213505620}" type="presOf" srcId="{27A32AE7-19CF-44C7-941C-6DC03FB2C3A7}" destId="{F962983B-6561-490B-9AAD-63F24375D615}" srcOrd="0" destOrd="0" presId="urn:microsoft.com/office/officeart/2009/3/layout/StepUpProcess"/>
    <dgm:cxn modelId="{7DE2AA29-B64F-4075-BD34-4C34315E6BDA}" type="presParOf" srcId="{F962983B-6561-490B-9AAD-63F24375D615}" destId="{E2E4DFFE-6A63-4BDB-A51A-9E9CD71252E6}" srcOrd="0" destOrd="0" presId="urn:microsoft.com/office/officeart/2009/3/layout/StepUpProcess"/>
    <dgm:cxn modelId="{A6EF85D8-8911-4183-B28E-278D20387348}" type="presParOf" srcId="{E2E4DFFE-6A63-4BDB-A51A-9E9CD71252E6}" destId="{473EE99A-8AD1-4479-AB02-6127F2B3F97D}" srcOrd="0" destOrd="0" presId="urn:microsoft.com/office/officeart/2009/3/layout/StepUpProcess"/>
    <dgm:cxn modelId="{BD295C61-9616-48F9-9D05-CACD516651E2}" type="presParOf" srcId="{E2E4DFFE-6A63-4BDB-A51A-9E9CD71252E6}" destId="{AC280A5D-5071-4E06-9794-A49E6A96801B}" srcOrd="1" destOrd="0" presId="urn:microsoft.com/office/officeart/2009/3/layout/StepUpProcess"/>
    <dgm:cxn modelId="{408D31F1-D2CA-4CFB-81C7-F04F819A7629}" type="presParOf" srcId="{E2E4DFFE-6A63-4BDB-A51A-9E9CD71252E6}" destId="{CD1A929C-8B18-4C72-90A5-515233021736}" srcOrd="2" destOrd="0" presId="urn:microsoft.com/office/officeart/2009/3/layout/StepUpProcess"/>
    <dgm:cxn modelId="{84BA1B29-BA4A-4C44-AE87-D918368CF7FE}" type="presParOf" srcId="{F962983B-6561-490B-9AAD-63F24375D615}" destId="{193A8EB4-63D9-4871-840D-3B54B69A516C}" srcOrd="1" destOrd="0" presId="urn:microsoft.com/office/officeart/2009/3/layout/StepUpProcess"/>
    <dgm:cxn modelId="{872AA3A5-A483-4F4B-ACD0-D06C218B8DE3}" type="presParOf" srcId="{193A8EB4-63D9-4871-840D-3B54B69A516C}" destId="{C3E5FD96-856F-4B23-979E-62868BEEE145}" srcOrd="0" destOrd="0" presId="urn:microsoft.com/office/officeart/2009/3/layout/StepUpProcess"/>
    <dgm:cxn modelId="{D856B5E6-D429-4B52-BB11-A82E5BBC07AA}" type="presParOf" srcId="{F962983B-6561-490B-9AAD-63F24375D615}" destId="{72265D92-B604-45E0-BA02-9F3FEF62B3A2}" srcOrd="2" destOrd="0" presId="urn:microsoft.com/office/officeart/2009/3/layout/StepUpProcess"/>
    <dgm:cxn modelId="{F62CF51D-A4E6-481B-A8B2-122C2239FAC4}" type="presParOf" srcId="{72265D92-B604-45E0-BA02-9F3FEF62B3A2}" destId="{438A679E-A96A-422C-A014-F0449641CE22}" srcOrd="0" destOrd="0" presId="urn:microsoft.com/office/officeart/2009/3/layout/StepUpProcess"/>
    <dgm:cxn modelId="{4F1831F8-BE3D-45E7-9891-9A737DE5C3C0}" type="presParOf" srcId="{72265D92-B604-45E0-BA02-9F3FEF62B3A2}" destId="{E5B89727-4B9A-4E1F-822E-D890779AA11B}" srcOrd="1" destOrd="0" presId="urn:microsoft.com/office/officeart/2009/3/layout/StepUpProcess"/>
    <dgm:cxn modelId="{CDE3680D-B90E-495B-9917-2EE26BC1600E}" type="presParOf" srcId="{72265D92-B604-45E0-BA02-9F3FEF62B3A2}" destId="{5C49551B-8505-4DD2-94DC-BF6EA189FB52}" srcOrd="2" destOrd="0" presId="urn:microsoft.com/office/officeart/2009/3/layout/StepUpProcess"/>
    <dgm:cxn modelId="{47A27BCE-1D15-47D7-A54B-6FFF1CC22F96}" type="presParOf" srcId="{F962983B-6561-490B-9AAD-63F24375D615}" destId="{EAF6326F-3434-4FD7-BE44-32E93B4EE0DE}" srcOrd="3" destOrd="0" presId="urn:microsoft.com/office/officeart/2009/3/layout/StepUpProcess"/>
    <dgm:cxn modelId="{D2D3CD94-ECEB-4448-8F2B-AE6282675FA4}" type="presParOf" srcId="{EAF6326F-3434-4FD7-BE44-32E93B4EE0DE}" destId="{723DA30F-62A3-48EB-B3BA-ECB5CC308ECD}" srcOrd="0" destOrd="0" presId="urn:microsoft.com/office/officeart/2009/3/layout/StepUpProcess"/>
    <dgm:cxn modelId="{7D403D9F-684A-484B-8D07-DA2311C741E3}" type="presParOf" srcId="{F962983B-6561-490B-9AAD-63F24375D615}" destId="{57F8A9FF-D2A5-475F-BC37-1789554FCDD8}" srcOrd="4" destOrd="0" presId="urn:microsoft.com/office/officeart/2009/3/layout/StepUpProcess"/>
    <dgm:cxn modelId="{F1037C70-6D36-4FB6-B7D4-08477C3785D5}" type="presParOf" srcId="{57F8A9FF-D2A5-475F-BC37-1789554FCDD8}" destId="{12A12E94-4220-4B11-994F-44F4DB8C2892}" srcOrd="0" destOrd="0" presId="urn:microsoft.com/office/officeart/2009/3/layout/StepUpProcess"/>
    <dgm:cxn modelId="{DE8C5EFD-81E7-4954-9549-46CDB87F16BE}" type="presParOf" srcId="{57F8A9FF-D2A5-475F-BC37-1789554FCDD8}" destId="{853D082C-7375-4A43-A974-DBC7F9DEDAE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646759EE-D2E2-4B46-835B-21994F63AAF7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8C7970C-3FD6-4D02-8DF8-F2F214F90AD0}" type="parTrans" cxnId="{44575925-7600-4222-B9AD-1BD2EE0CBE6E}">
      <dgm:prSet/>
      <dgm:spPr/>
      <dgm:t>
        <a:bodyPr/>
        <a:lstStyle/>
        <a:p>
          <a:endParaRPr lang="ru-RU"/>
        </a:p>
      </dgm:t>
    </dgm:pt>
    <dgm:pt modelId="{F793816F-604E-47CB-A9F0-334071956279}" type="sibTrans" cxnId="{44575925-7600-4222-B9AD-1BD2EE0CBE6E}">
      <dgm:prSet/>
      <dgm:spPr/>
      <dgm:t>
        <a:bodyPr/>
        <a:lstStyle/>
        <a:p>
          <a:endParaRPr lang="ru-RU"/>
        </a:p>
      </dgm:t>
    </dgm:pt>
    <dgm:pt modelId="{2B5AEFAF-BB56-4741-9F83-73DC1320D14B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поселений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6C04FD85-CDDD-4788-B82C-B2872E7670DC}" type="parTrans" cxnId="{7760B887-E46A-4B40-A2EA-CB4F611FD7EA}">
      <dgm:prSet/>
      <dgm:spPr/>
      <dgm:t>
        <a:bodyPr/>
        <a:lstStyle/>
        <a:p>
          <a:endParaRPr lang="ru-RU"/>
        </a:p>
      </dgm:t>
    </dgm:pt>
    <dgm:pt modelId="{4F3EDED0-8FBA-420B-84C3-25A8E66AC07D}" type="sibTrans" cxnId="{7760B887-E46A-4B40-A2EA-CB4F611FD7EA}">
      <dgm:prSet/>
      <dgm:spPr/>
      <dgm:t>
        <a:bodyPr/>
        <a:lstStyle/>
        <a:p>
          <a:endParaRPr lang="ru-RU"/>
        </a:p>
      </dgm:t>
    </dgm:pt>
    <dgm:pt modelId="{B0030114-465D-47C9-8535-AEA57FD204A9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9A4241E6-EAB3-4D7F-B5E0-4A6751CC1E2A}" type="parTrans" cxnId="{5AA9DF2B-924A-47AB-B25F-5A5CB4415A5D}">
      <dgm:prSet/>
      <dgm:spPr/>
      <dgm:t>
        <a:bodyPr/>
        <a:lstStyle/>
        <a:p>
          <a:endParaRPr lang="ru-RU"/>
        </a:p>
      </dgm:t>
    </dgm:pt>
    <dgm:pt modelId="{3D4A7F37-03F4-4763-AED9-ACFC2F42ECF1}" type="sibTrans" cxnId="{5AA9DF2B-924A-47AB-B25F-5A5CB4415A5D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  <dgm:pt modelId="{274A1722-E878-453D-824C-4C528D099CB0}" type="pres">
      <dgm:prSet presAssocID="{58C7970C-3FD6-4D02-8DF8-F2F214F90AD0}" presName="Name23" presStyleLbl="parChTrans1D4" presStyleIdx="0" presStyleCnt="3"/>
      <dgm:spPr/>
      <dgm:t>
        <a:bodyPr/>
        <a:lstStyle/>
        <a:p>
          <a:endParaRPr lang="ru-RU"/>
        </a:p>
      </dgm:t>
    </dgm:pt>
    <dgm:pt modelId="{F81FC1C2-32EA-4BBB-832D-919095AF3D4C}" type="pres">
      <dgm:prSet presAssocID="{646759EE-D2E2-4B46-835B-21994F63AAF7}" presName="hierRoot4" presStyleCnt="0"/>
      <dgm:spPr/>
    </dgm:pt>
    <dgm:pt modelId="{A74108E2-6C36-4F4A-BE8C-86F58810D508}" type="pres">
      <dgm:prSet presAssocID="{646759EE-D2E2-4B46-835B-21994F63AAF7}" presName="composite4" presStyleCnt="0"/>
      <dgm:spPr/>
    </dgm:pt>
    <dgm:pt modelId="{10DE429D-FE47-4339-B711-F9A9244645E7}" type="pres">
      <dgm:prSet presAssocID="{646759EE-D2E2-4B46-835B-21994F63AAF7}" presName="background4" presStyleLbl="node4" presStyleIdx="0" presStyleCnt="3"/>
      <dgm:spPr>
        <a:solidFill>
          <a:schemeClr val="bg2">
            <a:lumMod val="40000"/>
            <a:lumOff val="60000"/>
          </a:schemeClr>
        </a:solidFill>
      </dgm:spPr>
    </dgm:pt>
    <dgm:pt modelId="{8B552AE5-3011-4864-B548-0D8D2FF033C3}" type="pres">
      <dgm:prSet presAssocID="{646759EE-D2E2-4B46-835B-21994F63AAF7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D9C678-77EC-4136-B097-4F1EC7844DBA}" type="pres">
      <dgm:prSet presAssocID="{646759EE-D2E2-4B46-835B-21994F63AAF7}" presName="hierChild5" presStyleCnt="0"/>
      <dgm:spPr/>
    </dgm:pt>
    <dgm:pt modelId="{5E313774-8708-44C9-8B44-D4625EB3F276}" type="pres">
      <dgm:prSet presAssocID="{6C04FD85-CDDD-4788-B82C-B2872E7670DC}" presName="Name23" presStyleLbl="parChTrans1D4" presStyleIdx="1" presStyleCnt="3"/>
      <dgm:spPr/>
      <dgm:t>
        <a:bodyPr/>
        <a:lstStyle/>
        <a:p>
          <a:endParaRPr lang="ru-RU"/>
        </a:p>
      </dgm:t>
    </dgm:pt>
    <dgm:pt modelId="{93122875-8EE0-4F18-9F79-439FE1EE8B69}" type="pres">
      <dgm:prSet presAssocID="{2B5AEFAF-BB56-4741-9F83-73DC1320D14B}" presName="hierRoot4" presStyleCnt="0"/>
      <dgm:spPr/>
    </dgm:pt>
    <dgm:pt modelId="{3DD58A90-C920-4CFB-9077-8C302310D874}" type="pres">
      <dgm:prSet presAssocID="{2B5AEFAF-BB56-4741-9F83-73DC1320D14B}" presName="composite4" presStyleCnt="0"/>
      <dgm:spPr/>
    </dgm:pt>
    <dgm:pt modelId="{61691663-9F20-4B9E-85A9-55D23F9D3810}" type="pres">
      <dgm:prSet presAssocID="{2B5AEFAF-BB56-4741-9F83-73DC1320D14B}" presName="background4" presStyleLbl="node4" presStyleIdx="1" presStyleCnt="3"/>
      <dgm:spPr>
        <a:solidFill>
          <a:schemeClr val="bg2">
            <a:lumMod val="40000"/>
            <a:lumOff val="60000"/>
          </a:schemeClr>
        </a:solidFill>
      </dgm:spPr>
    </dgm:pt>
    <dgm:pt modelId="{276DDD73-F957-46E3-AF83-73EDB152307B}" type="pres">
      <dgm:prSet presAssocID="{2B5AEFAF-BB56-4741-9F83-73DC1320D14B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E1D3EC-3856-4206-BB4A-E1642154718E}" type="pres">
      <dgm:prSet presAssocID="{2B5AEFAF-BB56-4741-9F83-73DC1320D14B}" presName="hierChild5" presStyleCnt="0"/>
      <dgm:spPr/>
    </dgm:pt>
    <dgm:pt modelId="{F8CB5819-9B3D-4568-9547-AFC951CF3D2C}" type="pres">
      <dgm:prSet presAssocID="{9A4241E6-EAB3-4D7F-B5E0-4A6751CC1E2A}" presName="Name23" presStyleLbl="parChTrans1D4" presStyleIdx="2" presStyleCnt="3"/>
      <dgm:spPr/>
      <dgm:t>
        <a:bodyPr/>
        <a:lstStyle/>
        <a:p>
          <a:endParaRPr lang="ru-RU"/>
        </a:p>
      </dgm:t>
    </dgm:pt>
    <dgm:pt modelId="{CBF9613F-CB89-4D0C-BEB8-F584DBCE6F67}" type="pres">
      <dgm:prSet presAssocID="{B0030114-465D-47C9-8535-AEA57FD204A9}" presName="hierRoot4" presStyleCnt="0"/>
      <dgm:spPr/>
    </dgm:pt>
    <dgm:pt modelId="{1AFB8657-D299-4D5B-9F77-92D3D4229DF9}" type="pres">
      <dgm:prSet presAssocID="{B0030114-465D-47C9-8535-AEA57FD204A9}" presName="composite4" presStyleCnt="0"/>
      <dgm:spPr/>
    </dgm:pt>
    <dgm:pt modelId="{931EE309-FFD3-4C2A-8233-05520FF0F2A1}" type="pres">
      <dgm:prSet presAssocID="{B0030114-465D-47C9-8535-AEA57FD204A9}" presName="background4" presStyleLbl="node4" presStyleIdx="2" presStyleCnt="3"/>
      <dgm:spPr>
        <a:solidFill>
          <a:schemeClr val="bg2">
            <a:lumMod val="40000"/>
            <a:lumOff val="60000"/>
          </a:schemeClr>
        </a:solidFill>
      </dgm:spPr>
    </dgm:pt>
    <dgm:pt modelId="{3397EBE5-4DDB-4072-A13A-882AD78703AC}" type="pres">
      <dgm:prSet presAssocID="{B0030114-465D-47C9-8535-AEA57FD204A9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849E57-C366-4865-B8C4-92C1F9ED4474}" type="pres">
      <dgm:prSet presAssocID="{B0030114-465D-47C9-8535-AEA57FD204A9}" presName="hierChild5" presStyleCnt="0"/>
      <dgm:spPr/>
    </dgm:pt>
  </dgm:ptLst>
  <dgm:cxnLst>
    <dgm:cxn modelId="{3732F275-281A-447B-A8AC-048096781F87}" type="presOf" srcId="{6C04FD85-CDDD-4788-B82C-B2872E7670DC}" destId="{5E313774-8708-44C9-8B44-D4625EB3F276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FB7C242E-7E22-4439-A4AC-B77C8C167718}" type="presOf" srcId="{58C7970C-3FD6-4D02-8DF8-F2F214F90AD0}" destId="{274A1722-E878-453D-824C-4C528D099CB0}" srcOrd="0" destOrd="0" presId="urn:microsoft.com/office/officeart/2005/8/layout/hierarchy1"/>
    <dgm:cxn modelId="{E0DCA5F2-4002-436B-BFFC-8117248042AB}" type="presOf" srcId="{B0030114-465D-47C9-8535-AEA57FD204A9}" destId="{3397EBE5-4DDB-4072-A13A-882AD78703AC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5AA9DF2B-924A-47AB-B25F-5A5CB4415A5D}" srcId="{E25C5EC2-E874-4CB4-B2C4-3947676E6164}" destId="{B0030114-465D-47C9-8535-AEA57FD204A9}" srcOrd="2" destOrd="0" parTransId="{9A4241E6-EAB3-4D7F-B5E0-4A6751CC1E2A}" sibTransId="{3D4A7F37-03F4-4763-AED9-ACFC2F42ECF1}"/>
    <dgm:cxn modelId="{7760B887-E46A-4B40-A2EA-CB4F611FD7EA}" srcId="{E25C5EC2-E874-4CB4-B2C4-3947676E6164}" destId="{2B5AEFAF-BB56-4741-9F83-73DC1320D14B}" srcOrd="1" destOrd="0" parTransId="{6C04FD85-CDDD-4788-B82C-B2872E7670DC}" sibTransId="{4F3EDED0-8FBA-420B-84C3-25A8E66AC07D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32DEAD72-0225-41B1-8596-E51D7BA020CB}" type="presOf" srcId="{646759EE-D2E2-4B46-835B-21994F63AAF7}" destId="{8B552AE5-3011-4864-B548-0D8D2FF033C3}" srcOrd="0" destOrd="0" presId="urn:microsoft.com/office/officeart/2005/8/layout/hierarchy1"/>
    <dgm:cxn modelId="{27A139BD-6AC8-412C-A38C-27858DBD6FFD}" type="presOf" srcId="{9A4241E6-EAB3-4D7F-B5E0-4A6751CC1E2A}" destId="{F8CB5819-9B3D-4568-9547-AFC951CF3D2C}" srcOrd="0" destOrd="0" presId="urn:microsoft.com/office/officeart/2005/8/layout/hierarchy1"/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44575925-7600-4222-B9AD-1BD2EE0CBE6E}" srcId="{E25C5EC2-E874-4CB4-B2C4-3947676E6164}" destId="{646759EE-D2E2-4B46-835B-21994F63AAF7}" srcOrd="0" destOrd="0" parTransId="{58C7970C-3FD6-4D02-8DF8-F2F214F90AD0}" sibTransId="{F793816F-604E-47CB-A9F0-334071956279}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3427789B-BFBB-41FE-8F0A-AB3B034C4BEC}" type="presOf" srcId="{2B5AEFAF-BB56-4741-9F83-73DC1320D14B}" destId="{276DDD73-F957-46E3-AF83-73EDB152307B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  <dgm:cxn modelId="{D34F76C0-EE77-458F-A9F8-5FD0D00DAEA2}" type="presParOf" srcId="{145BBDCC-1F9C-4BC9-BAC3-F05EF69AB746}" destId="{274A1722-E878-453D-824C-4C528D099CB0}" srcOrd="0" destOrd="0" presId="urn:microsoft.com/office/officeart/2005/8/layout/hierarchy1"/>
    <dgm:cxn modelId="{054406F2-C5F4-4D89-8F2B-9009BF5C4A78}" type="presParOf" srcId="{145BBDCC-1F9C-4BC9-BAC3-F05EF69AB746}" destId="{F81FC1C2-32EA-4BBB-832D-919095AF3D4C}" srcOrd="1" destOrd="0" presId="urn:microsoft.com/office/officeart/2005/8/layout/hierarchy1"/>
    <dgm:cxn modelId="{CFB04891-C0A4-40D2-8912-6AAD87E77F98}" type="presParOf" srcId="{F81FC1C2-32EA-4BBB-832D-919095AF3D4C}" destId="{A74108E2-6C36-4F4A-BE8C-86F58810D508}" srcOrd="0" destOrd="0" presId="urn:microsoft.com/office/officeart/2005/8/layout/hierarchy1"/>
    <dgm:cxn modelId="{93542221-0769-4A9E-B6C3-2AD21080DD3B}" type="presParOf" srcId="{A74108E2-6C36-4F4A-BE8C-86F58810D508}" destId="{10DE429D-FE47-4339-B711-F9A9244645E7}" srcOrd="0" destOrd="0" presId="urn:microsoft.com/office/officeart/2005/8/layout/hierarchy1"/>
    <dgm:cxn modelId="{8AE5AD6C-9CE6-464E-B8C4-1CFE86DD47D9}" type="presParOf" srcId="{A74108E2-6C36-4F4A-BE8C-86F58810D508}" destId="{8B552AE5-3011-4864-B548-0D8D2FF033C3}" srcOrd="1" destOrd="0" presId="urn:microsoft.com/office/officeart/2005/8/layout/hierarchy1"/>
    <dgm:cxn modelId="{67D4802A-EB52-48C4-8752-652143B24B24}" type="presParOf" srcId="{F81FC1C2-32EA-4BBB-832D-919095AF3D4C}" destId="{6FD9C678-77EC-4136-B097-4F1EC7844DBA}" srcOrd="1" destOrd="0" presId="urn:microsoft.com/office/officeart/2005/8/layout/hierarchy1"/>
    <dgm:cxn modelId="{0C96E01D-2F6D-461C-974B-32CE8320EBDA}" type="presParOf" srcId="{145BBDCC-1F9C-4BC9-BAC3-F05EF69AB746}" destId="{5E313774-8708-44C9-8B44-D4625EB3F276}" srcOrd="2" destOrd="0" presId="urn:microsoft.com/office/officeart/2005/8/layout/hierarchy1"/>
    <dgm:cxn modelId="{9CE0B071-6CC0-4CF3-8A3F-8F337B368E69}" type="presParOf" srcId="{145BBDCC-1F9C-4BC9-BAC3-F05EF69AB746}" destId="{93122875-8EE0-4F18-9F79-439FE1EE8B69}" srcOrd="3" destOrd="0" presId="urn:microsoft.com/office/officeart/2005/8/layout/hierarchy1"/>
    <dgm:cxn modelId="{1E6562B8-E775-4226-AA66-BBEDE829964E}" type="presParOf" srcId="{93122875-8EE0-4F18-9F79-439FE1EE8B69}" destId="{3DD58A90-C920-4CFB-9077-8C302310D874}" srcOrd="0" destOrd="0" presId="urn:microsoft.com/office/officeart/2005/8/layout/hierarchy1"/>
    <dgm:cxn modelId="{4A8B3B99-F73F-4F46-9D26-78B1E58C26CA}" type="presParOf" srcId="{3DD58A90-C920-4CFB-9077-8C302310D874}" destId="{61691663-9F20-4B9E-85A9-55D23F9D3810}" srcOrd="0" destOrd="0" presId="urn:microsoft.com/office/officeart/2005/8/layout/hierarchy1"/>
    <dgm:cxn modelId="{71F9A926-1674-437A-AE09-417E020E4FA7}" type="presParOf" srcId="{3DD58A90-C920-4CFB-9077-8C302310D874}" destId="{276DDD73-F957-46E3-AF83-73EDB152307B}" srcOrd="1" destOrd="0" presId="urn:microsoft.com/office/officeart/2005/8/layout/hierarchy1"/>
    <dgm:cxn modelId="{DD3ED6DB-1266-4581-B2EC-52760E010B54}" type="presParOf" srcId="{93122875-8EE0-4F18-9F79-439FE1EE8B69}" destId="{70E1D3EC-3856-4206-BB4A-E1642154718E}" srcOrd="1" destOrd="0" presId="urn:microsoft.com/office/officeart/2005/8/layout/hierarchy1"/>
    <dgm:cxn modelId="{0AF6835A-D3CD-4464-853D-9D0DDE7FB08C}" type="presParOf" srcId="{145BBDCC-1F9C-4BC9-BAC3-F05EF69AB746}" destId="{F8CB5819-9B3D-4568-9547-AFC951CF3D2C}" srcOrd="4" destOrd="0" presId="urn:microsoft.com/office/officeart/2005/8/layout/hierarchy1"/>
    <dgm:cxn modelId="{65D3D248-BB9D-4FC5-AA7B-639841F67446}" type="presParOf" srcId="{145BBDCC-1F9C-4BC9-BAC3-F05EF69AB746}" destId="{CBF9613F-CB89-4D0C-BEB8-F584DBCE6F67}" srcOrd="5" destOrd="0" presId="urn:microsoft.com/office/officeart/2005/8/layout/hierarchy1"/>
    <dgm:cxn modelId="{9DF935A9-82A4-4400-8ED8-D1D5DD999679}" type="presParOf" srcId="{CBF9613F-CB89-4D0C-BEB8-F584DBCE6F67}" destId="{1AFB8657-D299-4D5B-9F77-92D3D4229DF9}" srcOrd="0" destOrd="0" presId="urn:microsoft.com/office/officeart/2005/8/layout/hierarchy1"/>
    <dgm:cxn modelId="{B19A6F6B-0F4B-4ABE-8A50-365D3153C3D2}" type="presParOf" srcId="{1AFB8657-D299-4D5B-9F77-92D3D4229DF9}" destId="{931EE309-FFD3-4C2A-8233-05520FF0F2A1}" srcOrd="0" destOrd="0" presId="urn:microsoft.com/office/officeart/2005/8/layout/hierarchy1"/>
    <dgm:cxn modelId="{5E34524F-E757-471D-BB86-525E15657D1B}" type="presParOf" srcId="{1AFB8657-D299-4D5B-9F77-92D3D4229DF9}" destId="{3397EBE5-4DDB-4072-A13A-882AD78703AC}" srcOrd="1" destOrd="0" presId="urn:microsoft.com/office/officeart/2005/8/layout/hierarchy1"/>
    <dgm:cxn modelId="{12BFE91C-0BFD-4F7D-8F06-9193E9276FCF}" type="presParOf" srcId="{CBF9613F-CB89-4D0C-BEB8-F584DBCE6F67}" destId="{B5849E57-C366-4865-B8C4-92C1F9ED44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6 373,6       7 805,4     </a:t>
          </a:r>
          <a:r>
            <a:rPr lang="en-US" sz="1100" b="1" dirty="0" smtClean="0">
              <a:latin typeface="Arial" panose="020B0604020202020204" pitchFamily="34" charset="0"/>
              <a:cs typeface="Arial" panose="020B0604020202020204" pitchFamily="34" charset="0"/>
            </a:rPr>
            <a:t>9 198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,3      7 921,2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3 758,4        3 821,8    3 821,8       3 821,8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38 316,7       29 627,6   28 140,2   28 236,8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114 219,1     109 701,4   97 411,7  101 569,4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303,7            273,7        273,7         273,7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7 894,8         8 100,1     6 260,4      6 260,4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5 574,2        6 364,3       6 354,3     6 354,3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/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/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/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/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/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/>
    </dgm:pt>
  </dgm:ptLst>
  <dgm:cxnLst>
    <dgm:cxn modelId="{6DDDEBCA-DDC3-4DE5-B6C6-0822DA2AE7EA}" type="presOf" srcId="{9DF0DDA7-E0FF-4DF2-96FC-33B731CB9910}" destId="{6837DB48-D70D-438C-8D10-A5853F390E0A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989BE00-9B91-4755-8DC4-BFFB8E66E6CB}" type="presOf" srcId="{AC1DF1C8-1819-43F5-8C94-35F4725FA01C}" destId="{5979CBC2-0EE9-4535-A7E0-BF6040AD38B5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1AAA3E8E-8E65-4E8F-9C95-E5BC6063464C}" type="presOf" srcId="{4EFB4BC5-0CB0-4860-AE3E-40B93C03ADAA}" destId="{C331A558-E48E-47D4-910F-5DCF2C04B607}" srcOrd="0" destOrd="0" presId="urn:microsoft.com/office/officeart/2008/layout/VerticalCurvedList"/>
    <dgm:cxn modelId="{3E61F233-8B3B-4D93-B642-015C5E0CFC90}" type="presOf" srcId="{4376AF43-8EA0-4189-B4F5-756A66676509}" destId="{F7B79699-6C9E-4222-92C4-820989853EF6}" srcOrd="0" destOrd="0" presId="urn:microsoft.com/office/officeart/2008/layout/VerticalCurvedList"/>
    <dgm:cxn modelId="{53A83A55-AA8B-40CA-A3E2-6F59368507A1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7CA87696-6C93-4831-BB0D-91D6C13F6389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FB629B6F-06A0-4ABD-AC52-5444A600BE77}" type="presOf" srcId="{81E65851-1FDD-4F11-ADF0-66C6D817BE38}" destId="{8CBB39F1-8E67-4419-A29C-14F00A783B16}" srcOrd="0" destOrd="0" presId="urn:microsoft.com/office/officeart/2008/layout/VerticalCurvedList"/>
    <dgm:cxn modelId="{55EE7426-5340-4D0F-A066-FD63C216086C}" type="presOf" srcId="{BA071A15-EFEB-45C1-9F30-37EE5497FC18}" destId="{0436DA89-A853-4627-A083-1739EEEF6E06}" srcOrd="0" destOrd="0" presId="urn:microsoft.com/office/officeart/2008/layout/VerticalCurvedList"/>
    <dgm:cxn modelId="{B2552F8F-4D49-45F3-8A76-D2B99486B688}" type="presOf" srcId="{71EE7BEE-5E7D-4C7A-AEF8-1408C21F15CE}" destId="{C3A74AA2-FF48-47DF-A3C8-3CD6770F42AE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6ECD0361-6AC6-4C21-A763-557FB1630B3B}" type="presParOf" srcId="{0436DA89-A853-4627-A083-1739EEEF6E06}" destId="{B5C51162-0C10-4B47-9AA5-5F9C13B00093}" srcOrd="0" destOrd="0" presId="urn:microsoft.com/office/officeart/2008/layout/VerticalCurvedList"/>
    <dgm:cxn modelId="{B8574300-9C8C-4CC7-A02D-2E11BB30CF2E}" type="presParOf" srcId="{B5C51162-0C10-4B47-9AA5-5F9C13B00093}" destId="{E1E61BAD-BED1-4D8A-90D4-BAE07F332A16}" srcOrd="0" destOrd="0" presId="urn:microsoft.com/office/officeart/2008/layout/VerticalCurvedList"/>
    <dgm:cxn modelId="{E9382F46-48D1-4990-8C4E-954A0993015D}" type="presParOf" srcId="{E1E61BAD-BED1-4D8A-90D4-BAE07F332A16}" destId="{4B2E72F6-C480-4DB1-9B6F-57BDD76DA4A2}" srcOrd="0" destOrd="0" presId="urn:microsoft.com/office/officeart/2008/layout/VerticalCurvedList"/>
    <dgm:cxn modelId="{70544D0C-77C0-40CD-BE63-6A29438D67D2}" type="presParOf" srcId="{E1E61BAD-BED1-4D8A-90D4-BAE07F332A16}" destId="{C3A74AA2-FF48-47DF-A3C8-3CD6770F42AE}" srcOrd="1" destOrd="0" presId="urn:microsoft.com/office/officeart/2008/layout/VerticalCurvedList"/>
    <dgm:cxn modelId="{B7255968-1BF3-49B2-BA69-8EF63A972F6A}" type="presParOf" srcId="{E1E61BAD-BED1-4D8A-90D4-BAE07F332A16}" destId="{CD51E50C-CCC6-4294-BB05-8281AC6B0206}" srcOrd="2" destOrd="0" presId="urn:microsoft.com/office/officeart/2008/layout/VerticalCurvedList"/>
    <dgm:cxn modelId="{9186E3A6-6113-4133-A7E6-68FAFA20F602}" type="presParOf" srcId="{E1E61BAD-BED1-4D8A-90D4-BAE07F332A16}" destId="{CAF5E078-4AEA-4373-9B88-DAA4E643181C}" srcOrd="3" destOrd="0" presId="urn:microsoft.com/office/officeart/2008/layout/VerticalCurvedList"/>
    <dgm:cxn modelId="{D010B8C1-B93E-4603-B966-156C72651849}" type="presParOf" srcId="{B5C51162-0C10-4B47-9AA5-5F9C13B00093}" destId="{F7B79699-6C9E-4222-92C4-820989853EF6}" srcOrd="1" destOrd="0" presId="urn:microsoft.com/office/officeart/2008/layout/VerticalCurvedList"/>
    <dgm:cxn modelId="{7F03F3D4-9E90-4F5A-8910-C8378877B02D}" type="presParOf" srcId="{B5C51162-0C10-4B47-9AA5-5F9C13B00093}" destId="{135B7EAE-CDED-4E79-8A1E-6DC1E94DBBDC}" srcOrd="2" destOrd="0" presId="urn:microsoft.com/office/officeart/2008/layout/VerticalCurvedList"/>
    <dgm:cxn modelId="{4A99DA6D-3340-4B58-BA4F-441A3BB021BD}" type="presParOf" srcId="{135B7EAE-CDED-4E79-8A1E-6DC1E94DBBDC}" destId="{4B24DBC4-281B-4427-8AC6-38D1BD950105}" srcOrd="0" destOrd="0" presId="urn:microsoft.com/office/officeart/2008/layout/VerticalCurvedList"/>
    <dgm:cxn modelId="{03FD7144-79B2-4F69-920A-F97BB9B5BE62}" type="presParOf" srcId="{B5C51162-0C10-4B47-9AA5-5F9C13B00093}" destId="{52584468-E839-4401-BB3F-A0FE05FF005B}" srcOrd="3" destOrd="0" presId="urn:microsoft.com/office/officeart/2008/layout/VerticalCurvedList"/>
    <dgm:cxn modelId="{B74AA622-8D45-46ED-9573-22368FCD7DAB}" type="presParOf" srcId="{B5C51162-0C10-4B47-9AA5-5F9C13B00093}" destId="{6C48ABAB-0992-4FBE-B23F-3A8F1359BF9D}" srcOrd="4" destOrd="0" presId="urn:microsoft.com/office/officeart/2008/layout/VerticalCurvedList"/>
    <dgm:cxn modelId="{F41C17AB-D8AB-42B4-9E26-2AD9D61ED64B}" type="presParOf" srcId="{6C48ABAB-0992-4FBE-B23F-3A8F1359BF9D}" destId="{80251128-A1F5-40E1-9DDB-013A01EE5DA4}" srcOrd="0" destOrd="0" presId="urn:microsoft.com/office/officeart/2008/layout/VerticalCurvedList"/>
    <dgm:cxn modelId="{C7304226-C089-45C3-AE8E-64540075B6F0}" type="presParOf" srcId="{B5C51162-0C10-4B47-9AA5-5F9C13B00093}" destId="{5979CBC2-0EE9-4535-A7E0-BF6040AD38B5}" srcOrd="5" destOrd="0" presId="urn:microsoft.com/office/officeart/2008/layout/VerticalCurvedList"/>
    <dgm:cxn modelId="{51BE8A39-7113-49FB-BC55-2FA2E3E9D82A}" type="presParOf" srcId="{B5C51162-0C10-4B47-9AA5-5F9C13B00093}" destId="{CD55839D-27D4-473B-8077-2E062ED3ECE8}" srcOrd="6" destOrd="0" presId="urn:microsoft.com/office/officeart/2008/layout/VerticalCurvedList"/>
    <dgm:cxn modelId="{97DE0D02-685D-4385-9CB4-DB02FDDBB691}" type="presParOf" srcId="{CD55839D-27D4-473B-8077-2E062ED3ECE8}" destId="{400EB121-59E7-4F3C-AAEC-8B8E786BC37E}" srcOrd="0" destOrd="0" presId="urn:microsoft.com/office/officeart/2008/layout/VerticalCurvedList"/>
    <dgm:cxn modelId="{CA90A497-283E-4D5D-A951-EBBF57A4D5FA}" type="presParOf" srcId="{B5C51162-0C10-4B47-9AA5-5F9C13B00093}" destId="{6837DB48-D70D-438C-8D10-A5853F390E0A}" srcOrd="7" destOrd="0" presId="urn:microsoft.com/office/officeart/2008/layout/VerticalCurvedList"/>
    <dgm:cxn modelId="{3279F120-8F40-4DA9-8713-6F088F162E33}" type="presParOf" srcId="{B5C51162-0C10-4B47-9AA5-5F9C13B00093}" destId="{7E739400-C06E-476D-A588-BD2796D1BC92}" srcOrd="8" destOrd="0" presId="urn:microsoft.com/office/officeart/2008/layout/VerticalCurvedList"/>
    <dgm:cxn modelId="{4BCCD532-8E0A-4FB0-AB58-3F325B328F58}" type="presParOf" srcId="{7E739400-C06E-476D-A588-BD2796D1BC92}" destId="{93EF5291-800E-4F28-8287-2191C2C9315D}" srcOrd="0" destOrd="0" presId="urn:microsoft.com/office/officeart/2008/layout/VerticalCurvedList"/>
    <dgm:cxn modelId="{42121A97-9E93-4F7B-968B-73C3CD9144C8}" type="presParOf" srcId="{B5C51162-0C10-4B47-9AA5-5F9C13B00093}" destId="{262F9EDB-960B-4F3F-BACE-D0C94E1B1159}" srcOrd="9" destOrd="0" presId="urn:microsoft.com/office/officeart/2008/layout/VerticalCurvedList"/>
    <dgm:cxn modelId="{8B48E050-12C1-4833-9A36-D1B81ED249EE}" type="presParOf" srcId="{B5C51162-0C10-4B47-9AA5-5F9C13B00093}" destId="{6E524A4B-D17D-4B0D-8C97-4F3C4D129EE0}" srcOrd="10" destOrd="0" presId="urn:microsoft.com/office/officeart/2008/layout/VerticalCurvedList"/>
    <dgm:cxn modelId="{9CE08407-412B-4A77-8F2E-F6E66A14F343}" type="presParOf" srcId="{6E524A4B-D17D-4B0D-8C97-4F3C4D129EE0}" destId="{2F8040AC-C318-4B86-9B65-C05202548638}" srcOrd="0" destOrd="0" presId="urn:microsoft.com/office/officeart/2008/layout/VerticalCurvedList"/>
    <dgm:cxn modelId="{063C33B3-6354-4519-99EF-F7B54FE24095}" type="presParOf" srcId="{B5C51162-0C10-4B47-9AA5-5F9C13B00093}" destId="{8CBB39F1-8E67-4419-A29C-14F00A783B16}" srcOrd="11" destOrd="0" presId="urn:microsoft.com/office/officeart/2008/layout/VerticalCurvedList"/>
    <dgm:cxn modelId="{B0DA9892-B4BB-409D-AEE9-0EE1A31433B7}" type="presParOf" srcId="{B5C51162-0C10-4B47-9AA5-5F9C13B00093}" destId="{8D26E580-F4D3-4263-9C73-F248337C3113}" srcOrd="12" destOrd="0" presId="urn:microsoft.com/office/officeart/2008/layout/VerticalCurvedList"/>
    <dgm:cxn modelId="{3BFD5D53-DC48-4F02-92DE-1467E8378F8D}" type="presParOf" srcId="{8D26E580-F4D3-4263-9C73-F248337C3113}" destId="{9A04AD90-3895-4ACF-8499-71288C37341A}" srcOrd="0" destOrd="0" presId="urn:microsoft.com/office/officeart/2008/layout/VerticalCurvedList"/>
    <dgm:cxn modelId="{FF35EA91-91D4-4D3E-A02F-C7133A79BC56}" type="presParOf" srcId="{B5C51162-0C10-4B47-9AA5-5F9C13B00093}" destId="{C331A558-E48E-47D4-910F-5DCF2C04B607}" srcOrd="13" destOrd="0" presId="urn:microsoft.com/office/officeart/2008/layout/VerticalCurvedList"/>
    <dgm:cxn modelId="{094B70B0-C321-4DE9-A24D-1CFE98BDD234}" type="presParOf" srcId="{B5C51162-0C10-4B47-9AA5-5F9C13B00093}" destId="{2FF52826-56AF-4831-823A-E13D29DD9B7E}" srcOrd="14" destOrd="0" presId="urn:microsoft.com/office/officeart/2008/layout/VerticalCurvedList"/>
    <dgm:cxn modelId="{16E2CFFE-C1E6-49A5-A2F2-D90D0FBB8440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B1ED9B9-F707-4E1B-B08A-65DC13FC4CD6}" type="doc">
      <dgm:prSet loTypeId="urn:microsoft.com/office/officeart/2005/8/layout/default#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2270AAD-32D1-415C-86AB-1DADFBE9FC50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35 322,8  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24 092,4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19 053,9 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20 116,5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39C0-7C55-4FE8-A2B1-27B2A9BD8ED5}" type="parTrans" cxnId="{0A4BDB31-074C-4B78-A94A-398439C4551F}">
      <dgm:prSet/>
      <dgm:spPr/>
      <dgm:t>
        <a:bodyPr/>
        <a:lstStyle/>
        <a:p>
          <a:endParaRPr lang="ru-RU"/>
        </a:p>
      </dgm:t>
    </dgm:pt>
    <dgm:pt modelId="{3B4E20BF-8BBF-41C4-B16F-05CFEDBC0BE4}" type="sibTrans" cxnId="{0A4BDB31-074C-4B78-A94A-398439C4551F}">
      <dgm:prSet/>
      <dgm:spPr/>
      <dgm:t>
        <a:bodyPr/>
        <a:lstStyle/>
        <a:p>
          <a:endParaRPr lang="ru-RU"/>
        </a:p>
      </dgm:t>
    </dgm:pt>
    <dgm:pt modelId="{660809B4-16EA-45DA-B40E-B92BC6C2D902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10 732,9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11 236,0</a:t>
          </a:r>
        </a:p>
        <a:p>
          <a:r>
            <a:rPr lang="ru-RU" sz="1200" b="1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10 </a:t>
          </a:r>
          <a:r>
            <a:rPr lang="en-US" sz="1200" b="1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609</a:t>
          </a:r>
          <a:r>
            <a:rPr lang="ru-RU" sz="1200" b="1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,4</a:t>
          </a:r>
          <a:endParaRPr lang="ru-RU" sz="1200" b="1" dirty="0" smtClean="0">
            <a:solidFill>
              <a:srgbClr val="00CC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11 </a:t>
          </a:r>
          <a:r>
            <a:rPr lang="ru-RU" sz="1200" b="1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175,9</a:t>
          </a:r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0F931-2C28-4439-8A20-10FE2970563E}" type="parTrans" cxnId="{EB8959BB-218B-48C8-B7FE-D812CA62B0E0}">
      <dgm:prSet/>
      <dgm:spPr/>
      <dgm:t>
        <a:bodyPr/>
        <a:lstStyle/>
        <a:p>
          <a:endParaRPr lang="ru-RU"/>
        </a:p>
      </dgm:t>
    </dgm:pt>
    <dgm:pt modelId="{3B3BEF74-E147-4746-85F2-B37A3691351E}" type="sibTrans" cxnId="{EB8959BB-218B-48C8-B7FE-D812CA62B0E0}">
      <dgm:prSet/>
      <dgm:spPr/>
      <dgm:t>
        <a:bodyPr/>
        <a:lstStyle/>
        <a:p>
          <a:endParaRPr lang="ru-RU"/>
        </a:p>
      </dgm:t>
    </dgm:pt>
    <dgm:pt modelId="{7DBB3513-CFE0-44C4-86FB-DD232F05CD03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1 008,0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1 010,9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920,4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971,8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00441-4C7D-45C4-8086-EDD4C2956869}" type="parTrans" cxnId="{C9C3B8CA-8EC2-43D4-8719-B001D13517C7}">
      <dgm:prSet/>
      <dgm:spPr/>
      <dgm:t>
        <a:bodyPr/>
        <a:lstStyle/>
        <a:p>
          <a:endParaRPr lang="ru-RU"/>
        </a:p>
      </dgm:t>
    </dgm:pt>
    <dgm:pt modelId="{D8873A87-1B29-48A4-8DB6-8E9E5F1B62DD}" type="sibTrans" cxnId="{C9C3B8CA-8EC2-43D4-8719-B001D13517C7}">
      <dgm:prSet/>
      <dgm:spPr/>
      <dgm:t>
        <a:bodyPr/>
        <a:lstStyle/>
        <a:p>
          <a:endParaRPr lang="ru-RU"/>
        </a:p>
      </dgm:t>
    </dgm:pt>
    <dgm:pt modelId="{B032D83E-FDC6-4C5A-BE13-2B07C177453B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300,0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256,6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74E8-41D4-415F-B19F-4A26AEEBE840}" type="parTrans" cxnId="{6D8C4D3F-5985-4EF3-BDCB-E2D7046CE038}">
      <dgm:prSet/>
      <dgm:spPr/>
      <dgm:t>
        <a:bodyPr/>
        <a:lstStyle/>
        <a:p>
          <a:endParaRPr lang="ru-RU"/>
        </a:p>
      </dgm:t>
    </dgm:pt>
    <dgm:pt modelId="{7DE8A206-3F04-471B-95E6-09D346C1D1D0}" type="sibTrans" cxnId="{6D8C4D3F-5985-4EF3-BDCB-E2D7046CE038}">
      <dgm:prSet/>
      <dgm:spPr/>
      <dgm:t>
        <a:bodyPr/>
        <a:lstStyle/>
        <a:p>
          <a:endParaRPr lang="ru-RU"/>
        </a:p>
      </dgm:t>
    </dgm:pt>
    <dgm:pt modelId="{95B133D0-30AF-4349-98A6-658CBBE70A48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</a:t>
          </a:r>
          <a:r>
            <a:rPr lang="ru-RU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0DC4F-445F-4358-860D-99571FC492E0}" type="parTrans" cxnId="{74D1838E-7B16-4D7F-8FC6-68DC91904480}">
      <dgm:prSet/>
      <dgm:spPr/>
      <dgm:t>
        <a:bodyPr/>
        <a:lstStyle/>
        <a:p>
          <a:endParaRPr lang="ru-RU"/>
        </a:p>
      </dgm:t>
    </dgm:pt>
    <dgm:pt modelId="{83B1C268-A343-4991-8F92-97BABB6F20AD}" type="sibTrans" cxnId="{74D1838E-7B16-4D7F-8FC6-68DC91904480}">
      <dgm:prSet/>
      <dgm:spPr/>
      <dgm:t>
        <a:bodyPr/>
        <a:lstStyle/>
        <a:p>
          <a:endParaRPr lang="ru-RU"/>
        </a:p>
      </dgm:t>
    </dgm:pt>
    <dgm:pt modelId="{B980A484-CB54-4CEF-84B9-DD665412178A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12 471,2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12 742,4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875C1C-1EA0-477D-BB62-E2CC5A128984}" type="parTrans" cxnId="{FC37757F-FDE2-45EB-A1A8-AED4F49B2FA6}">
      <dgm:prSet/>
      <dgm:spPr/>
      <dgm:t>
        <a:bodyPr/>
        <a:lstStyle/>
        <a:p>
          <a:endParaRPr lang="ru-RU"/>
        </a:p>
      </dgm:t>
    </dgm:pt>
    <dgm:pt modelId="{BB293082-3E7B-4C53-9ADA-1EDF82C82D36}" type="sibTrans" cxnId="{FC37757F-FDE2-45EB-A1A8-AED4F49B2FA6}">
      <dgm:prSet/>
      <dgm:spPr/>
      <dgm:t>
        <a:bodyPr/>
        <a:lstStyle/>
        <a:p>
          <a:endParaRPr lang="ru-RU"/>
        </a:p>
      </dgm:t>
    </dgm:pt>
    <dgm:pt modelId="{5BA19F00-DD95-4EDA-8728-F77AF7DE90E3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r>
            <a:rPr lang="ru-RU" sz="1200" b="1" dirty="0" smtClean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rPr>
            <a:t>4 026,7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4 149,8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3 </a:t>
          </a:r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826,6</a:t>
          </a:r>
          <a:endParaRPr lang="ru-RU" sz="1200" b="1" dirty="0" smtClean="0">
            <a:solidFill>
              <a:srgbClr val="00CC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4 045,3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4A89EB-FC24-4C43-9A85-8D5F5FFA2073}" type="parTrans" cxnId="{BA10D2C6-4317-43F9-961B-FACE50F63D9E}">
      <dgm:prSet/>
      <dgm:spPr/>
      <dgm:t>
        <a:bodyPr/>
        <a:lstStyle/>
        <a:p>
          <a:endParaRPr lang="ru-RU"/>
        </a:p>
      </dgm:t>
    </dgm:pt>
    <dgm:pt modelId="{76AFD4FC-C75A-42B7-88CB-29B26FFD4564}" type="sibTrans" cxnId="{BA10D2C6-4317-43F9-961B-FACE50F63D9E}">
      <dgm:prSet/>
      <dgm:spPr/>
      <dgm:t>
        <a:bodyPr/>
        <a:lstStyle/>
        <a:p>
          <a:endParaRPr lang="ru-RU"/>
        </a:p>
      </dgm:t>
    </dgm:pt>
    <dgm:pt modelId="{A4EF4478-B548-4B83-8ED9-B35A26125D6B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2 238,4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2 261,8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B58122-9588-42F3-9BE2-768E5688AF4D}" type="parTrans" cxnId="{CB40B5D9-15AD-498C-9B67-A78F353C8134}">
      <dgm:prSet/>
      <dgm:spPr/>
      <dgm:t>
        <a:bodyPr/>
        <a:lstStyle/>
        <a:p>
          <a:endParaRPr lang="ru-RU"/>
        </a:p>
      </dgm:t>
    </dgm:pt>
    <dgm:pt modelId="{AB45F720-A680-4A08-896A-1C3515F3D60E}" type="sibTrans" cxnId="{CB40B5D9-15AD-498C-9B67-A78F353C8134}">
      <dgm:prSet/>
      <dgm:spPr/>
      <dgm:t>
        <a:bodyPr/>
        <a:lstStyle/>
        <a:p>
          <a:endParaRPr lang="ru-RU"/>
        </a:p>
      </dgm:t>
    </dgm:pt>
    <dgm:pt modelId="{C4A10E6B-8A99-4DC1-A311-3B1678ADE04F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1 237,6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1 236,6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1 173,1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1 220,0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16C6C-028A-4716-841E-48641F514142}" type="parTrans" cxnId="{0C7C3381-E8AC-4304-9FF0-FA72CE7430F8}">
      <dgm:prSet/>
      <dgm:spPr/>
      <dgm:t>
        <a:bodyPr/>
        <a:lstStyle/>
        <a:p>
          <a:endParaRPr lang="ru-RU"/>
        </a:p>
      </dgm:t>
    </dgm:pt>
    <dgm:pt modelId="{F549CD0F-3B8B-466A-9C17-4773AA78B2AD}" type="sibTrans" cxnId="{0C7C3381-E8AC-4304-9FF0-FA72CE7430F8}">
      <dgm:prSet/>
      <dgm:spPr/>
      <dgm:t>
        <a:bodyPr/>
        <a:lstStyle/>
        <a:p>
          <a:endParaRPr lang="ru-RU"/>
        </a:p>
      </dgm:t>
    </dgm:pt>
    <dgm:pt modelId="{82E3E2AE-83ED-4794-A49C-6C18FE073B63}" type="pres">
      <dgm:prSet presAssocID="{8B1ED9B9-F707-4E1B-B08A-65DC13FC4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254DDD-F4DA-4A36-AB06-FBDEC7E5E38E}" type="pres">
      <dgm:prSet presAssocID="{62270AAD-32D1-415C-86AB-1DADFBE9FC50}" presName="node" presStyleLbl="node1" presStyleIdx="0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E38058D-0B49-4EC8-B53A-75D9A4334B7C}" type="pres">
      <dgm:prSet presAssocID="{3B4E20BF-8BBF-41C4-B16F-05CFEDBC0BE4}" presName="sibTrans" presStyleCnt="0"/>
      <dgm:spPr/>
    </dgm:pt>
    <dgm:pt modelId="{EE63A76D-9084-4419-91D7-520C0EC7C6C6}" type="pres">
      <dgm:prSet presAssocID="{660809B4-16EA-45DA-B40E-B92BC6C2D902}" presName="node" presStyleLbl="node1" presStyleIdx="1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2A48557-A636-40FB-A56C-BCDB853EC3E2}" type="pres">
      <dgm:prSet presAssocID="{3B3BEF74-E147-4746-85F2-B37A3691351E}" presName="sibTrans" presStyleCnt="0"/>
      <dgm:spPr/>
    </dgm:pt>
    <dgm:pt modelId="{113DEE62-8E0B-45EA-9365-27D5EB7B2FA9}" type="pres">
      <dgm:prSet presAssocID="{5BA19F00-DD95-4EDA-8728-F77AF7DE90E3}" presName="node" presStyleLbl="node1" presStyleIdx="2" presStyleCnt="9" custScaleY="128718" custLinFactNeighborX="0" custLinFactNeighborY="104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7DD3BB1-D234-4D83-929C-6571CA825E51}" type="pres">
      <dgm:prSet presAssocID="{76AFD4FC-C75A-42B7-88CB-29B26FFD4564}" presName="sibTrans" presStyleCnt="0"/>
      <dgm:spPr/>
    </dgm:pt>
    <dgm:pt modelId="{3034827D-1D71-48CF-B852-1EC7B582E801}" type="pres">
      <dgm:prSet presAssocID="{7DBB3513-CFE0-44C4-86FB-DD232F05CD03}" presName="node" presStyleLbl="node1" presStyleIdx="3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CCA7443-90F0-423D-9C46-6D098016EDCE}" type="pres">
      <dgm:prSet presAssocID="{D8873A87-1B29-48A4-8DB6-8E9E5F1B62DD}" presName="sibTrans" presStyleCnt="0"/>
      <dgm:spPr/>
    </dgm:pt>
    <dgm:pt modelId="{720BA885-68AA-497F-8315-8F49DE994051}" type="pres">
      <dgm:prSet presAssocID="{B032D83E-FDC6-4C5A-BE13-2B07C177453B}" presName="node" presStyleLbl="node1" presStyleIdx="4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71F06524-2CDA-4988-8DE1-C01336204A1E}" type="pres">
      <dgm:prSet presAssocID="{7DE8A206-3F04-471B-95E6-09D346C1D1D0}" presName="sibTrans" presStyleCnt="0"/>
      <dgm:spPr/>
    </dgm:pt>
    <dgm:pt modelId="{CA72324F-D3D7-431C-AF55-3ED930C7D492}" type="pres">
      <dgm:prSet presAssocID="{95B133D0-30AF-4349-98A6-658CBBE70A48}" presName="node" presStyleLbl="node1" presStyleIdx="5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3909A750-A399-4512-80B3-A3DBE47647E6}" type="pres">
      <dgm:prSet presAssocID="{83B1C268-A343-4991-8F92-97BABB6F20AD}" presName="sibTrans" presStyleCnt="0"/>
      <dgm:spPr/>
    </dgm:pt>
    <dgm:pt modelId="{3C49A998-DF15-457F-A135-AEF9271646C5}" type="pres">
      <dgm:prSet presAssocID="{B980A484-CB54-4CEF-84B9-DD665412178A}" presName="node" presStyleLbl="node1" presStyleIdx="6" presStyleCnt="9" custScaleY="125386" custLinFactNeighborX="583" custLinFactNeighborY="935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7D861B4-EF0C-41D0-BD47-29E3CDBD75A3}" type="pres">
      <dgm:prSet presAssocID="{BB293082-3E7B-4C53-9ADA-1EDF82C82D36}" presName="sibTrans" presStyleCnt="0"/>
      <dgm:spPr/>
    </dgm:pt>
    <dgm:pt modelId="{411BF985-420B-4D08-A58E-D4A947AAB9AF}" type="pres">
      <dgm:prSet presAssocID="{A4EF4478-B548-4B83-8ED9-B35A26125D6B}" presName="node" presStyleLbl="node1" presStyleIdx="7" presStyleCnt="9" custScaleY="127179" custLinFactNeighborX="74" custLinFactNeighborY="32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E5BF1FD6-3460-4058-B812-0BBE9BB92A45}" type="pres">
      <dgm:prSet presAssocID="{AB45F720-A680-4A08-896A-1C3515F3D60E}" presName="sibTrans" presStyleCnt="0"/>
      <dgm:spPr/>
    </dgm:pt>
    <dgm:pt modelId="{EB939345-C471-4FFD-AE7E-57D717FD336D}" type="pres">
      <dgm:prSet presAssocID="{C4A10E6B-8A99-4DC1-A311-3B1678ADE04F}" presName="node" presStyleLbl="node1" presStyleIdx="8" presStyleCnt="9" custScaleY="12725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</dgm:ptLst>
  <dgm:cxnLst>
    <dgm:cxn modelId="{FE44DBB2-2602-4640-A94E-D09A23C03B83}" type="presOf" srcId="{62270AAD-32D1-415C-86AB-1DADFBE9FC50}" destId="{C5254DDD-F4DA-4A36-AB06-FBDEC7E5E38E}" srcOrd="0" destOrd="0" presId="urn:microsoft.com/office/officeart/2005/8/layout/default#1"/>
    <dgm:cxn modelId="{0A4BDB31-074C-4B78-A94A-398439C4551F}" srcId="{8B1ED9B9-F707-4E1B-B08A-65DC13FC4CD6}" destId="{62270AAD-32D1-415C-86AB-1DADFBE9FC50}" srcOrd="0" destOrd="0" parTransId="{CA2E39C0-7C55-4FE8-A2B1-27B2A9BD8ED5}" sibTransId="{3B4E20BF-8BBF-41C4-B16F-05CFEDBC0BE4}"/>
    <dgm:cxn modelId="{74D1838E-7B16-4D7F-8FC6-68DC91904480}" srcId="{8B1ED9B9-F707-4E1B-B08A-65DC13FC4CD6}" destId="{95B133D0-30AF-4349-98A6-658CBBE70A48}" srcOrd="5" destOrd="0" parTransId="{26D0DC4F-445F-4358-860D-99571FC492E0}" sibTransId="{83B1C268-A343-4991-8F92-97BABB6F20AD}"/>
    <dgm:cxn modelId="{282F4819-E005-4A7E-A406-00961274CB97}" type="presOf" srcId="{660809B4-16EA-45DA-B40E-B92BC6C2D902}" destId="{EE63A76D-9084-4419-91D7-520C0EC7C6C6}" srcOrd="0" destOrd="0" presId="urn:microsoft.com/office/officeart/2005/8/layout/default#1"/>
    <dgm:cxn modelId="{B2971637-B184-486F-A5F4-CBBBF4CDCFB8}" type="presOf" srcId="{8B1ED9B9-F707-4E1B-B08A-65DC13FC4CD6}" destId="{82E3E2AE-83ED-4794-A49C-6C18FE073B63}" srcOrd="0" destOrd="0" presId="urn:microsoft.com/office/officeart/2005/8/layout/default#1"/>
    <dgm:cxn modelId="{EB8959BB-218B-48C8-B7FE-D812CA62B0E0}" srcId="{8B1ED9B9-F707-4E1B-B08A-65DC13FC4CD6}" destId="{660809B4-16EA-45DA-B40E-B92BC6C2D902}" srcOrd="1" destOrd="0" parTransId="{4700F931-2C28-4439-8A20-10FE2970563E}" sibTransId="{3B3BEF74-E147-4746-85F2-B37A3691351E}"/>
    <dgm:cxn modelId="{B22E83B6-4DA2-4D7A-AC17-D46CD96D93FE}" type="presOf" srcId="{95B133D0-30AF-4349-98A6-658CBBE70A48}" destId="{CA72324F-D3D7-431C-AF55-3ED930C7D492}" srcOrd="0" destOrd="0" presId="urn:microsoft.com/office/officeart/2005/8/layout/default#1"/>
    <dgm:cxn modelId="{5E7CA9B3-4CF7-41F8-ABDC-D1AD1A33B9B3}" type="presOf" srcId="{B980A484-CB54-4CEF-84B9-DD665412178A}" destId="{3C49A998-DF15-457F-A135-AEF9271646C5}" srcOrd="0" destOrd="0" presId="urn:microsoft.com/office/officeart/2005/8/layout/default#1"/>
    <dgm:cxn modelId="{AD725D38-6432-42F7-A09B-8B9E476040F1}" type="presOf" srcId="{7DBB3513-CFE0-44C4-86FB-DD232F05CD03}" destId="{3034827D-1D71-48CF-B852-1EC7B582E801}" srcOrd="0" destOrd="0" presId="urn:microsoft.com/office/officeart/2005/8/layout/default#1"/>
    <dgm:cxn modelId="{36E4BB7E-CE63-450C-B963-19669CDCF720}" type="presOf" srcId="{A4EF4478-B548-4B83-8ED9-B35A26125D6B}" destId="{411BF985-420B-4D08-A58E-D4A947AAB9AF}" srcOrd="0" destOrd="0" presId="urn:microsoft.com/office/officeart/2005/8/layout/default#1"/>
    <dgm:cxn modelId="{E01403BC-F483-41CA-9624-9952F42883D1}" type="presOf" srcId="{5BA19F00-DD95-4EDA-8728-F77AF7DE90E3}" destId="{113DEE62-8E0B-45EA-9365-27D5EB7B2FA9}" srcOrd="0" destOrd="0" presId="urn:microsoft.com/office/officeart/2005/8/layout/default#1"/>
    <dgm:cxn modelId="{25E9DDD7-3CA2-4D83-BA00-742996F3B142}" type="presOf" srcId="{C4A10E6B-8A99-4DC1-A311-3B1678ADE04F}" destId="{EB939345-C471-4FFD-AE7E-57D717FD336D}" srcOrd="0" destOrd="0" presId="urn:microsoft.com/office/officeart/2005/8/layout/default#1"/>
    <dgm:cxn modelId="{6D8C4D3F-5985-4EF3-BDCB-E2D7046CE038}" srcId="{8B1ED9B9-F707-4E1B-B08A-65DC13FC4CD6}" destId="{B032D83E-FDC6-4C5A-BE13-2B07C177453B}" srcOrd="4" destOrd="0" parTransId="{757474E8-41D4-415F-B19F-4A26AEEBE840}" sibTransId="{7DE8A206-3F04-471B-95E6-09D346C1D1D0}"/>
    <dgm:cxn modelId="{BA10D2C6-4317-43F9-961B-FACE50F63D9E}" srcId="{8B1ED9B9-F707-4E1B-B08A-65DC13FC4CD6}" destId="{5BA19F00-DD95-4EDA-8728-F77AF7DE90E3}" srcOrd="2" destOrd="0" parTransId="{924A89EB-FC24-4C43-9A85-8D5F5FFA2073}" sibTransId="{76AFD4FC-C75A-42B7-88CB-29B26FFD4564}"/>
    <dgm:cxn modelId="{FC37757F-FDE2-45EB-A1A8-AED4F49B2FA6}" srcId="{8B1ED9B9-F707-4E1B-B08A-65DC13FC4CD6}" destId="{B980A484-CB54-4CEF-84B9-DD665412178A}" srcOrd="6" destOrd="0" parTransId="{69875C1C-1EA0-477D-BB62-E2CC5A128984}" sibTransId="{BB293082-3E7B-4C53-9ADA-1EDF82C82D36}"/>
    <dgm:cxn modelId="{CB40B5D9-15AD-498C-9B67-A78F353C8134}" srcId="{8B1ED9B9-F707-4E1B-B08A-65DC13FC4CD6}" destId="{A4EF4478-B548-4B83-8ED9-B35A26125D6B}" srcOrd="7" destOrd="0" parTransId="{FAB58122-9588-42F3-9BE2-768E5688AF4D}" sibTransId="{AB45F720-A680-4A08-896A-1C3515F3D60E}"/>
    <dgm:cxn modelId="{F5317A44-795A-4C83-8E9C-48E2C17F1D5D}" type="presOf" srcId="{B032D83E-FDC6-4C5A-BE13-2B07C177453B}" destId="{720BA885-68AA-497F-8315-8F49DE994051}" srcOrd="0" destOrd="0" presId="urn:microsoft.com/office/officeart/2005/8/layout/default#1"/>
    <dgm:cxn modelId="{C9C3B8CA-8EC2-43D4-8719-B001D13517C7}" srcId="{8B1ED9B9-F707-4E1B-B08A-65DC13FC4CD6}" destId="{7DBB3513-CFE0-44C4-86FB-DD232F05CD03}" srcOrd="3" destOrd="0" parTransId="{B4600441-4C7D-45C4-8086-EDD4C2956869}" sibTransId="{D8873A87-1B29-48A4-8DB6-8E9E5F1B62DD}"/>
    <dgm:cxn modelId="{0C7C3381-E8AC-4304-9FF0-FA72CE7430F8}" srcId="{8B1ED9B9-F707-4E1B-B08A-65DC13FC4CD6}" destId="{C4A10E6B-8A99-4DC1-A311-3B1678ADE04F}" srcOrd="8" destOrd="0" parTransId="{35916C6C-028A-4716-841E-48641F514142}" sibTransId="{F549CD0F-3B8B-466A-9C17-4773AA78B2AD}"/>
    <dgm:cxn modelId="{D2A29795-6B31-4B70-B928-1721F8A590C7}" type="presParOf" srcId="{82E3E2AE-83ED-4794-A49C-6C18FE073B63}" destId="{C5254DDD-F4DA-4A36-AB06-FBDEC7E5E38E}" srcOrd="0" destOrd="0" presId="urn:microsoft.com/office/officeart/2005/8/layout/default#1"/>
    <dgm:cxn modelId="{F79D3735-CA49-4998-ACD7-324BFB2A562B}" type="presParOf" srcId="{82E3E2AE-83ED-4794-A49C-6C18FE073B63}" destId="{CE38058D-0B49-4EC8-B53A-75D9A4334B7C}" srcOrd="1" destOrd="0" presId="urn:microsoft.com/office/officeart/2005/8/layout/default#1"/>
    <dgm:cxn modelId="{1F06593E-4EF3-4BA3-846D-10390AE0E916}" type="presParOf" srcId="{82E3E2AE-83ED-4794-A49C-6C18FE073B63}" destId="{EE63A76D-9084-4419-91D7-520C0EC7C6C6}" srcOrd="2" destOrd="0" presId="urn:microsoft.com/office/officeart/2005/8/layout/default#1"/>
    <dgm:cxn modelId="{013B25EE-5A90-4592-A22F-E57941E148DE}" type="presParOf" srcId="{82E3E2AE-83ED-4794-A49C-6C18FE073B63}" destId="{82A48557-A636-40FB-A56C-BCDB853EC3E2}" srcOrd="3" destOrd="0" presId="urn:microsoft.com/office/officeart/2005/8/layout/default#1"/>
    <dgm:cxn modelId="{9A38A222-A499-48E4-9C7B-B518A10207F0}" type="presParOf" srcId="{82E3E2AE-83ED-4794-A49C-6C18FE073B63}" destId="{113DEE62-8E0B-45EA-9365-27D5EB7B2FA9}" srcOrd="4" destOrd="0" presId="urn:microsoft.com/office/officeart/2005/8/layout/default#1"/>
    <dgm:cxn modelId="{AC24435C-1C1B-44E1-913E-BBB03E67C1CB}" type="presParOf" srcId="{82E3E2AE-83ED-4794-A49C-6C18FE073B63}" destId="{17DD3BB1-D234-4D83-929C-6571CA825E51}" srcOrd="5" destOrd="0" presId="urn:microsoft.com/office/officeart/2005/8/layout/default#1"/>
    <dgm:cxn modelId="{9D10D49A-5354-4B2F-91FF-D64FE1EEA6ED}" type="presParOf" srcId="{82E3E2AE-83ED-4794-A49C-6C18FE073B63}" destId="{3034827D-1D71-48CF-B852-1EC7B582E801}" srcOrd="6" destOrd="0" presId="urn:microsoft.com/office/officeart/2005/8/layout/default#1"/>
    <dgm:cxn modelId="{334FA353-E5E9-4BDD-9448-A7AC38AFC9A7}" type="presParOf" srcId="{82E3E2AE-83ED-4794-A49C-6C18FE073B63}" destId="{DCCA7443-90F0-423D-9C46-6D098016EDCE}" srcOrd="7" destOrd="0" presId="urn:microsoft.com/office/officeart/2005/8/layout/default#1"/>
    <dgm:cxn modelId="{E465F5FA-BEAE-4C2A-82EE-B7B175924C0A}" type="presParOf" srcId="{82E3E2AE-83ED-4794-A49C-6C18FE073B63}" destId="{720BA885-68AA-497F-8315-8F49DE994051}" srcOrd="8" destOrd="0" presId="urn:microsoft.com/office/officeart/2005/8/layout/default#1"/>
    <dgm:cxn modelId="{5712BF4F-937F-436D-95E1-652106086827}" type="presParOf" srcId="{82E3E2AE-83ED-4794-A49C-6C18FE073B63}" destId="{71F06524-2CDA-4988-8DE1-C01336204A1E}" srcOrd="9" destOrd="0" presId="urn:microsoft.com/office/officeart/2005/8/layout/default#1"/>
    <dgm:cxn modelId="{B0820735-A825-4494-9712-40154C41F3D2}" type="presParOf" srcId="{82E3E2AE-83ED-4794-A49C-6C18FE073B63}" destId="{CA72324F-D3D7-431C-AF55-3ED930C7D492}" srcOrd="10" destOrd="0" presId="urn:microsoft.com/office/officeart/2005/8/layout/default#1"/>
    <dgm:cxn modelId="{09C68AFB-8BD9-4180-8B04-217D289A1F97}" type="presParOf" srcId="{82E3E2AE-83ED-4794-A49C-6C18FE073B63}" destId="{3909A750-A399-4512-80B3-A3DBE47647E6}" srcOrd="11" destOrd="0" presId="urn:microsoft.com/office/officeart/2005/8/layout/default#1"/>
    <dgm:cxn modelId="{C87459B5-777A-4A44-B04E-C28514D75427}" type="presParOf" srcId="{82E3E2AE-83ED-4794-A49C-6C18FE073B63}" destId="{3C49A998-DF15-457F-A135-AEF9271646C5}" srcOrd="12" destOrd="0" presId="urn:microsoft.com/office/officeart/2005/8/layout/default#1"/>
    <dgm:cxn modelId="{89FBC176-697E-4B43-9A8F-97F880801FCF}" type="presParOf" srcId="{82E3E2AE-83ED-4794-A49C-6C18FE073B63}" destId="{C7D861B4-EF0C-41D0-BD47-29E3CDBD75A3}" srcOrd="13" destOrd="0" presId="urn:microsoft.com/office/officeart/2005/8/layout/default#1"/>
    <dgm:cxn modelId="{C11A898B-8F3E-4717-A129-5F098E5A9C90}" type="presParOf" srcId="{82E3E2AE-83ED-4794-A49C-6C18FE073B63}" destId="{411BF985-420B-4D08-A58E-D4A947AAB9AF}" srcOrd="14" destOrd="0" presId="urn:microsoft.com/office/officeart/2005/8/layout/default#1"/>
    <dgm:cxn modelId="{35C15AE6-636D-4974-86E0-4EDDC044060A}" type="presParOf" srcId="{82E3E2AE-83ED-4794-A49C-6C18FE073B63}" destId="{E5BF1FD6-3460-4058-B812-0BBE9BB92A45}" srcOrd="15" destOrd="0" presId="urn:microsoft.com/office/officeart/2005/8/layout/default#1"/>
    <dgm:cxn modelId="{F17FDDCD-DDFC-4125-95F7-969DC9C0C9F1}" type="presParOf" srcId="{82E3E2AE-83ED-4794-A49C-6C18FE073B63}" destId="{EB939345-C471-4FFD-AE7E-57D717FD336D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очередной финансовый год и на плановый период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 на  очередной финансовый год и на плановый период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Региональные проекты, входящие в состав национальных проектов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4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4"/>
      <dgm:spPr/>
    </dgm:pt>
    <dgm:pt modelId="{E45193FC-7146-4347-BD77-59111D0B03AA}" type="pres">
      <dgm:prSet presAssocID="{7D1BB174-017B-4ADD-9282-EBDC88CC0C04}" presName="dstNode" presStyleLbl="node1" presStyleIdx="0" presStyleCnt="4"/>
      <dgm:spPr/>
    </dgm:pt>
    <dgm:pt modelId="{FBFF8B65-6703-4171-BCFF-B2A3A5C9EF87}" type="pres">
      <dgm:prSet presAssocID="{12F7E163-C88F-43CD-8A28-DC79FD1495A6}" presName="text_1" presStyleLbl="node1" presStyleIdx="0" presStyleCnt="4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4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4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4"/>
      <dgm:spPr>
        <a:solidFill>
          <a:srgbClr val="00FFCC"/>
        </a:solidFill>
      </dgm:spPr>
    </dgm:pt>
    <dgm:pt modelId="{C488C191-0C1F-4C2A-AE59-DA406918D4F8}" type="pres">
      <dgm:prSet presAssocID="{66006D5E-4BAB-4EC9-BDD8-C08E04E7684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805DC-CA59-473D-909A-FD7105338AD7}" type="pres">
      <dgm:prSet presAssocID="{66006D5E-4BAB-4EC9-BDD8-C08E04E76844}" presName="accent_4" presStyleCnt="0"/>
      <dgm:spPr/>
    </dgm:pt>
    <dgm:pt modelId="{6A14B762-2467-4F8D-A549-53728741713E}" type="pres">
      <dgm:prSet presAssocID="{66006D5E-4BAB-4EC9-BDD8-C08E04E76844}" presName="accentRepeatNode" presStyleLbl="solidFgAcc1" presStyleIdx="3" presStyleCnt="4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55DE0D92-901B-4A86-8E0D-E9C87ABB5AEB}" type="presOf" srcId="{66006D5E-4BAB-4EC9-BDD8-C08E04E76844}" destId="{C488C191-0C1F-4C2A-AE59-DA406918D4F8}" srcOrd="0" destOrd="0" presId="urn:microsoft.com/office/officeart/2008/layout/VerticalCurvedList"/>
    <dgm:cxn modelId="{8ED272A4-94D7-4B20-94E5-7B3EC8FE8890}" srcId="{7D1BB174-017B-4ADD-9282-EBDC88CC0C04}" destId="{66006D5E-4BAB-4EC9-BDD8-C08E04E76844}" srcOrd="3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53143AD1-B47A-4574-ADC4-B473FCB8792C}" type="presParOf" srcId="{F5C837C3-7F32-4D30-8AED-2448B2C4FDCF}" destId="{C488C191-0C1F-4C2A-AE59-DA406918D4F8}" srcOrd="7" destOrd="0" presId="urn:microsoft.com/office/officeart/2008/layout/VerticalCurvedList"/>
    <dgm:cxn modelId="{39EE5D68-8533-473C-B28A-FC3DC8378FB0}" type="presParOf" srcId="{F5C837C3-7F32-4D30-8AED-2448B2C4FDCF}" destId="{114805DC-CA59-473D-909A-FD7105338AD7}" srcOrd="8" destOrd="0" presId="urn:microsoft.com/office/officeart/2008/layout/VerticalCurvedList"/>
    <dgm:cxn modelId="{4AE39E38-85D8-4C89-AD99-C527C4F6D89F}" type="presParOf" srcId="{114805DC-CA59-473D-909A-FD7105338AD7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solidFill>
          <a:srgbClr val="99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solidFill>
          <a:srgbClr val="FFFF66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CC66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solidFill>
          <a:srgbClr val="00FF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solidFill>
          <a:srgbClr val="FF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solidFill>
          <a:srgbClr val="99FF33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215" custLinFactNeighborY="-3467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656BCA60-A39C-4E18-AE85-46D89134477B}" type="presOf" srcId="{70A5B45C-FC9D-49B7-9961-DDBF2C7D8526}" destId="{3CF31EB5-310B-4C29-A308-C76A0039882D}" srcOrd="0" destOrd="0" presId="urn:microsoft.com/office/officeart/2008/layout/AlternatingHexagons"/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FF7E906A-0C16-48FC-A883-8637F4F6DD83}" type="presOf" srcId="{7766BD68-16AE-4410-B516-7446B34E343E}" destId="{699AECFF-FDA4-4EF8-BDF9-C673FE5563E8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EC34ED95-973B-4A00-A1C7-69A61550AC7B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66E534D4-3769-4CBD-97D7-25BBF769065C}" type="presOf" srcId="{E27D79CE-597B-423A-94E0-EDAF35FFD511}" destId="{23C757E7-C092-4716-97AC-1F669182D0AF}" srcOrd="0" destOrd="0" presId="urn:microsoft.com/office/officeart/2008/layout/AlternatingHexagons"/>
    <dgm:cxn modelId="{544CD438-9425-44E9-A0CC-BC91A32859D3}" type="presOf" srcId="{C8DE20EF-8EF1-45FC-971F-A8C1C99DF9AE}" destId="{7FBAD070-8E4C-422C-8CB2-0A12B2F0C227}" srcOrd="0" destOrd="0" presId="urn:microsoft.com/office/officeart/2008/layout/AlternatingHexagons"/>
    <dgm:cxn modelId="{9C9247F5-A7FB-4B4A-A4EA-1FE496C54B48}" type="presOf" srcId="{6881E2F7-5943-41BE-8A54-E82407C42B28}" destId="{0EAD43CD-C870-4968-8E6F-80318E0E08E1}" srcOrd="0" destOrd="0" presId="urn:microsoft.com/office/officeart/2008/layout/AlternatingHexagons"/>
    <dgm:cxn modelId="{9BDF789D-0695-4514-8554-0BD3581D428F}" type="presOf" srcId="{4603DC6C-7EC1-47C8-A84A-3B346902C257}" destId="{C3B215E5-EFF6-49A1-8AE4-4F5263ECB00F}" srcOrd="0" destOrd="0" presId="urn:microsoft.com/office/officeart/2008/layout/AlternatingHexagons"/>
    <dgm:cxn modelId="{0D111102-C7FA-4BF7-A21C-D736F534BE05}" type="presParOf" srcId="{23C757E7-C092-4716-97AC-1F669182D0AF}" destId="{7A1F00A2-048E-4F4A-B91D-2981356BBFBF}" srcOrd="0" destOrd="0" presId="urn:microsoft.com/office/officeart/2008/layout/AlternatingHexagons"/>
    <dgm:cxn modelId="{32866950-D35B-471B-B296-B51C0D63F909}" type="presParOf" srcId="{7A1F00A2-048E-4F4A-B91D-2981356BBFBF}" destId="{699AECFF-FDA4-4EF8-BDF9-C673FE5563E8}" srcOrd="0" destOrd="0" presId="urn:microsoft.com/office/officeart/2008/layout/AlternatingHexagons"/>
    <dgm:cxn modelId="{29AE9581-BDEA-4074-A057-92D8A788A3E1}" type="presParOf" srcId="{7A1F00A2-048E-4F4A-B91D-2981356BBFBF}" destId="{002E6CA7-7525-4B3A-BDEA-2E7EE438876D}" srcOrd="1" destOrd="0" presId="urn:microsoft.com/office/officeart/2008/layout/AlternatingHexagons"/>
    <dgm:cxn modelId="{CB0A15BB-19CF-4A52-872B-C7CDC46500F6}" type="presParOf" srcId="{7A1F00A2-048E-4F4A-B91D-2981356BBFBF}" destId="{9A90458D-2F16-4BDA-93F3-05862C01B8A7}" srcOrd="2" destOrd="0" presId="urn:microsoft.com/office/officeart/2008/layout/AlternatingHexagons"/>
    <dgm:cxn modelId="{8506B1C8-7D67-4FDB-9315-5148318C20A0}" type="presParOf" srcId="{7A1F00A2-048E-4F4A-B91D-2981356BBFBF}" destId="{AF9F7455-5F80-4D98-8710-8EC0AE8706A2}" srcOrd="3" destOrd="0" presId="urn:microsoft.com/office/officeart/2008/layout/AlternatingHexagons"/>
    <dgm:cxn modelId="{E2B8F26C-AC91-45CA-A9CE-F2A14051526B}" type="presParOf" srcId="{7A1F00A2-048E-4F4A-B91D-2981356BBFBF}" destId="{3CF31EB5-310B-4C29-A308-C76A0039882D}" srcOrd="4" destOrd="0" presId="urn:microsoft.com/office/officeart/2008/layout/AlternatingHexagons"/>
    <dgm:cxn modelId="{CCDAAFFE-FA22-4945-887A-C6F352E0E746}" type="presParOf" srcId="{23C757E7-C092-4716-97AC-1F669182D0AF}" destId="{FE7E3BEE-8997-42EF-8C52-F3C199F879DA}" srcOrd="1" destOrd="0" presId="urn:microsoft.com/office/officeart/2008/layout/AlternatingHexagons"/>
    <dgm:cxn modelId="{BEC2B050-4084-4245-9B18-B46C8197F432}" type="presParOf" srcId="{23C757E7-C092-4716-97AC-1F669182D0AF}" destId="{840EDB5D-4B12-4556-B1C5-B88F1D0C5483}" srcOrd="2" destOrd="0" presId="urn:microsoft.com/office/officeart/2008/layout/AlternatingHexagons"/>
    <dgm:cxn modelId="{BBBE5A67-3B35-47F3-B6EB-424E056EBF31}" type="presParOf" srcId="{840EDB5D-4B12-4556-B1C5-B88F1D0C5483}" destId="{645E9327-EFF8-4681-AA27-642B2006EE5F}" srcOrd="0" destOrd="0" presId="urn:microsoft.com/office/officeart/2008/layout/AlternatingHexagons"/>
    <dgm:cxn modelId="{181290D6-5117-4886-8109-67F6EB7530FF}" type="presParOf" srcId="{840EDB5D-4B12-4556-B1C5-B88F1D0C5483}" destId="{F350C8BC-685B-4971-88B8-B9A5CA3EEBC9}" srcOrd="1" destOrd="0" presId="urn:microsoft.com/office/officeart/2008/layout/AlternatingHexagons"/>
    <dgm:cxn modelId="{7D07F77F-8717-401A-8A65-7B044787E21B}" type="presParOf" srcId="{840EDB5D-4B12-4556-B1C5-B88F1D0C5483}" destId="{21A06A91-5765-47E3-9551-71CA0F37F9F4}" srcOrd="2" destOrd="0" presId="urn:microsoft.com/office/officeart/2008/layout/AlternatingHexagons"/>
    <dgm:cxn modelId="{4E269591-4F73-4CF5-8702-78A7E43507A9}" type="presParOf" srcId="{840EDB5D-4B12-4556-B1C5-B88F1D0C5483}" destId="{D66CA426-84FD-40F3-87C4-3A3B085FB9D6}" srcOrd="3" destOrd="0" presId="urn:microsoft.com/office/officeart/2008/layout/AlternatingHexagons"/>
    <dgm:cxn modelId="{F54080C4-EB27-496E-B249-BC3612BE3F20}" type="presParOf" srcId="{840EDB5D-4B12-4556-B1C5-B88F1D0C5483}" destId="{0EAD43CD-C870-4968-8E6F-80318E0E08E1}" srcOrd="4" destOrd="0" presId="urn:microsoft.com/office/officeart/2008/layout/AlternatingHexagons"/>
    <dgm:cxn modelId="{43AB150B-20BF-4278-85B1-EC4F02649191}" type="presParOf" srcId="{23C757E7-C092-4716-97AC-1F669182D0AF}" destId="{73250D12-867B-4876-A221-DC5700F33182}" srcOrd="3" destOrd="0" presId="urn:microsoft.com/office/officeart/2008/layout/AlternatingHexagons"/>
    <dgm:cxn modelId="{C9E8BE7F-9D1D-4F4E-8FB2-D860D6EB95AA}" type="presParOf" srcId="{23C757E7-C092-4716-97AC-1F669182D0AF}" destId="{EEE2586E-A5EA-4124-98C3-5E4BB5A659FD}" srcOrd="4" destOrd="0" presId="urn:microsoft.com/office/officeart/2008/layout/AlternatingHexagons"/>
    <dgm:cxn modelId="{B310E19A-20B0-4C24-BFCB-2A10CC52289C}" type="presParOf" srcId="{EEE2586E-A5EA-4124-98C3-5E4BB5A659FD}" destId="{7FBAD070-8E4C-422C-8CB2-0A12B2F0C227}" srcOrd="0" destOrd="0" presId="urn:microsoft.com/office/officeart/2008/layout/AlternatingHexagons"/>
    <dgm:cxn modelId="{7DA3DC46-A3C6-4751-B146-DA65CF5B603B}" type="presParOf" srcId="{EEE2586E-A5EA-4124-98C3-5E4BB5A659FD}" destId="{A747FBB7-DD11-46DD-975D-DE55298BFCD0}" srcOrd="1" destOrd="0" presId="urn:microsoft.com/office/officeart/2008/layout/AlternatingHexagons"/>
    <dgm:cxn modelId="{590E33A8-8E78-41F6-A557-1031C7D3F4CE}" type="presParOf" srcId="{EEE2586E-A5EA-4124-98C3-5E4BB5A659FD}" destId="{A0143469-E59C-4FAD-9B60-75F32A6E5CBD}" srcOrd="2" destOrd="0" presId="urn:microsoft.com/office/officeart/2008/layout/AlternatingHexagons"/>
    <dgm:cxn modelId="{A93DBB5E-8932-488D-94C7-39C368E97F7E}" type="presParOf" srcId="{EEE2586E-A5EA-4124-98C3-5E4BB5A659FD}" destId="{A1DA8110-3833-4CC1-9337-BD3AF6D1643F}" srcOrd="3" destOrd="0" presId="urn:microsoft.com/office/officeart/2008/layout/AlternatingHexagons"/>
    <dgm:cxn modelId="{3B380230-7F03-4CE6-B3FB-135B6373A95E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43D597-7E83-48AC-B0BB-919CB5ED98E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172CA008-4E56-4EF1-A757-D4F275D57855}">
      <dgm:prSet phldrT="[Текст]"/>
      <dgm:spPr>
        <a:gradFill flip="none" rotWithShape="0">
          <a:gsLst>
            <a:gs pos="0">
              <a:srgbClr val="FF5050">
                <a:tint val="66000"/>
                <a:satMod val="160000"/>
              </a:srgbClr>
            </a:gs>
            <a:gs pos="50000">
              <a:srgbClr val="FF5050">
                <a:tint val="44500"/>
                <a:satMod val="160000"/>
              </a:srgbClr>
            </a:gs>
            <a:gs pos="100000">
              <a:srgbClr val="FF505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0000"/>
          </a:solidFill>
        </a:ln>
      </dgm:spPr>
      <dgm:t>
        <a:bodyPr/>
        <a:lstStyle/>
        <a:p>
          <a:r>
            <a:rPr lang="ru-RU" dirty="0" smtClean="0">
              <a:solidFill>
                <a:srgbClr val="CC0000"/>
              </a:solidFill>
              <a:latin typeface="Book Antiqua" panose="02040602050305030304" pitchFamily="18" charset="0"/>
            </a:rPr>
            <a:t>ЦЕЛИ  И  ЗАДАЧИ</a:t>
          </a:r>
          <a:endParaRPr lang="ru-RU" dirty="0">
            <a:solidFill>
              <a:srgbClr val="CC0000"/>
            </a:solidFill>
            <a:latin typeface="Book Antiqua" panose="02040602050305030304" pitchFamily="18" charset="0"/>
          </a:endParaRPr>
        </a:p>
      </dgm:t>
    </dgm:pt>
    <dgm:pt modelId="{8D9D02B7-5824-4D4B-89C0-0C3B729B3FD4}" type="parTrans" cxnId="{1130A65F-EEEC-42DE-8FC5-04C6BFA3E192}">
      <dgm:prSet/>
      <dgm:spPr/>
      <dgm:t>
        <a:bodyPr/>
        <a:lstStyle/>
        <a:p>
          <a:endParaRPr lang="ru-RU"/>
        </a:p>
      </dgm:t>
    </dgm:pt>
    <dgm:pt modelId="{34019A34-5708-4CC6-A232-F06743B6B893}" type="sibTrans" cxnId="{1130A65F-EEEC-42DE-8FC5-04C6BFA3E192}">
      <dgm:prSet/>
      <dgm:spPr/>
      <dgm:t>
        <a:bodyPr/>
        <a:lstStyle/>
        <a:p>
          <a:endParaRPr lang="ru-RU"/>
        </a:p>
      </dgm:t>
    </dgm:pt>
    <dgm:pt modelId="{9482DD2C-5B0B-458A-B2CC-BC3C2E2589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обеспечение устойчивости бюджетной системы Холм-Жирковского района и бюджетов городского и сельских поселений Холм-Жирковского района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0D198CEE-9162-4B2E-9BED-9654E954B340}" type="parTrans" cxnId="{FB397738-78D9-45C2-8A0D-D567693FDFD3}">
      <dgm:prSet/>
      <dgm:spPr/>
      <dgm:t>
        <a:bodyPr/>
        <a:lstStyle/>
        <a:p>
          <a:endParaRPr lang="ru-RU"/>
        </a:p>
      </dgm:t>
    </dgm:pt>
    <dgm:pt modelId="{2E620F66-053B-42FE-B8BA-701C1EE0457B}" type="sibTrans" cxnId="{FB397738-78D9-45C2-8A0D-D567693FDFD3}">
      <dgm:prSet/>
      <dgm:spPr/>
      <dgm:t>
        <a:bodyPr/>
        <a:lstStyle/>
        <a:p>
          <a:endParaRPr lang="ru-RU"/>
        </a:p>
      </dgm:t>
    </dgm:pt>
    <dgm:pt modelId="{50846535-DD5D-46A6-9FDE-D74D8A97949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укрепление доходной базы консолидированного бюджета Холм-Жирковского района за счет наращивания стабильных доходных источников и мобилизации в бюджет имеющихся резервов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2FB8AD96-49DC-403D-829D-F9342A4A9255}" type="parTrans" cxnId="{0CDD4782-B768-43EC-8E12-6057C9C6B541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84B9D2-9B54-423C-9F39-8337612E0153}" type="sibTrans" cxnId="{0CDD4782-B768-43EC-8E12-6057C9C6B541}">
      <dgm:prSet/>
      <dgm:spPr/>
      <dgm:t>
        <a:bodyPr/>
        <a:lstStyle/>
        <a:p>
          <a:endParaRPr lang="ru-RU"/>
        </a:p>
      </dgm:t>
    </dgm:pt>
    <dgm:pt modelId="{8DEC9435-84A8-4514-B9E1-3485885BC15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безусловное исполнение и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736BD619-F62C-4EF3-822D-19A78088941B}" type="parTrans" cxnId="{FB569D39-8D6F-4CF4-BFB7-AFCACF50EA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7D1D039D-4AAF-46E0-A468-2A18FFFA3B29}" type="sibTrans" cxnId="{FB569D39-8D6F-4CF4-BFB7-AFCACF50EA4C}">
      <dgm:prSet/>
      <dgm:spPr/>
      <dgm:t>
        <a:bodyPr/>
        <a:lstStyle/>
        <a:p>
          <a:endParaRPr lang="ru-RU"/>
        </a:p>
      </dgm:t>
    </dgm:pt>
    <dgm:pt modelId="{8D3AFFF1-7785-4D80-AC0D-385BA4A659C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8E92428D-4675-42B2-890B-1A07C3F1D3DC}" type="parTrans" cxnId="{B6B0B5F5-E17B-4868-BF0F-850D3D56A288}">
      <dgm:prSet/>
      <dgm:spPr/>
      <dgm:t>
        <a:bodyPr/>
        <a:lstStyle/>
        <a:p>
          <a:endParaRPr lang="ru-RU"/>
        </a:p>
      </dgm:t>
    </dgm:pt>
    <dgm:pt modelId="{EC810C09-60B6-4511-9F90-F97898B5BB0C}" type="sibTrans" cxnId="{B6B0B5F5-E17B-4868-BF0F-850D3D56A288}">
      <dgm:prSet/>
      <dgm:spPr/>
      <dgm:t>
        <a:bodyPr/>
        <a:lstStyle/>
        <a:p>
          <a:endParaRPr lang="ru-RU"/>
        </a:p>
      </dgm:t>
    </dgm:pt>
    <dgm:pt modelId="{B5C1B376-F675-47AF-BD2F-1FE751ABF911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поддержка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419CB32C-E36D-4C7D-8931-187D304D4D8D}" type="parTrans" cxnId="{BD4C70FB-054E-4C96-AEDB-ABC492E52DAD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3661BA3-FF31-4932-AA92-7F823637011D}" type="sibTrans" cxnId="{BD4C70FB-054E-4C96-AEDB-ABC492E52DAD}">
      <dgm:prSet/>
      <dgm:spPr/>
      <dgm:t>
        <a:bodyPr/>
        <a:lstStyle/>
        <a:p>
          <a:endParaRPr lang="ru-RU"/>
        </a:p>
      </dgm:t>
    </dgm:pt>
    <dgm:pt modelId="{254BBC17-C171-4185-8742-6A957EED51D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A43AB582-7B89-4EF9-98FC-1CBBE1EE4A44}" type="parTrans" cxnId="{42883931-B5A5-4388-8B33-9A9DACD1F896}">
      <dgm:prSet/>
      <dgm:spPr/>
      <dgm:t>
        <a:bodyPr/>
        <a:lstStyle/>
        <a:p>
          <a:endParaRPr lang="ru-RU"/>
        </a:p>
      </dgm:t>
    </dgm:pt>
    <dgm:pt modelId="{285714D9-FA3A-432A-8CA9-B2F49B82F416}" type="sibTrans" cxnId="{42883931-B5A5-4388-8B33-9A9DACD1F896}">
      <dgm:prSet/>
      <dgm:spPr/>
      <dgm:t>
        <a:bodyPr/>
        <a:lstStyle/>
        <a:p>
          <a:endParaRPr lang="ru-RU"/>
        </a:p>
      </dgm:t>
    </dgm:pt>
    <dgm:pt modelId="{57C723BA-310C-4AED-AD1E-7F3B25AB25B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совершенствование межбюджетного регулирования  с целью повышения эффективности использования бюджетных средств , повышение уровня прозрачности и предсказуемости формирования межбюджетных трансфертов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458429AE-32FF-436E-8036-75247F1F6076}" type="parTrans" cxnId="{EC457A04-C487-4341-9175-9C1ED0FD3D3B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4E4B0CC-F655-4C80-AD1A-565198B8A1A1}" type="sibTrans" cxnId="{EC457A04-C487-4341-9175-9C1ED0FD3D3B}">
      <dgm:prSet/>
      <dgm:spPr/>
      <dgm:t>
        <a:bodyPr/>
        <a:lstStyle/>
        <a:p>
          <a:endParaRPr lang="ru-RU"/>
        </a:p>
      </dgm:t>
    </dgm:pt>
    <dgm:pt modelId="{4B63BD33-4D61-4626-88F6-508AA11F236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2863337F-461C-42AD-8B5E-08547213AAED}" type="parTrans" cxnId="{C447EAE7-C015-4267-9582-004550C502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E22B323-AE5E-4DFF-BD84-B4CDBB78270A}" type="sibTrans" cxnId="{C447EAE7-C015-4267-9582-004550C5024C}">
      <dgm:prSet/>
      <dgm:spPr/>
      <dgm:t>
        <a:bodyPr/>
        <a:lstStyle/>
        <a:p>
          <a:endParaRPr lang="ru-RU"/>
        </a:p>
      </dgm:t>
    </dgm:pt>
    <dgm:pt modelId="{75955B91-4EF4-4DE7-854D-1C3C5B4FAEF3}" type="pres">
      <dgm:prSet presAssocID="{6343D597-7E83-48AC-B0BB-919CB5ED98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60E1F-98CC-4F7C-B4AF-D31CDFEA4249}" type="pres">
      <dgm:prSet presAssocID="{172CA008-4E56-4EF1-A757-D4F275D57855}" presName="root1" presStyleCnt="0"/>
      <dgm:spPr/>
    </dgm:pt>
    <dgm:pt modelId="{DFAB9813-768F-4559-83FF-DB653D04E50B}" type="pres">
      <dgm:prSet presAssocID="{172CA008-4E56-4EF1-A757-D4F275D57855}" presName="LevelOneTextNode" presStyleLbl="node0" presStyleIdx="0" presStyleCnt="1" custScaleY="119224" custLinFactX="-100000" custLinFactNeighborX="-194000" custLinFactNeighborY="-5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78548-7D3D-4684-874D-6BDC30D11D83}" type="pres">
      <dgm:prSet presAssocID="{172CA008-4E56-4EF1-A757-D4F275D57855}" presName="level2hierChild" presStyleCnt="0"/>
      <dgm:spPr/>
    </dgm:pt>
    <dgm:pt modelId="{09298883-D820-40DD-90C1-C00A98AC6E37}" type="pres">
      <dgm:prSet presAssocID="{458429AE-32FF-436E-8036-75247F1F6076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1E0A0121-48CA-460E-B066-99C369D8C63D}" type="pres">
      <dgm:prSet presAssocID="{458429AE-32FF-436E-8036-75247F1F607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B3D1EB3-4579-4EDD-BFB6-068B2DDBBF10}" type="pres">
      <dgm:prSet presAssocID="{57C723BA-310C-4AED-AD1E-7F3B25AB25BC}" presName="root2" presStyleCnt="0"/>
      <dgm:spPr/>
    </dgm:pt>
    <dgm:pt modelId="{BB238364-FC69-40C7-9DBA-8B89256BDA09}" type="pres">
      <dgm:prSet presAssocID="{57C723BA-310C-4AED-AD1E-7F3B25AB25BC}" presName="LevelTwoTextNode" presStyleLbl="node2" presStyleIdx="0" presStyleCnt="8" custScaleX="444884" custScaleY="131168" custLinFactNeighborX="-1954" custLinFactNeighborY="40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D40695-6A43-434F-9FA4-8AA55AC9A856}" type="pres">
      <dgm:prSet presAssocID="{57C723BA-310C-4AED-AD1E-7F3B25AB25BC}" presName="level3hierChild" presStyleCnt="0"/>
      <dgm:spPr/>
    </dgm:pt>
    <dgm:pt modelId="{27A8325B-CAF5-410B-A80E-53DEFD3B379F}" type="pres">
      <dgm:prSet presAssocID="{A43AB582-7B89-4EF9-98FC-1CBBE1EE4A44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991DF414-2C6D-4799-B766-A92FDBF1145B}" type="pres">
      <dgm:prSet presAssocID="{A43AB582-7B89-4EF9-98FC-1CBBE1EE4A44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CC9D4E6-8836-44F3-8202-469DD1F34FA2}" type="pres">
      <dgm:prSet presAssocID="{254BBC17-C171-4185-8742-6A957EED51DE}" presName="root2" presStyleCnt="0"/>
      <dgm:spPr/>
    </dgm:pt>
    <dgm:pt modelId="{9E9C4E90-20CF-4EC7-9274-6549105A805D}" type="pres">
      <dgm:prSet presAssocID="{254BBC17-C171-4185-8742-6A957EED51DE}" presName="LevelTwoTextNode" presStyleLbl="node2" presStyleIdx="1" presStyleCnt="8" custScaleX="444884" custScaleY="145959" custLinFactNeighborX="253" custLinFactNeighborY="271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9ED82-415C-49EA-8523-24FD2D4C09F5}" type="pres">
      <dgm:prSet presAssocID="{254BBC17-C171-4185-8742-6A957EED51DE}" presName="level3hierChild" presStyleCnt="0"/>
      <dgm:spPr/>
    </dgm:pt>
    <dgm:pt modelId="{417EC0B5-8652-439D-A285-DBAC4D41D20B}" type="pres">
      <dgm:prSet presAssocID="{0D198CEE-9162-4B2E-9BED-9654E954B340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46D470C2-D3C5-4CE9-8B38-BED2D11734EA}" type="pres">
      <dgm:prSet presAssocID="{0D198CEE-9162-4B2E-9BED-9654E954B34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03DBD1D-A4FF-404E-B45F-BBA5804EC81C}" type="pres">
      <dgm:prSet presAssocID="{9482DD2C-5B0B-458A-B2CC-BC3C2E25893A}" presName="root2" presStyleCnt="0"/>
      <dgm:spPr/>
    </dgm:pt>
    <dgm:pt modelId="{226F4886-6928-44FD-9ADA-B1CF83DC66F3}" type="pres">
      <dgm:prSet presAssocID="{9482DD2C-5B0B-458A-B2CC-BC3C2E25893A}" presName="LevelTwoTextNode" presStyleLbl="node2" presStyleIdx="2" presStyleCnt="8" custScaleX="444884" custLinFactNeighborX="253" custLinFactNeighborY="15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F721-FE91-4A3C-A059-FC5A98F58CB9}" type="pres">
      <dgm:prSet presAssocID="{9482DD2C-5B0B-458A-B2CC-BC3C2E25893A}" presName="level3hierChild" presStyleCnt="0"/>
      <dgm:spPr/>
    </dgm:pt>
    <dgm:pt modelId="{D7CE73AC-70FA-452D-AA2A-52AE60A79BF4}" type="pres">
      <dgm:prSet presAssocID="{8E92428D-4675-42B2-890B-1A07C3F1D3DC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3520D75C-8D12-4B16-9D58-E9BCF661D5E1}" type="pres">
      <dgm:prSet presAssocID="{8E92428D-4675-42B2-890B-1A07C3F1D3D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BE9D13C-2C93-460E-960D-B39E57B01A71}" type="pres">
      <dgm:prSet presAssocID="{8D3AFFF1-7785-4D80-AC0D-385BA4A659C2}" presName="root2" presStyleCnt="0"/>
      <dgm:spPr/>
    </dgm:pt>
    <dgm:pt modelId="{8DFE2CFD-64F4-4DAF-8272-7A26E58246C3}" type="pres">
      <dgm:prSet presAssocID="{8D3AFFF1-7785-4D80-AC0D-385BA4A659C2}" presName="LevelTwoTextNode" presStyleLbl="node2" presStyleIdx="3" presStyleCnt="8" custScaleX="444884" custScaleY="128153" custLinFactNeighborX="2619" custLinFactNeighborY="7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E1D23-793D-482B-87F1-A0928887947D}" type="pres">
      <dgm:prSet presAssocID="{8D3AFFF1-7785-4D80-AC0D-385BA4A659C2}" presName="level3hierChild" presStyleCnt="0"/>
      <dgm:spPr/>
    </dgm:pt>
    <dgm:pt modelId="{7AB69E78-5C6A-4309-840E-2839E8EFBD4F}" type="pres">
      <dgm:prSet presAssocID="{736BD619-F62C-4EF3-822D-19A78088941B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35A0AD11-5217-420A-85BA-20FC1C31A971}" type="pres">
      <dgm:prSet presAssocID="{736BD619-F62C-4EF3-822D-19A7808894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8165248-BB2F-4C26-873C-203CEFA593E6}" type="pres">
      <dgm:prSet presAssocID="{8DEC9435-84A8-4514-B9E1-3485885BC156}" presName="root2" presStyleCnt="0"/>
      <dgm:spPr/>
    </dgm:pt>
    <dgm:pt modelId="{AE6D7DC3-2449-416D-95BD-7840531C7D2B}" type="pres">
      <dgm:prSet presAssocID="{8DEC9435-84A8-4514-B9E1-3485885BC156}" presName="LevelTwoTextNode" presStyleLbl="node2" presStyleIdx="4" presStyleCnt="8" custScaleX="445008" custScaleY="155685" custLinFactNeighborX="253" custLinFactNeighborY="-6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30C8D2-99D3-40BF-958E-A0F662C37785}" type="pres">
      <dgm:prSet presAssocID="{8DEC9435-84A8-4514-B9E1-3485885BC156}" presName="level3hierChild" presStyleCnt="0"/>
      <dgm:spPr/>
    </dgm:pt>
    <dgm:pt modelId="{452A65E6-090D-4A52-83A9-5946FCE3E538}" type="pres">
      <dgm:prSet presAssocID="{2FB8AD96-49DC-403D-829D-F9342A4A9255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A82F444C-4A5B-4D79-A899-B7B8038C5FAC}" type="pres">
      <dgm:prSet presAssocID="{2FB8AD96-49DC-403D-829D-F9342A4A9255}" presName="connTx" presStyleLbl="parChTrans1D2" presStyleIdx="5" presStyleCnt="8"/>
      <dgm:spPr/>
      <dgm:t>
        <a:bodyPr/>
        <a:lstStyle/>
        <a:p>
          <a:endParaRPr lang="ru-RU"/>
        </a:p>
      </dgm:t>
    </dgm:pt>
    <dgm:pt modelId="{0B22D0FC-1DC6-4047-8966-E59441935E66}" type="pres">
      <dgm:prSet presAssocID="{50846535-DD5D-46A6-9FDE-D74D8A97949C}" presName="root2" presStyleCnt="0"/>
      <dgm:spPr/>
    </dgm:pt>
    <dgm:pt modelId="{AFCC86B6-BF4F-4110-A11D-5307A7A470C3}" type="pres">
      <dgm:prSet presAssocID="{50846535-DD5D-46A6-9FDE-D74D8A97949C}" presName="LevelTwoTextNode" presStyleLbl="node2" presStyleIdx="5" presStyleCnt="8" custScaleX="440762" custScaleY="114469" custLinFactNeighborX="253" custLinFactNeighborY="-12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5183FB-3B6F-4FCC-A5D7-002F4858D87F}" type="pres">
      <dgm:prSet presAssocID="{50846535-DD5D-46A6-9FDE-D74D8A97949C}" presName="level3hierChild" presStyleCnt="0"/>
      <dgm:spPr/>
    </dgm:pt>
    <dgm:pt modelId="{B19E7357-EE4F-48FF-90A3-0E0234BDB7C5}" type="pres">
      <dgm:prSet presAssocID="{2863337F-461C-42AD-8B5E-08547213AAED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4C4D7A21-97B8-4B23-96BE-11F72F43F119}" type="pres">
      <dgm:prSet presAssocID="{2863337F-461C-42AD-8B5E-08547213AAE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09FC3AF-6035-4714-857C-CC99D6568742}" type="pres">
      <dgm:prSet presAssocID="{4B63BD33-4D61-4626-88F6-508AA11F236D}" presName="root2" presStyleCnt="0"/>
      <dgm:spPr/>
    </dgm:pt>
    <dgm:pt modelId="{804B82CD-D12E-4856-B339-BD4CF6FDB575}" type="pres">
      <dgm:prSet presAssocID="{4B63BD33-4D61-4626-88F6-508AA11F236D}" presName="LevelTwoTextNode" presStyleLbl="node2" presStyleIdx="6" presStyleCnt="8" custScaleX="444617" custScaleY="79163" custLinFactNeighborX="128" custLinFactNeighborY="-18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F6B36-F135-4CF8-A47D-903C8067F706}" type="pres">
      <dgm:prSet presAssocID="{4B63BD33-4D61-4626-88F6-508AA11F236D}" presName="level3hierChild" presStyleCnt="0"/>
      <dgm:spPr/>
    </dgm:pt>
    <dgm:pt modelId="{58323DEF-263A-4F3D-AA0A-EF82F728FA1E}" type="pres">
      <dgm:prSet presAssocID="{419CB32C-E36D-4C7D-8931-187D304D4D8D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1E74824C-187B-4B5B-99DE-134A4C67F6E2}" type="pres">
      <dgm:prSet presAssocID="{419CB32C-E36D-4C7D-8931-187D304D4D8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C8D2C0D6-CC38-49DD-8DC6-109534BFA33B}" type="pres">
      <dgm:prSet presAssocID="{B5C1B376-F675-47AF-BD2F-1FE751ABF911}" presName="root2" presStyleCnt="0"/>
      <dgm:spPr/>
    </dgm:pt>
    <dgm:pt modelId="{6AC14197-C9C1-4213-9FAA-E4356CCB8B92}" type="pres">
      <dgm:prSet presAssocID="{B5C1B376-F675-47AF-BD2F-1FE751ABF911}" presName="LevelTwoTextNode" presStyleLbl="node2" presStyleIdx="7" presStyleCnt="8" custScaleX="443820" custScaleY="129040" custLinFactNeighborX="253" custLinFactNeighborY="-297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2801F1-635D-4D4A-A3B7-67747C862F9E}" type="pres">
      <dgm:prSet presAssocID="{B5C1B376-F675-47AF-BD2F-1FE751ABF911}" presName="level3hierChild" presStyleCnt="0"/>
      <dgm:spPr/>
    </dgm:pt>
  </dgm:ptLst>
  <dgm:cxnLst>
    <dgm:cxn modelId="{7597DFD5-E580-415C-B42E-5D4AD61E5E0D}" type="presOf" srcId="{419CB32C-E36D-4C7D-8931-187D304D4D8D}" destId="{58323DEF-263A-4F3D-AA0A-EF82F728FA1E}" srcOrd="0" destOrd="0" presId="urn:microsoft.com/office/officeart/2008/layout/HorizontalMultiLevelHierarchy"/>
    <dgm:cxn modelId="{5BCDDD85-30F0-44EE-8514-313580BBEE0C}" type="presOf" srcId="{2FB8AD96-49DC-403D-829D-F9342A4A9255}" destId="{A82F444C-4A5B-4D79-A899-B7B8038C5FAC}" srcOrd="1" destOrd="0" presId="urn:microsoft.com/office/officeart/2008/layout/HorizontalMultiLevelHierarchy"/>
    <dgm:cxn modelId="{040E00AB-4706-47E2-B48E-464F6F21E96B}" type="presOf" srcId="{736BD619-F62C-4EF3-822D-19A78088941B}" destId="{7AB69E78-5C6A-4309-840E-2839E8EFBD4F}" srcOrd="0" destOrd="0" presId="urn:microsoft.com/office/officeart/2008/layout/HorizontalMultiLevelHierarchy"/>
    <dgm:cxn modelId="{42883931-B5A5-4388-8B33-9A9DACD1F896}" srcId="{172CA008-4E56-4EF1-A757-D4F275D57855}" destId="{254BBC17-C171-4185-8742-6A957EED51DE}" srcOrd="1" destOrd="0" parTransId="{A43AB582-7B89-4EF9-98FC-1CBBE1EE4A44}" sibTransId="{285714D9-FA3A-432A-8CA9-B2F49B82F416}"/>
    <dgm:cxn modelId="{6D170BBB-7740-46E6-9F54-A8645F6373D2}" type="presOf" srcId="{A43AB582-7B89-4EF9-98FC-1CBBE1EE4A44}" destId="{991DF414-2C6D-4799-B766-A92FDBF1145B}" srcOrd="1" destOrd="0" presId="urn:microsoft.com/office/officeart/2008/layout/HorizontalMultiLevelHierarchy"/>
    <dgm:cxn modelId="{5BCB6CAD-5EB7-44E4-BCEA-CA150CE5F3AD}" type="presOf" srcId="{2863337F-461C-42AD-8B5E-08547213AAED}" destId="{4C4D7A21-97B8-4B23-96BE-11F72F43F119}" srcOrd="1" destOrd="0" presId="urn:microsoft.com/office/officeart/2008/layout/HorizontalMultiLevelHierarchy"/>
    <dgm:cxn modelId="{C447EAE7-C015-4267-9582-004550C5024C}" srcId="{172CA008-4E56-4EF1-A757-D4F275D57855}" destId="{4B63BD33-4D61-4626-88F6-508AA11F236D}" srcOrd="6" destOrd="0" parTransId="{2863337F-461C-42AD-8B5E-08547213AAED}" sibTransId="{0E22B323-AE5E-4DFF-BD84-B4CDBB78270A}"/>
    <dgm:cxn modelId="{47A57D48-07AC-4BDE-89DB-3CEA2E6EDEC1}" type="presOf" srcId="{458429AE-32FF-436E-8036-75247F1F6076}" destId="{09298883-D820-40DD-90C1-C00A98AC6E37}" srcOrd="0" destOrd="0" presId="urn:microsoft.com/office/officeart/2008/layout/HorizontalMultiLevelHierarchy"/>
    <dgm:cxn modelId="{FB397738-78D9-45C2-8A0D-D567693FDFD3}" srcId="{172CA008-4E56-4EF1-A757-D4F275D57855}" destId="{9482DD2C-5B0B-458A-B2CC-BC3C2E25893A}" srcOrd="2" destOrd="0" parTransId="{0D198CEE-9162-4B2E-9BED-9654E954B340}" sibTransId="{2E620F66-053B-42FE-B8BA-701C1EE0457B}"/>
    <dgm:cxn modelId="{4009D772-AEE4-4077-9F11-A575F59C7153}" type="presOf" srcId="{4B63BD33-4D61-4626-88F6-508AA11F236D}" destId="{804B82CD-D12E-4856-B339-BD4CF6FDB575}" srcOrd="0" destOrd="0" presId="urn:microsoft.com/office/officeart/2008/layout/HorizontalMultiLevelHierarchy"/>
    <dgm:cxn modelId="{FB569D39-8D6F-4CF4-BFB7-AFCACF50EA4C}" srcId="{172CA008-4E56-4EF1-A757-D4F275D57855}" destId="{8DEC9435-84A8-4514-B9E1-3485885BC156}" srcOrd="4" destOrd="0" parTransId="{736BD619-F62C-4EF3-822D-19A78088941B}" sibTransId="{7D1D039D-4AAF-46E0-A468-2A18FFFA3B29}"/>
    <dgm:cxn modelId="{433D7507-2A93-4488-A333-6EFAB445F033}" type="presOf" srcId="{8E92428D-4675-42B2-890B-1A07C3F1D3DC}" destId="{D7CE73AC-70FA-452D-AA2A-52AE60A79BF4}" srcOrd="0" destOrd="0" presId="urn:microsoft.com/office/officeart/2008/layout/HorizontalMultiLevelHierarchy"/>
    <dgm:cxn modelId="{03C45528-B2B7-4376-8CA8-46B5A0D01E81}" type="presOf" srcId="{8E92428D-4675-42B2-890B-1A07C3F1D3DC}" destId="{3520D75C-8D12-4B16-9D58-E9BCF661D5E1}" srcOrd="1" destOrd="0" presId="urn:microsoft.com/office/officeart/2008/layout/HorizontalMultiLevelHierarchy"/>
    <dgm:cxn modelId="{1313F8C7-CA5E-4007-A76D-41F88D2C52F4}" type="presOf" srcId="{172CA008-4E56-4EF1-A757-D4F275D57855}" destId="{DFAB9813-768F-4559-83FF-DB653D04E50B}" srcOrd="0" destOrd="0" presId="urn:microsoft.com/office/officeart/2008/layout/HorizontalMultiLevelHierarchy"/>
    <dgm:cxn modelId="{3C439E70-AB94-4453-B85A-AFDF9EB76AF1}" type="presOf" srcId="{736BD619-F62C-4EF3-822D-19A78088941B}" destId="{35A0AD11-5217-420A-85BA-20FC1C31A971}" srcOrd="1" destOrd="0" presId="urn:microsoft.com/office/officeart/2008/layout/HorizontalMultiLevelHierarchy"/>
    <dgm:cxn modelId="{E074FC62-5F0D-406F-B0C2-3D4477FB384F}" type="presOf" srcId="{8DEC9435-84A8-4514-B9E1-3485885BC156}" destId="{AE6D7DC3-2449-416D-95BD-7840531C7D2B}" srcOrd="0" destOrd="0" presId="urn:microsoft.com/office/officeart/2008/layout/HorizontalMultiLevelHierarchy"/>
    <dgm:cxn modelId="{E1AF19D4-8CF3-4093-9DDF-B2B6A3FFE527}" type="presOf" srcId="{419CB32C-E36D-4C7D-8931-187D304D4D8D}" destId="{1E74824C-187B-4B5B-99DE-134A4C67F6E2}" srcOrd="1" destOrd="0" presId="urn:microsoft.com/office/officeart/2008/layout/HorizontalMultiLevelHierarchy"/>
    <dgm:cxn modelId="{1130A65F-EEEC-42DE-8FC5-04C6BFA3E192}" srcId="{6343D597-7E83-48AC-B0BB-919CB5ED98E8}" destId="{172CA008-4E56-4EF1-A757-D4F275D57855}" srcOrd="0" destOrd="0" parTransId="{8D9D02B7-5824-4D4B-89C0-0C3B729B3FD4}" sibTransId="{34019A34-5708-4CC6-A232-F06743B6B893}"/>
    <dgm:cxn modelId="{0CDD4782-B768-43EC-8E12-6057C9C6B541}" srcId="{172CA008-4E56-4EF1-A757-D4F275D57855}" destId="{50846535-DD5D-46A6-9FDE-D74D8A97949C}" srcOrd="5" destOrd="0" parTransId="{2FB8AD96-49DC-403D-829D-F9342A4A9255}" sibTransId="{8184B9D2-9B54-423C-9F39-8337612E0153}"/>
    <dgm:cxn modelId="{EC457A04-C487-4341-9175-9C1ED0FD3D3B}" srcId="{172CA008-4E56-4EF1-A757-D4F275D57855}" destId="{57C723BA-310C-4AED-AD1E-7F3B25AB25BC}" srcOrd="0" destOrd="0" parTransId="{458429AE-32FF-436E-8036-75247F1F6076}" sibTransId="{04E4B0CC-F655-4C80-AD1A-565198B8A1A1}"/>
    <dgm:cxn modelId="{EA33B45A-47DE-4D86-BC5A-48D811553C40}" type="presOf" srcId="{254BBC17-C171-4185-8742-6A957EED51DE}" destId="{9E9C4E90-20CF-4EC7-9274-6549105A805D}" srcOrd="0" destOrd="0" presId="urn:microsoft.com/office/officeart/2008/layout/HorizontalMultiLevelHierarchy"/>
    <dgm:cxn modelId="{39CFE252-60F7-46F8-975F-D008B9B0FCCA}" type="presOf" srcId="{9482DD2C-5B0B-458A-B2CC-BC3C2E25893A}" destId="{226F4886-6928-44FD-9ADA-B1CF83DC66F3}" srcOrd="0" destOrd="0" presId="urn:microsoft.com/office/officeart/2008/layout/HorizontalMultiLevelHierarchy"/>
    <dgm:cxn modelId="{36C62CC2-0DB9-4604-A852-4F10C597AE90}" type="presOf" srcId="{50846535-DD5D-46A6-9FDE-D74D8A97949C}" destId="{AFCC86B6-BF4F-4110-A11D-5307A7A470C3}" srcOrd="0" destOrd="0" presId="urn:microsoft.com/office/officeart/2008/layout/HorizontalMultiLevelHierarchy"/>
    <dgm:cxn modelId="{C1B2B255-7EF0-49DB-97AD-058C7AE8817D}" type="presOf" srcId="{6343D597-7E83-48AC-B0BB-919CB5ED98E8}" destId="{75955B91-4EF4-4DE7-854D-1C3C5B4FAEF3}" srcOrd="0" destOrd="0" presId="urn:microsoft.com/office/officeart/2008/layout/HorizontalMultiLevelHierarchy"/>
    <dgm:cxn modelId="{E349621F-FB63-460C-B069-16D7807F20A1}" type="presOf" srcId="{A43AB582-7B89-4EF9-98FC-1CBBE1EE4A44}" destId="{27A8325B-CAF5-410B-A80E-53DEFD3B379F}" srcOrd="0" destOrd="0" presId="urn:microsoft.com/office/officeart/2008/layout/HorizontalMultiLevelHierarchy"/>
    <dgm:cxn modelId="{EBDE1195-4BF2-4B2E-B58A-4917BF1B1EAC}" type="presOf" srcId="{57C723BA-310C-4AED-AD1E-7F3B25AB25BC}" destId="{BB238364-FC69-40C7-9DBA-8B89256BDA09}" srcOrd="0" destOrd="0" presId="urn:microsoft.com/office/officeart/2008/layout/HorizontalMultiLevelHierarchy"/>
    <dgm:cxn modelId="{82F2AA5C-FD95-4BBA-9D8B-04BD35D1E01C}" type="presOf" srcId="{0D198CEE-9162-4B2E-9BED-9654E954B340}" destId="{417EC0B5-8652-439D-A285-DBAC4D41D20B}" srcOrd="0" destOrd="0" presId="urn:microsoft.com/office/officeart/2008/layout/HorizontalMultiLevelHierarchy"/>
    <dgm:cxn modelId="{B6B0B5F5-E17B-4868-BF0F-850D3D56A288}" srcId="{172CA008-4E56-4EF1-A757-D4F275D57855}" destId="{8D3AFFF1-7785-4D80-AC0D-385BA4A659C2}" srcOrd="3" destOrd="0" parTransId="{8E92428D-4675-42B2-890B-1A07C3F1D3DC}" sibTransId="{EC810C09-60B6-4511-9F90-F97898B5BB0C}"/>
    <dgm:cxn modelId="{B777FE64-64E1-4F58-89CE-04C8E06B6813}" type="presOf" srcId="{458429AE-32FF-436E-8036-75247F1F6076}" destId="{1E0A0121-48CA-460E-B066-99C369D8C63D}" srcOrd="1" destOrd="0" presId="urn:microsoft.com/office/officeart/2008/layout/HorizontalMultiLevelHierarchy"/>
    <dgm:cxn modelId="{AC994D99-28D7-4123-AA81-A8E9D3E4CD6E}" type="presOf" srcId="{0D198CEE-9162-4B2E-9BED-9654E954B340}" destId="{46D470C2-D3C5-4CE9-8B38-BED2D11734EA}" srcOrd="1" destOrd="0" presId="urn:microsoft.com/office/officeart/2008/layout/HorizontalMultiLevelHierarchy"/>
    <dgm:cxn modelId="{DA28943F-66BC-4FBE-982F-C4273034726D}" type="presOf" srcId="{B5C1B376-F675-47AF-BD2F-1FE751ABF911}" destId="{6AC14197-C9C1-4213-9FAA-E4356CCB8B92}" srcOrd="0" destOrd="0" presId="urn:microsoft.com/office/officeart/2008/layout/HorizontalMultiLevelHierarchy"/>
    <dgm:cxn modelId="{5AE954A6-5E39-41E9-83AC-FB2370FB6D43}" type="presOf" srcId="{2FB8AD96-49DC-403D-829D-F9342A4A9255}" destId="{452A65E6-090D-4A52-83A9-5946FCE3E538}" srcOrd="0" destOrd="0" presId="urn:microsoft.com/office/officeart/2008/layout/HorizontalMultiLevelHierarchy"/>
    <dgm:cxn modelId="{C540AEFC-7F62-4993-A025-8163979DF027}" type="presOf" srcId="{2863337F-461C-42AD-8B5E-08547213AAED}" destId="{B19E7357-EE4F-48FF-90A3-0E0234BDB7C5}" srcOrd="0" destOrd="0" presId="urn:microsoft.com/office/officeart/2008/layout/HorizontalMultiLevelHierarchy"/>
    <dgm:cxn modelId="{986B8936-AA89-4133-8DFE-645897EEA2A5}" type="presOf" srcId="{8D3AFFF1-7785-4D80-AC0D-385BA4A659C2}" destId="{8DFE2CFD-64F4-4DAF-8272-7A26E58246C3}" srcOrd="0" destOrd="0" presId="urn:microsoft.com/office/officeart/2008/layout/HorizontalMultiLevelHierarchy"/>
    <dgm:cxn modelId="{BD4C70FB-054E-4C96-AEDB-ABC492E52DAD}" srcId="{172CA008-4E56-4EF1-A757-D4F275D57855}" destId="{B5C1B376-F675-47AF-BD2F-1FE751ABF911}" srcOrd="7" destOrd="0" parTransId="{419CB32C-E36D-4C7D-8931-187D304D4D8D}" sibTransId="{A3661BA3-FF31-4932-AA92-7F823637011D}"/>
    <dgm:cxn modelId="{96A43092-FDD6-464F-9B87-2625EFEF003B}" type="presParOf" srcId="{75955B91-4EF4-4DE7-854D-1C3C5B4FAEF3}" destId="{FF160E1F-98CC-4F7C-B4AF-D31CDFEA4249}" srcOrd="0" destOrd="0" presId="urn:microsoft.com/office/officeart/2008/layout/HorizontalMultiLevelHierarchy"/>
    <dgm:cxn modelId="{4611D45B-B629-4001-9A94-410D264FDDA8}" type="presParOf" srcId="{FF160E1F-98CC-4F7C-B4AF-D31CDFEA4249}" destId="{DFAB9813-768F-4559-83FF-DB653D04E50B}" srcOrd="0" destOrd="0" presId="urn:microsoft.com/office/officeart/2008/layout/HorizontalMultiLevelHierarchy"/>
    <dgm:cxn modelId="{E835CC92-4A96-4F6C-BDAA-69BF83534059}" type="presParOf" srcId="{FF160E1F-98CC-4F7C-B4AF-D31CDFEA4249}" destId="{8EE78548-7D3D-4684-874D-6BDC30D11D83}" srcOrd="1" destOrd="0" presId="urn:microsoft.com/office/officeart/2008/layout/HorizontalMultiLevelHierarchy"/>
    <dgm:cxn modelId="{19D8648B-094B-480D-AEC2-FA3FA6B05252}" type="presParOf" srcId="{8EE78548-7D3D-4684-874D-6BDC30D11D83}" destId="{09298883-D820-40DD-90C1-C00A98AC6E37}" srcOrd="0" destOrd="0" presId="urn:microsoft.com/office/officeart/2008/layout/HorizontalMultiLevelHierarchy"/>
    <dgm:cxn modelId="{CD5F9FB3-82F8-43A2-9212-0F59A98D4FD2}" type="presParOf" srcId="{09298883-D820-40DD-90C1-C00A98AC6E37}" destId="{1E0A0121-48CA-460E-B066-99C369D8C63D}" srcOrd="0" destOrd="0" presId="urn:microsoft.com/office/officeart/2008/layout/HorizontalMultiLevelHierarchy"/>
    <dgm:cxn modelId="{58949518-63D5-428D-8EE6-3924371FC47E}" type="presParOf" srcId="{8EE78548-7D3D-4684-874D-6BDC30D11D83}" destId="{6B3D1EB3-4579-4EDD-BFB6-068B2DDBBF10}" srcOrd="1" destOrd="0" presId="urn:microsoft.com/office/officeart/2008/layout/HorizontalMultiLevelHierarchy"/>
    <dgm:cxn modelId="{246D6F85-CEE6-45AE-924C-BFD183ADE3A4}" type="presParOf" srcId="{6B3D1EB3-4579-4EDD-BFB6-068B2DDBBF10}" destId="{BB238364-FC69-40C7-9DBA-8B89256BDA09}" srcOrd="0" destOrd="0" presId="urn:microsoft.com/office/officeart/2008/layout/HorizontalMultiLevelHierarchy"/>
    <dgm:cxn modelId="{8B298CA4-344B-49EB-8B7A-5277C7FDDEDC}" type="presParOf" srcId="{6B3D1EB3-4579-4EDD-BFB6-068B2DDBBF10}" destId="{EFD40695-6A43-434F-9FA4-8AA55AC9A856}" srcOrd="1" destOrd="0" presId="urn:microsoft.com/office/officeart/2008/layout/HorizontalMultiLevelHierarchy"/>
    <dgm:cxn modelId="{E00211B3-9876-4ECE-95D3-11A8233FDFD5}" type="presParOf" srcId="{8EE78548-7D3D-4684-874D-6BDC30D11D83}" destId="{27A8325B-CAF5-410B-A80E-53DEFD3B379F}" srcOrd="2" destOrd="0" presId="urn:microsoft.com/office/officeart/2008/layout/HorizontalMultiLevelHierarchy"/>
    <dgm:cxn modelId="{6E32DFAF-9161-41B8-A2EE-2C3EC287374F}" type="presParOf" srcId="{27A8325B-CAF5-410B-A80E-53DEFD3B379F}" destId="{991DF414-2C6D-4799-B766-A92FDBF1145B}" srcOrd="0" destOrd="0" presId="urn:microsoft.com/office/officeart/2008/layout/HorizontalMultiLevelHierarchy"/>
    <dgm:cxn modelId="{56AEE525-9C5E-44CE-8075-53F972F1C3C6}" type="presParOf" srcId="{8EE78548-7D3D-4684-874D-6BDC30D11D83}" destId="{CCC9D4E6-8836-44F3-8202-469DD1F34FA2}" srcOrd="3" destOrd="0" presId="urn:microsoft.com/office/officeart/2008/layout/HorizontalMultiLevelHierarchy"/>
    <dgm:cxn modelId="{D2DC47C4-CFB4-4DC7-B719-652D8F42B54B}" type="presParOf" srcId="{CCC9D4E6-8836-44F3-8202-469DD1F34FA2}" destId="{9E9C4E90-20CF-4EC7-9274-6549105A805D}" srcOrd="0" destOrd="0" presId="urn:microsoft.com/office/officeart/2008/layout/HorizontalMultiLevelHierarchy"/>
    <dgm:cxn modelId="{71C55718-506F-4099-B7F9-23EC7522BFD1}" type="presParOf" srcId="{CCC9D4E6-8836-44F3-8202-469DD1F34FA2}" destId="{11A9ED82-415C-49EA-8523-24FD2D4C09F5}" srcOrd="1" destOrd="0" presId="urn:microsoft.com/office/officeart/2008/layout/HorizontalMultiLevelHierarchy"/>
    <dgm:cxn modelId="{46BB8331-C206-42EC-BB97-45118B1782E2}" type="presParOf" srcId="{8EE78548-7D3D-4684-874D-6BDC30D11D83}" destId="{417EC0B5-8652-439D-A285-DBAC4D41D20B}" srcOrd="4" destOrd="0" presId="urn:microsoft.com/office/officeart/2008/layout/HorizontalMultiLevelHierarchy"/>
    <dgm:cxn modelId="{F16BF1D5-5B5A-4C2D-B1BE-49109D44C5BA}" type="presParOf" srcId="{417EC0B5-8652-439D-A285-DBAC4D41D20B}" destId="{46D470C2-D3C5-4CE9-8B38-BED2D11734EA}" srcOrd="0" destOrd="0" presId="urn:microsoft.com/office/officeart/2008/layout/HorizontalMultiLevelHierarchy"/>
    <dgm:cxn modelId="{451FCB0A-92D6-430B-BCB9-660892B4046B}" type="presParOf" srcId="{8EE78548-7D3D-4684-874D-6BDC30D11D83}" destId="{603DBD1D-A4FF-404E-B45F-BBA5804EC81C}" srcOrd="5" destOrd="0" presId="urn:microsoft.com/office/officeart/2008/layout/HorizontalMultiLevelHierarchy"/>
    <dgm:cxn modelId="{EFA3D9F6-A7B1-4F74-B008-56DDC7D38059}" type="presParOf" srcId="{603DBD1D-A4FF-404E-B45F-BBA5804EC81C}" destId="{226F4886-6928-44FD-9ADA-B1CF83DC66F3}" srcOrd="0" destOrd="0" presId="urn:microsoft.com/office/officeart/2008/layout/HorizontalMultiLevelHierarchy"/>
    <dgm:cxn modelId="{05D0EEEF-2B07-4A85-829D-40E625716622}" type="presParOf" srcId="{603DBD1D-A4FF-404E-B45F-BBA5804EC81C}" destId="{2504F721-FE91-4A3C-A059-FC5A98F58CB9}" srcOrd="1" destOrd="0" presId="urn:microsoft.com/office/officeart/2008/layout/HorizontalMultiLevelHierarchy"/>
    <dgm:cxn modelId="{F6B55371-5C28-4547-8B93-4166E0FF1FB8}" type="presParOf" srcId="{8EE78548-7D3D-4684-874D-6BDC30D11D83}" destId="{D7CE73AC-70FA-452D-AA2A-52AE60A79BF4}" srcOrd="6" destOrd="0" presId="urn:microsoft.com/office/officeart/2008/layout/HorizontalMultiLevelHierarchy"/>
    <dgm:cxn modelId="{E0B7DB19-8AFC-4515-82F3-D096C223D2BB}" type="presParOf" srcId="{D7CE73AC-70FA-452D-AA2A-52AE60A79BF4}" destId="{3520D75C-8D12-4B16-9D58-E9BCF661D5E1}" srcOrd="0" destOrd="0" presId="urn:microsoft.com/office/officeart/2008/layout/HorizontalMultiLevelHierarchy"/>
    <dgm:cxn modelId="{B29E0C6A-F412-4B53-82B6-6E5C613CE365}" type="presParOf" srcId="{8EE78548-7D3D-4684-874D-6BDC30D11D83}" destId="{ABE9D13C-2C93-460E-960D-B39E57B01A71}" srcOrd="7" destOrd="0" presId="urn:microsoft.com/office/officeart/2008/layout/HorizontalMultiLevelHierarchy"/>
    <dgm:cxn modelId="{F6311913-BE91-45E3-BC71-1CC561940D19}" type="presParOf" srcId="{ABE9D13C-2C93-460E-960D-B39E57B01A71}" destId="{8DFE2CFD-64F4-4DAF-8272-7A26E58246C3}" srcOrd="0" destOrd="0" presId="urn:microsoft.com/office/officeart/2008/layout/HorizontalMultiLevelHierarchy"/>
    <dgm:cxn modelId="{769145D5-5EF7-49CE-BEB3-01A028F698FD}" type="presParOf" srcId="{ABE9D13C-2C93-460E-960D-B39E57B01A71}" destId="{537E1D23-793D-482B-87F1-A0928887947D}" srcOrd="1" destOrd="0" presId="urn:microsoft.com/office/officeart/2008/layout/HorizontalMultiLevelHierarchy"/>
    <dgm:cxn modelId="{8C77518C-6F6F-430E-923E-FDFBC3C5A7B0}" type="presParOf" srcId="{8EE78548-7D3D-4684-874D-6BDC30D11D83}" destId="{7AB69E78-5C6A-4309-840E-2839E8EFBD4F}" srcOrd="8" destOrd="0" presId="urn:microsoft.com/office/officeart/2008/layout/HorizontalMultiLevelHierarchy"/>
    <dgm:cxn modelId="{A805081D-FA39-4B28-91DB-EE2EA3B3914E}" type="presParOf" srcId="{7AB69E78-5C6A-4309-840E-2839E8EFBD4F}" destId="{35A0AD11-5217-420A-85BA-20FC1C31A971}" srcOrd="0" destOrd="0" presId="urn:microsoft.com/office/officeart/2008/layout/HorizontalMultiLevelHierarchy"/>
    <dgm:cxn modelId="{A788FCF1-E8DC-4508-8532-1D4D34CC0F77}" type="presParOf" srcId="{8EE78548-7D3D-4684-874D-6BDC30D11D83}" destId="{38165248-BB2F-4C26-873C-203CEFA593E6}" srcOrd="9" destOrd="0" presId="urn:microsoft.com/office/officeart/2008/layout/HorizontalMultiLevelHierarchy"/>
    <dgm:cxn modelId="{16213640-17B4-42F4-853E-7AC7E2B1DFFB}" type="presParOf" srcId="{38165248-BB2F-4C26-873C-203CEFA593E6}" destId="{AE6D7DC3-2449-416D-95BD-7840531C7D2B}" srcOrd="0" destOrd="0" presId="urn:microsoft.com/office/officeart/2008/layout/HorizontalMultiLevelHierarchy"/>
    <dgm:cxn modelId="{E95826C5-759B-4D3A-9393-4E4AFBE41DAD}" type="presParOf" srcId="{38165248-BB2F-4C26-873C-203CEFA593E6}" destId="{1530C8D2-99D3-40BF-958E-A0F662C37785}" srcOrd="1" destOrd="0" presId="urn:microsoft.com/office/officeart/2008/layout/HorizontalMultiLevelHierarchy"/>
    <dgm:cxn modelId="{CFE991EE-23FB-4D03-9C74-122F48E3A4F9}" type="presParOf" srcId="{8EE78548-7D3D-4684-874D-6BDC30D11D83}" destId="{452A65E6-090D-4A52-83A9-5946FCE3E538}" srcOrd="10" destOrd="0" presId="urn:microsoft.com/office/officeart/2008/layout/HorizontalMultiLevelHierarchy"/>
    <dgm:cxn modelId="{229A31EA-5B35-4FA2-9739-E0066CF145CC}" type="presParOf" srcId="{452A65E6-090D-4A52-83A9-5946FCE3E538}" destId="{A82F444C-4A5B-4D79-A899-B7B8038C5FAC}" srcOrd="0" destOrd="0" presId="urn:microsoft.com/office/officeart/2008/layout/HorizontalMultiLevelHierarchy"/>
    <dgm:cxn modelId="{9C189775-64C0-44F5-A518-0D93487261F9}" type="presParOf" srcId="{8EE78548-7D3D-4684-874D-6BDC30D11D83}" destId="{0B22D0FC-1DC6-4047-8966-E59441935E66}" srcOrd="11" destOrd="0" presId="urn:microsoft.com/office/officeart/2008/layout/HorizontalMultiLevelHierarchy"/>
    <dgm:cxn modelId="{CE3BBE04-65D7-4B74-A6E1-634D1D5A3C1D}" type="presParOf" srcId="{0B22D0FC-1DC6-4047-8966-E59441935E66}" destId="{AFCC86B6-BF4F-4110-A11D-5307A7A470C3}" srcOrd="0" destOrd="0" presId="urn:microsoft.com/office/officeart/2008/layout/HorizontalMultiLevelHierarchy"/>
    <dgm:cxn modelId="{04590580-C9E9-4BF9-B2D5-D53060623079}" type="presParOf" srcId="{0B22D0FC-1DC6-4047-8966-E59441935E66}" destId="{5A5183FB-3B6F-4FCC-A5D7-002F4858D87F}" srcOrd="1" destOrd="0" presId="urn:microsoft.com/office/officeart/2008/layout/HorizontalMultiLevelHierarchy"/>
    <dgm:cxn modelId="{801B79E8-E4A4-4825-B19B-52D67687958D}" type="presParOf" srcId="{8EE78548-7D3D-4684-874D-6BDC30D11D83}" destId="{B19E7357-EE4F-48FF-90A3-0E0234BDB7C5}" srcOrd="12" destOrd="0" presId="urn:microsoft.com/office/officeart/2008/layout/HorizontalMultiLevelHierarchy"/>
    <dgm:cxn modelId="{0EC0EB8D-DF20-40DF-960E-86274E7878EB}" type="presParOf" srcId="{B19E7357-EE4F-48FF-90A3-0E0234BDB7C5}" destId="{4C4D7A21-97B8-4B23-96BE-11F72F43F119}" srcOrd="0" destOrd="0" presId="urn:microsoft.com/office/officeart/2008/layout/HorizontalMultiLevelHierarchy"/>
    <dgm:cxn modelId="{EDFF2752-0826-4A8E-B793-AE131EF1B331}" type="presParOf" srcId="{8EE78548-7D3D-4684-874D-6BDC30D11D83}" destId="{F09FC3AF-6035-4714-857C-CC99D6568742}" srcOrd="13" destOrd="0" presId="urn:microsoft.com/office/officeart/2008/layout/HorizontalMultiLevelHierarchy"/>
    <dgm:cxn modelId="{12BC9259-7D59-4C53-ACDF-1FCDAA91BF62}" type="presParOf" srcId="{F09FC3AF-6035-4714-857C-CC99D6568742}" destId="{804B82CD-D12E-4856-B339-BD4CF6FDB575}" srcOrd="0" destOrd="0" presId="urn:microsoft.com/office/officeart/2008/layout/HorizontalMultiLevelHierarchy"/>
    <dgm:cxn modelId="{7115CBF8-2538-40A9-9473-93710BB8CB9D}" type="presParOf" srcId="{F09FC3AF-6035-4714-857C-CC99D6568742}" destId="{933F6B36-F135-4CF8-A47D-903C8067F706}" srcOrd="1" destOrd="0" presId="urn:microsoft.com/office/officeart/2008/layout/HorizontalMultiLevelHierarchy"/>
    <dgm:cxn modelId="{FFBECAD4-AFB7-41A5-A0D9-A5674234E677}" type="presParOf" srcId="{8EE78548-7D3D-4684-874D-6BDC30D11D83}" destId="{58323DEF-263A-4F3D-AA0A-EF82F728FA1E}" srcOrd="14" destOrd="0" presId="urn:microsoft.com/office/officeart/2008/layout/HorizontalMultiLevelHierarchy"/>
    <dgm:cxn modelId="{6CDE238B-17C6-4C37-A948-DA586F74BC41}" type="presParOf" srcId="{58323DEF-263A-4F3D-AA0A-EF82F728FA1E}" destId="{1E74824C-187B-4B5B-99DE-134A4C67F6E2}" srcOrd="0" destOrd="0" presId="urn:microsoft.com/office/officeart/2008/layout/HorizontalMultiLevelHierarchy"/>
    <dgm:cxn modelId="{DE65B20D-E23B-4E9A-8E8A-5AE59421D18F}" type="presParOf" srcId="{8EE78548-7D3D-4684-874D-6BDC30D11D83}" destId="{C8D2C0D6-CC38-49DD-8DC6-109534BFA33B}" srcOrd="15" destOrd="0" presId="urn:microsoft.com/office/officeart/2008/layout/HorizontalMultiLevelHierarchy"/>
    <dgm:cxn modelId="{15C27CA8-07BE-4A69-8D5E-9043B1E45463}" type="presParOf" srcId="{C8D2C0D6-CC38-49DD-8DC6-109534BFA33B}" destId="{6AC14197-C9C1-4213-9FAA-E4356CCB8B92}" srcOrd="0" destOrd="0" presId="urn:microsoft.com/office/officeart/2008/layout/HorizontalMultiLevelHierarchy"/>
    <dgm:cxn modelId="{288DF27C-2BB4-406E-B4C8-045085C61831}" type="presParOf" srcId="{C8D2C0D6-CC38-49DD-8DC6-109534BFA33B}" destId="{9F2801F1-635D-4D4A-A3B7-67747C862F9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371F85-7801-4233-95F7-2968E256DDD5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3BC644-0CF3-4F89-94C3-ABCD7DC6D1FF}">
      <dgm:prSet phldrT="[Текст]" custT="1"/>
      <dgm:spPr>
        <a:solidFill>
          <a:srgbClr val="37C987"/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A53E87-F23B-4076-88B5-9CC639173AC8}" type="parTrans" cxnId="{5ECDAC9E-4510-49E1-AAB9-2082406B4492}">
      <dgm:prSet/>
      <dgm:spPr/>
      <dgm:t>
        <a:bodyPr/>
        <a:lstStyle/>
        <a:p>
          <a:endParaRPr lang="ru-RU"/>
        </a:p>
      </dgm:t>
    </dgm:pt>
    <dgm:pt modelId="{8F54DD95-09DE-46E4-A201-BD755BB99C94}" type="sibTrans" cxnId="{5ECDAC9E-4510-49E1-AAB9-2082406B4492}">
      <dgm:prSet/>
      <dgm:spPr/>
      <dgm:t>
        <a:bodyPr/>
        <a:lstStyle/>
        <a:p>
          <a:endParaRPr lang="ru-RU"/>
        </a:p>
      </dgm:t>
    </dgm:pt>
    <dgm:pt modelId="{C7E7BE82-51F9-4614-8578-DC9ADEC0F04B}">
      <dgm:prSet phldrT="[Текст]" custT="1"/>
      <dgm:spPr>
        <a:solidFill>
          <a:srgbClr val="006666"/>
        </a:solidFill>
      </dgm:spPr>
      <dgm:t>
        <a:bodyPr/>
        <a:lstStyle/>
        <a:p>
          <a:pPr algn="ctr"/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доходы от уплаты налогов и сборов, установленных Налоговым кодексом  Российской Федерации :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доходы физических лиц;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налоги  на совокупный доход;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государственная  пошлина;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добычу полезных ископаемых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gm:t>
    </dgm:pt>
    <dgm:pt modelId="{1308977C-B5C0-4EE3-B22B-1ACA6465B710}" type="parTrans" cxnId="{F038C9EA-7669-4B46-A2AD-3A7495908283}">
      <dgm:prSet/>
      <dgm:spPr>
        <a:solidFill>
          <a:srgbClr val="6699FF"/>
        </a:solidFill>
        <a:ln>
          <a:solidFill>
            <a:srgbClr val="99CCFF"/>
          </a:solidFill>
        </a:ln>
      </dgm:spPr>
      <dgm:t>
        <a:bodyPr/>
        <a:lstStyle/>
        <a:p>
          <a:endParaRPr lang="ru-RU" dirty="0"/>
        </a:p>
      </dgm:t>
    </dgm:pt>
    <dgm:pt modelId="{397391D5-EC80-4467-9071-0D3D5547E1FC}" type="sibTrans" cxnId="{F038C9EA-7669-4B46-A2AD-3A7495908283}">
      <dgm:prSet/>
      <dgm:spPr/>
      <dgm:t>
        <a:bodyPr/>
        <a:lstStyle/>
        <a:p>
          <a:endParaRPr lang="ru-RU"/>
        </a:p>
      </dgm:t>
    </dgm:pt>
    <dgm:pt modelId="{3FF0F976-E430-4D1F-99AF-07177B944F7C}">
      <dgm:prSet phldrT="[Текст]" custT="1"/>
      <dgm:spPr>
        <a:solidFill>
          <a:srgbClr val="006666"/>
        </a:solidFill>
      </dgm:spPr>
      <dgm:t>
        <a:bodyPr/>
        <a:lstStyle/>
        <a:p>
          <a:r>
            <a:rPr lang="ru-RU" sz="1600" b="1" u="sng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Безвозмездные поступления- </a:t>
          </a:r>
        </a:p>
        <a:p>
          <a:r>
            <a:rPr lang="ru-RU" sz="1600" b="1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</a:t>
          </a:r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дотации;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-субсидии;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-субвенции;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иные межбюджетные трансферты;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безвозмездные поступления от физических и юридических лиц</a:t>
          </a:r>
        </a:p>
        <a:p>
          <a:endParaRPr lang="ru-RU" sz="1700" b="0" u="none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4314C92-F169-4EFF-835C-AA5E582131CA}" type="parTrans" cxnId="{A3E67AB5-11A7-47DB-8E6A-10B1BC2D1536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D449E078-7D5D-49D6-A890-8FA05575F534}" type="sibTrans" cxnId="{A3E67AB5-11A7-47DB-8E6A-10B1BC2D1536}">
      <dgm:prSet/>
      <dgm:spPr/>
      <dgm:t>
        <a:bodyPr/>
        <a:lstStyle/>
        <a:p>
          <a:endParaRPr lang="ru-RU"/>
        </a:p>
      </dgm:t>
    </dgm:pt>
    <dgm:pt modelId="{24541B9B-D371-49BA-A5B2-F771C5B494A7}">
      <dgm:prSet phldrT="[Текст]" custT="1"/>
      <dgm:spPr>
        <a:solidFill>
          <a:srgbClr val="006666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u="sng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Неналоговые доходы 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– доходы от использования имущества;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плата за негативное воздействие на окружающую среду;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доходы от продажи  имущества;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штрафы, санкции, возмещения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gm:t>
    </dgm:pt>
    <dgm:pt modelId="{0BABBF11-1227-411A-863C-874B6BAEA5AC}" type="parTrans" cxnId="{93913D89-7E9A-47C7-8D7A-3ABE32CBB138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89528275-5E5B-44DF-902D-6EF7E5597E8A}" type="sibTrans" cxnId="{93913D89-7E9A-47C7-8D7A-3ABE32CBB138}">
      <dgm:prSet/>
      <dgm:spPr/>
      <dgm:t>
        <a:bodyPr/>
        <a:lstStyle/>
        <a:p>
          <a:endParaRPr lang="ru-RU"/>
        </a:p>
      </dgm:t>
    </dgm:pt>
    <dgm:pt modelId="{8450C838-883F-49BB-ADCD-9FDD8CECD47D}" type="pres">
      <dgm:prSet presAssocID="{FD371F85-7801-4233-95F7-2968E256DD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377F2-6DE3-41EC-9D05-635A90327943}" type="pres">
      <dgm:prSet presAssocID="{F03BC644-0CF3-4F89-94C3-ABCD7DC6D1FF}" presName="centerShape" presStyleLbl="node0" presStyleIdx="0" presStyleCnt="1" custScaleX="82394" custScaleY="67042" custLinFactNeighborX="-97" custLinFactNeighborY="-1024"/>
      <dgm:spPr/>
      <dgm:t>
        <a:bodyPr/>
        <a:lstStyle/>
        <a:p>
          <a:endParaRPr lang="ru-RU"/>
        </a:p>
      </dgm:t>
    </dgm:pt>
    <dgm:pt modelId="{4D18CED3-1142-40EA-9116-88C40631624C}" type="pres">
      <dgm:prSet presAssocID="{1308977C-B5C0-4EE3-B22B-1ACA6465B710}" presName="parTrans" presStyleLbl="bgSibTrans2D1" presStyleIdx="0" presStyleCnt="3" custScaleX="18912" custLinFactX="91624" custLinFactY="-51999" custLinFactNeighborX="100000" custLinFactNeighborY="-100000"/>
      <dgm:spPr/>
      <dgm:t>
        <a:bodyPr/>
        <a:lstStyle/>
        <a:p>
          <a:endParaRPr lang="ru-RU"/>
        </a:p>
      </dgm:t>
    </dgm:pt>
    <dgm:pt modelId="{260436B6-97A1-4106-A465-1698EFC5DB02}" type="pres">
      <dgm:prSet presAssocID="{C7E7BE82-51F9-4614-8578-DC9ADEC0F04B}" presName="node" presStyleLbl="node1" presStyleIdx="0" presStyleCnt="3" custScaleX="97047" custScaleY="215011" custRadScaleRad="112115" custRadScaleInc="10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49E3-7EAF-4671-ACEC-5EF4114D59E5}" type="pres">
      <dgm:prSet presAssocID="{04314C92-F169-4EFF-835C-AA5E582131CA}" presName="parTrans" presStyleLbl="bgSibTrans2D1" presStyleIdx="1" presStyleCnt="3" custAng="102035" custFlipHor="1" custScaleX="16132" custLinFactNeighborX="53769" custLinFactNeighborY="-108"/>
      <dgm:spPr/>
      <dgm:t>
        <a:bodyPr/>
        <a:lstStyle/>
        <a:p>
          <a:endParaRPr lang="ru-RU"/>
        </a:p>
      </dgm:t>
    </dgm:pt>
    <dgm:pt modelId="{4C1BB923-E7F2-4FAE-BCE2-9CBC75F98424}" type="pres">
      <dgm:prSet presAssocID="{3FF0F976-E430-4D1F-99AF-07177B944F7C}" presName="node" presStyleLbl="node1" presStyleIdx="1" presStyleCnt="3" custScaleY="195102" custRadScaleRad="116745" custRadScaleInc="76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C8D6A-0A5F-4907-83DC-AB25FCA93C97}" type="pres">
      <dgm:prSet presAssocID="{0BABBF11-1227-411A-863C-874B6BAEA5AC}" presName="parTrans" presStyleLbl="bgSibTrans2D1" presStyleIdx="2" presStyleCnt="3" custAng="120935" custFlipHor="1" custScaleX="55849" custScaleY="176124" custLinFactY="-100000" custLinFactNeighborX="9998" custLinFactNeighborY="-138212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D71078B0-61B0-4A49-ACC5-75E45D65A14C}" type="pres">
      <dgm:prSet presAssocID="{24541B9B-D371-49BA-A5B2-F771C5B494A7}" presName="node" presStyleLbl="node1" presStyleIdx="2" presStyleCnt="3" custScaleX="110952" custScaleY="188020" custRadScaleRad="89054" custRadScaleInc="-89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CDAC9E-4510-49E1-AAB9-2082406B4492}" srcId="{FD371F85-7801-4233-95F7-2968E256DDD5}" destId="{F03BC644-0CF3-4F89-94C3-ABCD7DC6D1FF}" srcOrd="0" destOrd="0" parTransId="{74A53E87-F23B-4076-88B5-9CC639173AC8}" sibTransId="{8F54DD95-09DE-46E4-A201-BD755BB99C94}"/>
    <dgm:cxn modelId="{A8DAD2B3-CC0D-4BDC-9C19-7AA9DC6FB88A}" type="presOf" srcId="{FD371F85-7801-4233-95F7-2968E256DDD5}" destId="{8450C838-883F-49BB-ADCD-9FDD8CECD47D}" srcOrd="0" destOrd="0" presId="urn:microsoft.com/office/officeart/2005/8/layout/radial4"/>
    <dgm:cxn modelId="{D2D65A7A-7D12-4600-A988-1657039BA096}" type="presOf" srcId="{C7E7BE82-51F9-4614-8578-DC9ADEC0F04B}" destId="{260436B6-97A1-4106-A465-1698EFC5DB02}" srcOrd="0" destOrd="0" presId="urn:microsoft.com/office/officeart/2005/8/layout/radial4"/>
    <dgm:cxn modelId="{93913D89-7E9A-47C7-8D7A-3ABE32CBB138}" srcId="{F03BC644-0CF3-4F89-94C3-ABCD7DC6D1FF}" destId="{24541B9B-D371-49BA-A5B2-F771C5B494A7}" srcOrd="2" destOrd="0" parTransId="{0BABBF11-1227-411A-863C-874B6BAEA5AC}" sibTransId="{89528275-5E5B-44DF-902D-6EF7E5597E8A}"/>
    <dgm:cxn modelId="{1323577C-E682-4C8C-8032-31C6BD063025}" type="presOf" srcId="{04314C92-F169-4EFF-835C-AA5E582131CA}" destId="{33AE49E3-7EAF-4671-ACEC-5EF4114D59E5}" srcOrd="0" destOrd="0" presId="urn:microsoft.com/office/officeart/2005/8/layout/radial4"/>
    <dgm:cxn modelId="{0C9C6E93-3167-4853-BC3A-6DF548E9EE15}" type="presOf" srcId="{24541B9B-D371-49BA-A5B2-F771C5B494A7}" destId="{D71078B0-61B0-4A49-ACC5-75E45D65A14C}" srcOrd="0" destOrd="0" presId="urn:microsoft.com/office/officeart/2005/8/layout/radial4"/>
    <dgm:cxn modelId="{A3E67AB5-11A7-47DB-8E6A-10B1BC2D1536}" srcId="{F03BC644-0CF3-4F89-94C3-ABCD7DC6D1FF}" destId="{3FF0F976-E430-4D1F-99AF-07177B944F7C}" srcOrd="1" destOrd="0" parTransId="{04314C92-F169-4EFF-835C-AA5E582131CA}" sibTransId="{D449E078-7D5D-49D6-A890-8FA05575F534}"/>
    <dgm:cxn modelId="{DCEE90B1-9B61-4C4B-BB26-0E5B08BB34E5}" type="presOf" srcId="{3FF0F976-E430-4D1F-99AF-07177B944F7C}" destId="{4C1BB923-E7F2-4FAE-BCE2-9CBC75F98424}" srcOrd="0" destOrd="0" presId="urn:microsoft.com/office/officeart/2005/8/layout/radial4"/>
    <dgm:cxn modelId="{F038C9EA-7669-4B46-A2AD-3A7495908283}" srcId="{F03BC644-0CF3-4F89-94C3-ABCD7DC6D1FF}" destId="{C7E7BE82-51F9-4614-8578-DC9ADEC0F04B}" srcOrd="0" destOrd="0" parTransId="{1308977C-B5C0-4EE3-B22B-1ACA6465B710}" sibTransId="{397391D5-EC80-4467-9071-0D3D5547E1FC}"/>
    <dgm:cxn modelId="{C24AE16A-FA96-4323-83AE-22DB67BDFCF9}" type="presOf" srcId="{0BABBF11-1227-411A-863C-874B6BAEA5AC}" destId="{4C3C8D6A-0A5F-4907-83DC-AB25FCA93C97}" srcOrd="0" destOrd="0" presId="urn:microsoft.com/office/officeart/2005/8/layout/radial4"/>
    <dgm:cxn modelId="{C41C04FC-7693-4A33-9ABD-1ABEEAFC1E56}" type="presOf" srcId="{F03BC644-0CF3-4F89-94C3-ABCD7DC6D1FF}" destId="{7C9377F2-6DE3-41EC-9D05-635A90327943}" srcOrd="0" destOrd="0" presId="urn:microsoft.com/office/officeart/2005/8/layout/radial4"/>
    <dgm:cxn modelId="{AFC9F6B8-451C-4B94-9A20-81C6922C1432}" type="presOf" srcId="{1308977C-B5C0-4EE3-B22B-1ACA6465B710}" destId="{4D18CED3-1142-40EA-9116-88C40631624C}" srcOrd="0" destOrd="0" presId="urn:microsoft.com/office/officeart/2005/8/layout/radial4"/>
    <dgm:cxn modelId="{4FBFDD95-CD41-460F-B6B0-9E7EFE232C2C}" type="presParOf" srcId="{8450C838-883F-49BB-ADCD-9FDD8CECD47D}" destId="{7C9377F2-6DE3-41EC-9D05-635A90327943}" srcOrd="0" destOrd="0" presId="urn:microsoft.com/office/officeart/2005/8/layout/radial4"/>
    <dgm:cxn modelId="{FF5725F0-5A28-45D8-A49A-4E3D207C22BC}" type="presParOf" srcId="{8450C838-883F-49BB-ADCD-9FDD8CECD47D}" destId="{4D18CED3-1142-40EA-9116-88C40631624C}" srcOrd="1" destOrd="0" presId="urn:microsoft.com/office/officeart/2005/8/layout/radial4"/>
    <dgm:cxn modelId="{5722149E-AE15-44D2-AD20-E89D166F0D9E}" type="presParOf" srcId="{8450C838-883F-49BB-ADCD-9FDD8CECD47D}" destId="{260436B6-97A1-4106-A465-1698EFC5DB02}" srcOrd="2" destOrd="0" presId="urn:microsoft.com/office/officeart/2005/8/layout/radial4"/>
    <dgm:cxn modelId="{EB8C33DC-3D06-4035-B73E-AFA473BDDF56}" type="presParOf" srcId="{8450C838-883F-49BB-ADCD-9FDD8CECD47D}" destId="{33AE49E3-7EAF-4671-ACEC-5EF4114D59E5}" srcOrd="3" destOrd="0" presId="urn:microsoft.com/office/officeart/2005/8/layout/radial4"/>
    <dgm:cxn modelId="{375E3AB5-6A6A-4FB9-8D07-A53EF17F6A11}" type="presParOf" srcId="{8450C838-883F-49BB-ADCD-9FDD8CECD47D}" destId="{4C1BB923-E7F2-4FAE-BCE2-9CBC75F98424}" srcOrd="4" destOrd="0" presId="urn:microsoft.com/office/officeart/2005/8/layout/radial4"/>
    <dgm:cxn modelId="{BBA5423E-A9A3-45DE-BFC3-6BB85C03EBCE}" type="presParOf" srcId="{8450C838-883F-49BB-ADCD-9FDD8CECD47D}" destId="{4C3C8D6A-0A5F-4907-83DC-AB25FCA93C97}" srcOrd="5" destOrd="0" presId="urn:microsoft.com/office/officeart/2005/8/layout/radial4"/>
    <dgm:cxn modelId="{E8E62657-24CA-4038-8D86-7D3FFE0BEF9F}" type="presParOf" srcId="{8450C838-883F-49BB-ADCD-9FDD8CECD47D}" destId="{D71078B0-61B0-4A49-ACC5-75E45D65A1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0CFB-7CBF-45D3-B9B0-89A55FC82F25}">
      <dsp:nvSpPr>
        <dsp:cNvPr id="0" name=""/>
        <dsp:cNvSpPr/>
      </dsp:nvSpPr>
      <dsp:spPr>
        <a:xfrm>
          <a:off x="2504489" y="1280365"/>
          <a:ext cx="4682257" cy="1647483"/>
        </a:xfrm>
        <a:prstGeom prst="roundRect">
          <a:avLst/>
        </a:prstGeom>
        <a:gradFill flip="none" rotWithShape="0">
          <a:gsLst>
            <a:gs pos="0">
              <a:srgbClr val="33CC33">
                <a:tint val="66000"/>
                <a:satMod val="160000"/>
              </a:srgbClr>
            </a:gs>
            <a:gs pos="50000">
              <a:srgbClr val="33CC33">
                <a:tint val="44500"/>
                <a:satMod val="160000"/>
              </a:srgbClr>
            </a:gs>
            <a:gs pos="100000">
              <a:srgbClr val="33CC33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БЮДЖЕТ</a:t>
          </a: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– 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584912" y="1360788"/>
        <a:ext cx="4521411" cy="1486637"/>
      </dsp:txXfrm>
    </dsp:sp>
    <dsp:sp modelId="{5EBB23F6-D83E-4EFF-9629-107B1C45FB66}">
      <dsp:nvSpPr>
        <dsp:cNvPr id="0" name=""/>
        <dsp:cNvSpPr/>
      </dsp:nvSpPr>
      <dsp:spPr>
        <a:xfrm rot="12454355">
          <a:off x="2998526" y="1214218"/>
          <a:ext cx="2858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81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7AA73-DDEB-455D-9824-5F68868F80B5}">
      <dsp:nvSpPr>
        <dsp:cNvPr id="0" name=""/>
        <dsp:cNvSpPr/>
      </dsp:nvSpPr>
      <dsp:spPr>
        <a:xfrm>
          <a:off x="373292" y="-8007"/>
          <a:ext cx="3068974" cy="1156078"/>
        </a:xfrm>
        <a:prstGeom prst="roundRect">
          <a:avLst/>
        </a:prstGeom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ДОХОДЫ</a:t>
          </a: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поступающие в бюджет денежные средства</a:t>
          </a:r>
          <a:r>
            <a:rPr lang="ru-RU" sz="1600" kern="1200" dirty="0" smtClean="0">
              <a:latin typeface="Bookman Old Style" panose="02050604050505020204" pitchFamily="18" charset="0"/>
            </a:rPr>
            <a:t> </a:t>
          </a:r>
          <a:endParaRPr lang="ru-RU" sz="1600" kern="1200" dirty="0">
            <a:latin typeface="Bookman Old Style" panose="02050604050505020204" pitchFamily="18" charset="0"/>
          </a:endParaRPr>
        </a:p>
      </dsp:txBody>
      <dsp:txXfrm>
        <a:off x="429727" y="48428"/>
        <a:ext cx="2956104" cy="1043208"/>
      </dsp:txXfrm>
    </dsp:sp>
    <dsp:sp modelId="{561381FD-CF0C-4242-80D0-0D84905352CD}">
      <dsp:nvSpPr>
        <dsp:cNvPr id="0" name=""/>
        <dsp:cNvSpPr/>
      </dsp:nvSpPr>
      <dsp:spPr>
        <a:xfrm rot="19830759">
          <a:off x="6283327" y="1208162"/>
          <a:ext cx="2933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336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08787-916D-466B-A4A0-3ECBF50AF98B}">
      <dsp:nvSpPr>
        <dsp:cNvPr id="0" name=""/>
        <dsp:cNvSpPr/>
      </dsp:nvSpPr>
      <dsp:spPr>
        <a:xfrm>
          <a:off x="6131822" y="4067"/>
          <a:ext cx="2853389" cy="1131892"/>
        </a:xfrm>
        <a:prstGeom prst="roundRect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РАСХОДЫ</a:t>
          </a: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выплачиваемые из бюджета денежные средства </a:t>
          </a:r>
          <a:endParaRPr lang="ru-RU" sz="16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187076" y="59321"/>
        <a:ext cx="2742881" cy="1021384"/>
      </dsp:txXfrm>
    </dsp:sp>
    <dsp:sp modelId="{8818C303-687D-442A-B1A4-DD74CFC89FD0}">
      <dsp:nvSpPr>
        <dsp:cNvPr id="0" name=""/>
        <dsp:cNvSpPr/>
      </dsp:nvSpPr>
      <dsp:spPr>
        <a:xfrm rot="2159737">
          <a:off x="5943272" y="3039620"/>
          <a:ext cx="3803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035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9D23-BCFE-45E3-9EDA-7C4FAEE49428}">
      <dsp:nvSpPr>
        <dsp:cNvPr id="0" name=""/>
        <dsp:cNvSpPr/>
      </dsp:nvSpPr>
      <dsp:spPr>
        <a:xfrm>
          <a:off x="5528830" y="3151392"/>
          <a:ext cx="3456381" cy="1408839"/>
        </a:xfrm>
        <a:prstGeom prst="roundRect">
          <a:avLst/>
        </a:prstGeom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Если расходная часть бюджета превышает доходную, то бюджет формируется с </a:t>
          </a: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ДЕФИЦИТОМ</a:t>
          </a:r>
          <a:endParaRPr lang="ru-RU" sz="1600" b="1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597604" y="3220166"/>
        <a:ext cx="3318833" cy="1271291"/>
      </dsp:txXfrm>
    </dsp:sp>
    <dsp:sp modelId="{5FA5141F-DAA7-4456-8590-843EAF5013A1}">
      <dsp:nvSpPr>
        <dsp:cNvPr id="0" name=""/>
        <dsp:cNvSpPr/>
      </dsp:nvSpPr>
      <dsp:spPr>
        <a:xfrm rot="9014623">
          <a:off x="3119542" y="3003616"/>
          <a:ext cx="3053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532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70AF-7DD2-4818-8C7B-8788AA37C95A}">
      <dsp:nvSpPr>
        <dsp:cNvPr id="0" name=""/>
        <dsp:cNvSpPr/>
      </dsp:nvSpPr>
      <dsp:spPr>
        <a:xfrm>
          <a:off x="268752" y="3079384"/>
          <a:ext cx="3167898" cy="1471502"/>
        </a:xfrm>
        <a:prstGeom prst="roundRect">
          <a:avLst/>
        </a:prstGeom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89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Превышение доходов над расходами образует положительный остаток бюджета </a:t>
          </a: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ПРОФИЦИТ</a:t>
          </a: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</a:t>
          </a:r>
          <a:endParaRPr lang="ru-RU" sz="16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340585" y="3151217"/>
        <a:ext cx="3024232" cy="13278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67D9D-3FA3-4DB4-978E-948C1C09952A}">
      <dsp:nvSpPr>
        <dsp:cNvPr id="0" name=""/>
        <dsp:cNvSpPr/>
      </dsp:nvSpPr>
      <dsp:spPr>
        <a:xfrm rot="5400000">
          <a:off x="274539" y="2382074"/>
          <a:ext cx="815957" cy="1357734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83AFC-9664-41FA-9552-ECB78284CE60}">
      <dsp:nvSpPr>
        <dsp:cNvPr id="0" name=""/>
        <dsp:cNvSpPr/>
      </dsp:nvSpPr>
      <dsp:spPr>
        <a:xfrm>
          <a:off x="126777" y="2794067"/>
          <a:ext cx="1225770" cy="553894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26777" y="2794067"/>
        <a:ext cx="1225770" cy="553894"/>
      </dsp:txXfrm>
    </dsp:sp>
    <dsp:sp modelId="{568CA6B3-62A7-4CF2-A6DB-D3F9D019F15B}">
      <dsp:nvSpPr>
        <dsp:cNvPr id="0" name=""/>
        <dsp:cNvSpPr/>
      </dsp:nvSpPr>
      <dsp:spPr>
        <a:xfrm>
          <a:off x="1132829" y="2282116"/>
          <a:ext cx="231277" cy="231277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5F667-D074-4395-9D2E-F8733E56D131}">
      <dsp:nvSpPr>
        <dsp:cNvPr id="0" name=""/>
        <dsp:cNvSpPr/>
      </dsp:nvSpPr>
      <dsp:spPr>
        <a:xfrm rot="5400000">
          <a:off x="1775121" y="2010754"/>
          <a:ext cx="815957" cy="1357734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3BE69-AADE-45AD-8661-F397AE85D4D2}">
      <dsp:nvSpPr>
        <dsp:cNvPr id="0" name=""/>
        <dsp:cNvSpPr/>
      </dsp:nvSpPr>
      <dsp:spPr>
        <a:xfrm>
          <a:off x="1638918" y="2416424"/>
          <a:ext cx="1225770" cy="1074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1638918" y="2416424"/>
        <a:ext cx="1225770" cy="1074459"/>
      </dsp:txXfrm>
    </dsp:sp>
    <dsp:sp modelId="{31332371-7303-4685-84C6-38B9949DA76A}">
      <dsp:nvSpPr>
        <dsp:cNvPr id="0" name=""/>
        <dsp:cNvSpPr/>
      </dsp:nvSpPr>
      <dsp:spPr>
        <a:xfrm>
          <a:off x="2633411" y="1910796"/>
          <a:ext cx="231277" cy="231277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B8FA8-8D06-431E-9D7C-6FA6660F7EFA}">
      <dsp:nvSpPr>
        <dsp:cNvPr id="0" name=""/>
        <dsp:cNvSpPr/>
      </dsp:nvSpPr>
      <dsp:spPr>
        <a:xfrm rot="5400000">
          <a:off x="3275704" y="1639433"/>
          <a:ext cx="815957" cy="1357734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A9534-85B1-4A08-A6B6-6CFFCE0E336A}">
      <dsp:nvSpPr>
        <dsp:cNvPr id="0" name=""/>
        <dsp:cNvSpPr/>
      </dsp:nvSpPr>
      <dsp:spPr>
        <a:xfrm>
          <a:off x="3139500" y="2045103"/>
          <a:ext cx="1225770" cy="1074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3139500" y="2045103"/>
        <a:ext cx="1225770" cy="1074459"/>
      </dsp:txXfrm>
    </dsp:sp>
    <dsp:sp modelId="{97230CEB-4CDA-4785-80BB-AD5027C4848C}">
      <dsp:nvSpPr>
        <dsp:cNvPr id="0" name=""/>
        <dsp:cNvSpPr/>
      </dsp:nvSpPr>
      <dsp:spPr>
        <a:xfrm>
          <a:off x="4133993" y="1539475"/>
          <a:ext cx="231277" cy="231277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0F9F3-5352-4CA0-B24B-B47427537EB0}">
      <dsp:nvSpPr>
        <dsp:cNvPr id="0" name=""/>
        <dsp:cNvSpPr/>
      </dsp:nvSpPr>
      <dsp:spPr>
        <a:xfrm rot="5400000">
          <a:off x="4776286" y="1139495"/>
          <a:ext cx="815957" cy="1357734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448D9-CBC3-4159-AC85-F84CB760DCBD}">
      <dsp:nvSpPr>
        <dsp:cNvPr id="0" name=""/>
        <dsp:cNvSpPr/>
      </dsp:nvSpPr>
      <dsp:spPr>
        <a:xfrm>
          <a:off x="4623485" y="1562899"/>
          <a:ext cx="1225770" cy="1331695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623485" y="1562899"/>
        <a:ext cx="1225770" cy="1331695"/>
      </dsp:txXfrm>
    </dsp:sp>
    <dsp:sp modelId="{92EE8B06-138E-4D3A-8D3A-A92F839C307A}">
      <dsp:nvSpPr>
        <dsp:cNvPr id="0" name=""/>
        <dsp:cNvSpPr/>
      </dsp:nvSpPr>
      <dsp:spPr>
        <a:xfrm>
          <a:off x="5634575" y="1039537"/>
          <a:ext cx="231277" cy="231277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CF2DB-7886-4E46-B95B-C3882064520D}">
      <dsp:nvSpPr>
        <dsp:cNvPr id="0" name=""/>
        <dsp:cNvSpPr/>
      </dsp:nvSpPr>
      <dsp:spPr>
        <a:xfrm rot="5400000">
          <a:off x="6276868" y="768174"/>
          <a:ext cx="815957" cy="1357734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6B24F-CAC6-4654-A54B-31A2988A31E2}">
      <dsp:nvSpPr>
        <dsp:cNvPr id="0" name=""/>
        <dsp:cNvSpPr/>
      </dsp:nvSpPr>
      <dsp:spPr>
        <a:xfrm>
          <a:off x="6140664" y="1173844"/>
          <a:ext cx="1225770" cy="1074459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140664" y="1173844"/>
        <a:ext cx="1225770" cy="1074459"/>
      </dsp:txXfrm>
    </dsp:sp>
    <dsp:sp modelId="{2B42F072-AF15-491D-986D-2AE054B92686}">
      <dsp:nvSpPr>
        <dsp:cNvPr id="0" name=""/>
        <dsp:cNvSpPr/>
      </dsp:nvSpPr>
      <dsp:spPr>
        <a:xfrm>
          <a:off x="7135157" y="668216"/>
          <a:ext cx="231277" cy="231277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8AE9E-7DCF-48EF-9020-0A65D0DF9C5A}">
      <dsp:nvSpPr>
        <dsp:cNvPr id="0" name=""/>
        <dsp:cNvSpPr/>
      </dsp:nvSpPr>
      <dsp:spPr>
        <a:xfrm rot="5400000">
          <a:off x="7777450" y="396343"/>
          <a:ext cx="815957" cy="1357734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B61DD-0412-430A-B119-7F6B96DC5E89}">
      <dsp:nvSpPr>
        <dsp:cNvPr id="0" name=""/>
        <dsp:cNvSpPr/>
      </dsp:nvSpPr>
      <dsp:spPr>
        <a:xfrm>
          <a:off x="7644897" y="790490"/>
          <a:ext cx="1225770" cy="1075480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7644897" y="790490"/>
        <a:ext cx="1225770" cy="10754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AC3DB-D8FD-42EF-8A82-069DAE22936D}">
      <dsp:nvSpPr>
        <dsp:cNvPr id="0" name=""/>
        <dsp:cNvSpPr/>
      </dsp:nvSpPr>
      <dsp:spPr>
        <a:xfrm rot="5400000">
          <a:off x="1496898" y="714100"/>
          <a:ext cx="615576" cy="7008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100387-A00D-43EF-B63A-598D408F7496}">
      <dsp:nvSpPr>
        <dsp:cNvPr id="0" name=""/>
        <dsp:cNvSpPr/>
      </dsp:nvSpPr>
      <dsp:spPr>
        <a:xfrm>
          <a:off x="957004" y="25856"/>
          <a:ext cx="1789874" cy="737083"/>
        </a:xfrm>
        <a:prstGeom prst="roundRect">
          <a:avLst>
            <a:gd name="adj" fmla="val 16670"/>
          </a:avLst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992992" y="61844"/>
        <a:ext cx="1717898" cy="665107"/>
      </dsp:txXfrm>
    </dsp:sp>
    <dsp:sp modelId="{114B95C5-2BFC-4678-9C38-9484B9F20163}">
      <dsp:nvSpPr>
        <dsp:cNvPr id="0" name=""/>
        <dsp:cNvSpPr/>
      </dsp:nvSpPr>
      <dsp:spPr>
        <a:xfrm>
          <a:off x="2370076" y="100900"/>
          <a:ext cx="753683" cy="586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F4493-77BA-4971-8831-52F7004E23B5}">
      <dsp:nvSpPr>
        <dsp:cNvPr id="0" name=""/>
        <dsp:cNvSpPr/>
      </dsp:nvSpPr>
      <dsp:spPr>
        <a:xfrm rot="5400000">
          <a:off x="2618619" y="1574610"/>
          <a:ext cx="615576" cy="7008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C315FC-397C-4C13-A133-0C5A62A5AD13}">
      <dsp:nvSpPr>
        <dsp:cNvPr id="0" name=""/>
        <dsp:cNvSpPr/>
      </dsp:nvSpPr>
      <dsp:spPr>
        <a:xfrm>
          <a:off x="2118725" y="834659"/>
          <a:ext cx="1953231" cy="816749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158603" y="874537"/>
        <a:ext cx="1873475" cy="736993"/>
      </dsp:txXfrm>
    </dsp:sp>
    <dsp:sp modelId="{A83BA2C5-1DBF-4C01-9D72-FFF625D0268A}">
      <dsp:nvSpPr>
        <dsp:cNvPr id="0" name=""/>
        <dsp:cNvSpPr/>
      </dsp:nvSpPr>
      <dsp:spPr>
        <a:xfrm>
          <a:off x="3491797" y="961410"/>
          <a:ext cx="753683" cy="586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EB1D7-6073-4C2B-B63F-94698C652A28}">
      <dsp:nvSpPr>
        <dsp:cNvPr id="0" name=""/>
        <dsp:cNvSpPr/>
      </dsp:nvSpPr>
      <dsp:spPr>
        <a:xfrm rot="5400000">
          <a:off x="3640355" y="2390924"/>
          <a:ext cx="615576" cy="7008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832028-56C3-4F7D-A672-8CBCFD0D842E}">
      <dsp:nvSpPr>
        <dsp:cNvPr id="0" name=""/>
        <dsp:cNvSpPr/>
      </dsp:nvSpPr>
      <dsp:spPr>
        <a:xfrm>
          <a:off x="3230892" y="1686400"/>
          <a:ext cx="1916620" cy="728357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266454" y="1721962"/>
        <a:ext cx="1845496" cy="657233"/>
      </dsp:txXfrm>
    </dsp:sp>
    <dsp:sp modelId="{F39204C0-6DFE-48A5-A94F-AA13F5628731}">
      <dsp:nvSpPr>
        <dsp:cNvPr id="0" name=""/>
        <dsp:cNvSpPr/>
      </dsp:nvSpPr>
      <dsp:spPr>
        <a:xfrm>
          <a:off x="4513534" y="1777724"/>
          <a:ext cx="753683" cy="586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1F0A1-F588-48D3-9288-B7F910D54879}">
      <dsp:nvSpPr>
        <dsp:cNvPr id="0" name=""/>
        <dsp:cNvSpPr/>
      </dsp:nvSpPr>
      <dsp:spPr>
        <a:xfrm rot="5400000">
          <a:off x="4586242" y="3220838"/>
          <a:ext cx="615576" cy="7008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35CA9D-A6C2-4257-8611-D3F8412C590A}">
      <dsp:nvSpPr>
        <dsp:cNvPr id="0" name=""/>
        <dsp:cNvSpPr/>
      </dsp:nvSpPr>
      <dsp:spPr>
        <a:xfrm>
          <a:off x="4306924" y="2497941"/>
          <a:ext cx="1728309" cy="755558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4343814" y="2534831"/>
        <a:ext cx="1654529" cy="681778"/>
      </dsp:txXfrm>
    </dsp:sp>
    <dsp:sp modelId="{60B64647-DFCA-4129-8F16-7229A3B75332}">
      <dsp:nvSpPr>
        <dsp:cNvPr id="0" name=""/>
        <dsp:cNvSpPr/>
      </dsp:nvSpPr>
      <dsp:spPr>
        <a:xfrm>
          <a:off x="5459420" y="2607638"/>
          <a:ext cx="753683" cy="586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F93AB-A3DF-429E-B141-9B615FC38436}">
      <dsp:nvSpPr>
        <dsp:cNvPr id="0" name=""/>
        <dsp:cNvSpPr/>
      </dsp:nvSpPr>
      <dsp:spPr>
        <a:xfrm>
          <a:off x="5224666" y="3370890"/>
          <a:ext cx="1774693" cy="628439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255349" y="3401573"/>
        <a:ext cx="1713327" cy="56707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0" y="0"/>
          <a:ext cx="6633209" cy="1219657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35723" y="35723"/>
        <a:ext cx="5214042" cy="1148211"/>
      </dsp:txXfrm>
    </dsp:sp>
    <dsp:sp modelId="{347415BA-DC97-43E2-AE7E-CB1E89BDB6C4}">
      <dsp:nvSpPr>
        <dsp:cNvPr id="0" name=""/>
        <dsp:cNvSpPr/>
      </dsp:nvSpPr>
      <dsp:spPr>
        <a:xfrm>
          <a:off x="555531" y="1441413"/>
          <a:ext cx="6633209" cy="1219657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591254" y="1477136"/>
        <a:ext cx="5213455" cy="1148211"/>
      </dsp:txXfrm>
    </dsp:sp>
    <dsp:sp modelId="{EFCD9B4C-DA78-46C7-9E8E-1E5C23521922}">
      <dsp:nvSpPr>
        <dsp:cNvPr id="0" name=""/>
        <dsp:cNvSpPr/>
      </dsp:nvSpPr>
      <dsp:spPr>
        <a:xfrm>
          <a:off x="1102771" y="2882826"/>
          <a:ext cx="6633209" cy="1219657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138494" y="2918549"/>
        <a:ext cx="5221746" cy="1148211"/>
      </dsp:txXfrm>
    </dsp:sp>
    <dsp:sp modelId="{98AFC14A-0294-454A-9D8E-0DEDF513300C}">
      <dsp:nvSpPr>
        <dsp:cNvPr id="0" name=""/>
        <dsp:cNvSpPr/>
      </dsp:nvSpPr>
      <dsp:spPr>
        <a:xfrm>
          <a:off x="1656445" y="4320477"/>
          <a:ext cx="6633209" cy="671945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676126" y="4340158"/>
        <a:ext cx="5245539" cy="632583"/>
      </dsp:txXfrm>
    </dsp:sp>
    <dsp:sp modelId="{C21735EF-571B-421D-B69C-575E32C59B3D}">
      <dsp:nvSpPr>
        <dsp:cNvPr id="0" name=""/>
        <dsp:cNvSpPr/>
      </dsp:nvSpPr>
      <dsp:spPr>
        <a:xfrm>
          <a:off x="5840432" y="934146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018807" y="934146"/>
        <a:ext cx="436027" cy="596565"/>
      </dsp:txXfrm>
    </dsp:sp>
    <dsp:sp modelId="{A19D2155-7612-468E-A3DC-8E1D47EBEE5B}">
      <dsp:nvSpPr>
        <dsp:cNvPr id="0" name=""/>
        <dsp:cNvSpPr/>
      </dsp:nvSpPr>
      <dsp:spPr>
        <a:xfrm>
          <a:off x="6395963" y="2375559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574338" y="2375559"/>
        <a:ext cx="436027" cy="596565"/>
      </dsp:txXfrm>
    </dsp:sp>
    <dsp:sp modelId="{2C7A71E0-8E04-4158-8B58-BB3714727D7B}">
      <dsp:nvSpPr>
        <dsp:cNvPr id="0" name=""/>
        <dsp:cNvSpPr/>
      </dsp:nvSpPr>
      <dsp:spPr>
        <a:xfrm>
          <a:off x="6943203" y="3816973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121578" y="3816973"/>
        <a:ext cx="436027" cy="59656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BF323-A09A-44B7-890C-12021F3857FE}">
      <dsp:nvSpPr>
        <dsp:cNvPr id="0" name=""/>
        <dsp:cNvSpPr/>
      </dsp:nvSpPr>
      <dsp:spPr>
        <a:xfrm>
          <a:off x="1575059" y="1083880"/>
          <a:ext cx="1324742" cy="1324742"/>
        </a:xfrm>
        <a:prstGeom prst="gear9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841391" y="1394194"/>
        <a:ext cx="792078" cy="680945"/>
      </dsp:txXfrm>
    </dsp:sp>
    <dsp:sp modelId="{BE29944C-2197-4EA1-A364-98478D93E5C4}">
      <dsp:nvSpPr>
        <dsp:cNvPr id="0" name=""/>
        <dsp:cNvSpPr/>
      </dsp:nvSpPr>
      <dsp:spPr>
        <a:xfrm>
          <a:off x="804300" y="770759"/>
          <a:ext cx="963449" cy="963449"/>
        </a:xfrm>
        <a:prstGeom prst="gear6">
          <a:avLst/>
        </a:prstGeom>
        <a:solidFill>
          <a:srgbClr val="33CC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1046851" y="1014776"/>
        <a:ext cx="478347" cy="475415"/>
      </dsp:txXfrm>
    </dsp:sp>
    <dsp:sp modelId="{C90E3728-8E15-45E8-8AF3-811D7A5AFC57}">
      <dsp:nvSpPr>
        <dsp:cNvPr id="0" name=""/>
        <dsp:cNvSpPr/>
      </dsp:nvSpPr>
      <dsp:spPr>
        <a:xfrm rot="20700000">
          <a:off x="1249207" y="106077"/>
          <a:ext cx="943983" cy="943983"/>
        </a:xfrm>
        <a:prstGeom prst="gear6">
          <a:avLst/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20700000">
        <a:off x="1456251" y="313120"/>
        <a:ext cx="529897" cy="529897"/>
      </dsp:txXfrm>
    </dsp:sp>
    <dsp:sp modelId="{DE26DF0C-0EE4-478B-A590-F46B5982E06A}">
      <dsp:nvSpPr>
        <dsp:cNvPr id="0" name=""/>
        <dsp:cNvSpPr/>
      </dsp:nvSpPr>
      <dsp:spPr>
        <a:xfrm>
          <a:off x="1454788" y="894223"/>
          <a:ext cx="1695670" cy="1695670"/>
        </a:xfrm>
        <a:prstGeom prst="circularArrow">
          <a:avLst>
            <a:gd name="adj1" fmla="val 4688"/>
            <a:gd name="adj2" fmla="val 299029"/>
            <a:gd name="adj3" fmla="val 2449246"/>
            <a:gd name="adj4" fmla="val 16013806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2920B-E5C1-49F8-BC14-57F2514A690E}">
      <dsp:nvSpPr>
        <dsp:cNvPr id="0" name=""/>
        <dsp:cNvSpPr/>
      </dsp:nvSpPr>
      <dsp:spPr>
        <a:xfrm>
          <a:off x="633675" y="565247"/>
          <a:ext cx="1232010" cy="123201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50011"/>
            <a:satOff val="-25238"/>
            <a:lumOff val="16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DEF64-391A-4BFB-8501-3AC00FB9DED2}">
      <dsp:nvSpPr>
        <dsp:cNvPr id="0" name=""/>
        <dsp:cNvSpPr/>
      </dsp:nvSpPr>
      <dsp:spPr>
        <a:xfrm>
          <a:off x="1125577" y="-93026"/>
          <a:ext cx="1328355" cy="132835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500023"/>
            <a:satOff val="-50476"/>
            <a:lumOff val="33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B797E-0BA4-44ED-BB6A-3EEA851BF09E}">
      <dsp:nvSpPr>
        <dsp:cNvPr id="0" name=""/>
        <dsp:cNvSpPr/>
      </dsp:nvSpPr>
      <dsp:spPr>
        <a:xfrm>
          <a:off x="3571596" y="307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50287"/>
        <a:ext cx="4907455" cy="899880"/>
      </dsp:txXfrm>
    </dsp:sp>
    <dsp:sp modelId="{54449D0E-FDB0-4512-84C6-01A3E0DAD1F9}">
      <dsp:nvSpPr>
        <dsp:cNvPr id="0" name=""/>
        <dsp:cNvSpPr/>
      </dsp:nvSpPr>
      <dsp:spPr>
        <a:xfrm>
          <a:off x="0" y="30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58878"/>
        <a:ext cx="3454454" cy="1082698"/>
      </dsp:txXfrm>
    </dsp:sp>
    <dsp:sp modelId="{E7A1B852-FE37-4B2A-A847-5181C4BC5D06}">
      <dsp:nvSpPr>
        <dsp:cNvPr id="0" name=""/>
        <dsp:cNvSpPr/>
      </dsp:nvSpPr>
      <dsp:spPr>
        <a:xfrm>
          <a:off x="3571596" y="1320132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89804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470112"/>
        <a:ext cx="4907455" cy="899880"/>
      </dsp:txXfrm>
    </dsp:sp>
    <dsp:sp modelId="{E498182C-7E88-4624-B979-5D5FD29DA3A1}">
      <dsp:nvSpPr>
        <dsp:cNvPr id="0" name=""/>
        <dsp:cNvSpPr/>
      </dsp:nvSpPr>
      <dsp:spPr>
        <a:xfrm>
          <a:off x="0" y="129614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1354718"/>
        <a:ext cx="3454454" cy="108269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7760-FAE5-4FD3-A122-278DD2E035BA}">
      <dsp:nvSpPr>
        <dsp:cNvPr id="0" name=""/>
        <dsp:cNvSpPr/>
      </dsp:nvSpPr>
      <dsp:spPr>
        <a:xfrm>
          <a:off x="1363400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1631405" y="447033"/>
        <a:ext cx="1407022" cy="1117242"/>
      </dsp:txXfrm>
    </dsp:sp>
    <dsp:sp modelId="{3643A59B-1671-4D4F-A59D-A883152E6791}">
      <dsp:nvSpPr>
        <dsp:cNvPr id="0" name=""/>
        <dsp:cNvSpPr/>
      </dsp:nvSpPr>
      <dsp:spPr>
        <a:xfrm>
          <a:off x="470053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5 </a:t>
          </a:r>
          <a:r>
            <a:rPr lang="en-US" sz="2400" kern="1200" dirty="0" smtClean="0">
              <a:latin typeface="Book Antiqua" panose="02040602050305030304" pitchFamily="18" charset="0"/>
            </a:rPr>
            <a:t>797</a:t>
          </a:r>
          <a:endParaRPr lang="ru-RU" sz="2400" kern="1200" dirty="0" smtClean="0">
            <a:latin typeface="Book Antiqua" panose="02040602050305030304" pitchFamily="18" charset="0"/>
          </a:endParaRPr>
        </a:p>
      </dsp:txBody>
      <dsp:txXfrm>
        <a:off x="633588" y="163894"/>
        <a:ext cx="789614" cy="789614"/>
      </dsp:txXfrm>
    </dsp:sp>
    <dsp:sp modelId="{F7E97BA1-24A1-45D6-B192-2170BE92821F}">
      <dsp:nvSpPr>
        <dsp:cNvPr id="0" name=""/>
        <dsp:cNvSpPr/>
      </dsp:nvSpPr>
      <dsp:spPr>
        <a:xfrm>
          <a:off x="4155111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kern="1200" dirty="0" smtClean="0">
            <a:latin typeface="Book Antiqua" panose="02040602050305030304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4423116" y="447033"/>
        <a:ext cx="1407022" cy="931031"/>
      </dsp:txXfrm>
    </dsp:sp>
    <dsp:sp modelId="{D332D07B-30FF-42B9-A8B2-49CDE7549373}">
      <dsp:nvSpPr>
        <dsp:cNvPr id="0" name=""/>
        <dsp:cNvSpPr/>
      </dsp:nvSpPr>
      <dsp:spPr>
        <a:xfrm>
          <a:off x="3261764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1 200</a:t>
          </a:r>
        </a:p>
      </dsp:txBody>
      <dsp:txXfrm>
        <a:off x="3425299" y="163894"/>
        <a:ext cx="789614" cy="78961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72006" y="-54006"/>
          <a:ext cx="183761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72006" y="1501366"/>
        <a:ext cx="1837612" cy="1555372"/>
      </dsp:txXfrm>
    </dsp:sp>
    <dsp:sp modelId="{618E9A71-C7B6-49E6-AD40-F59AFA2FF54E}">
      <dsp:nvSpPr>
        <dsp:cNvPr id="0" name=""/>
        <dsp:cNvSpPr/>
      </dsp:nvSpPr>
      <dsp:spPr>
        <a:xfrm>
          <a:off x="271748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1905469" y="-54006"/>
          <a:ext cx="1650094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1905469" y="1501366"/>
        <a:ext cx="1650094" cy="1555372"/>
      </dsp:txXfrm>
    </dsp:sp>
    <dsp:sp modelId="{0C4286C5-0555-4054-A647-3B434F87A041}">
      <dsp:nvSpPr>
        <dsp:cNvPr id="0" name=""/>
        <dsp:cNvSpPr/>
      </dsp:nvSpPr>
      <dsp:spPr>
        <a:xfrm>
          <a:off x="2066822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3632087" y="-41874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3632087" y="1513498"/>
        <a:ext cx="1707342" cy="1555372"/>
      </dsp:txXfrm>
    </dsp:sp>
    <dsp:sp modelId="{BBEE444F-A7A9-4A63-9620-81A4A08103A6}">
      <dsp:nvSpPr>
        <dsp:cNvPr id="0" name=""/>
        <dsp:cNvSpPr/>
      </dsp:nvSpPr>
      <dsp:spPr>
        <a:xfrm>
          <a:off x="379676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5A7CB-FA83-4C1B-9DA6-1B847729F468}">
      <dsp:nvSpPr>
        <dsp:cNvPr id="0" name=""/>
        <dsp:cNvSpPr/>
      </dsp:nvSpPr>
      <dsp:spPr>
        <a:xfrm>
          <a:off x="5349075" y="-54006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5349075" y="1501366"/>
        <a:ext cx="1707342" cy="1555372"/>
      </dsp:txXfrm>
    </dsp:sp>
    <dsp:sp modelId="{A0713DDE-9676-4FDA-A941-FBD2D7810897}">
      <dsp:nvSpPr>
        <dsp:cNvPr id="0" name=""/>
        <dsp:cNvSpPr/>
      </dsp:nvSpPr>
      <dsp:spPr>
        <a:xfrm>
          <a:off x="5555323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6CAFF-DF3A-4548-8BAB-AE28DBAB2F3D}">
      <dsp:nvSpPr>
        <dsp:cNvPr id="0" name=""/>
        <dsp:cNvSpPr/>
      </dsp:nvSpPr>
      <dsp:spPr>
        <a:xfrm>
          <a:off x="5241606" y="4015166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36,7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0,1%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529044"/>
        <a:ext cx="1958818" cy="1334105"/>
      </dsp:txXfrm>
    </dsp:sp>
    <dsp:sp modelId="{7766ADEF-FB53-4983-94F4-5FE3AE2CBA12}">
      <dsp:nvSpPr>
        <dsp:cNvPr id="0" name=""/>
        <dsp:cNvSpPr/>
      </dsp:nvSpPr>
      <dsp:spPr>
        <a:xfrm>
          <a:off x="482453" y="4015166"/>
          <a:ext cx="2916900" cy="1889489"/>
        </a:xfrm>
        <a:prstGeom prst="roundRect">
          <a:avLst>
            <a:gd name="adj" fmla="val 10000"/>
          </a:avLst>
        </a:prstGeom>
        <a:solidFill>
          <a:srgbClr val="CCE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15 110,0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4,9%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23959" y="4529044"/>
        <a:ext cx="1958818" cy="1334105"/>
      </dsp:txXfrm>
    </dsp:sp>
    <dsp:sp modelId="{CCFEB5DE-3373-4761-A93B-87744DA0A518}">
      <dsp:nvSpPr>
        <dsp:cNvPr id="0" name=""/>
        <dsp:cNvSpPr/>
      </dsp:nvSpPr>
      <dsp:spPr>
        <a:xfrm>
          <a:off x="5241606" y="0"/>
          <a:ext cx="2916900" cy="1889489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234 577,6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76,8%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1506"/>
        <a:ext cx="1958818" cy="1334105"/>
      </dsp:txXfrm>
    </dsp:sp>
    <dsp:sp modelId="{5BE233CE-133A-46B6-882F-C71CA023695A}">
      <dsp:nvSpPr>
        <dsp:cNvPr id="0" name=""/>
        <dsp:cNvSpPr/>
      </dsp:nvSpPr>
      <dsp:spPr>
        <a:xfrm>
          <a:off x="504067" y="72008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55 435,6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18,2%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45573" y="113514"/>
        <a:ext cx="1958818" cy="1334105"/>
      </dsp:txXfrm>
    </dsp:sp>
    <dsp:sp modelId="{F2A88057-DE1D-4E71-9529-931EEE6A921B}">
      <dsp:nvSpPr>
        <dsp:cNvPr id="0" name=""/>
        <dsp:cNvSpPr/>
      </dsp:nvSpPr>
      <dsp:spPr>
        <a:xfrm>
          <a:off x="1704717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453562" y="1085410"/>
        <a:ext cx="1807871" cy="1807871"/>
      </dsp:txXfrm>
    </dsp:sp>
    <dsp:sp modelId="{D6216DE0-A0F5-4B44-A05F-292CE9E36C83}">
      <dsp:nvSpPr>
        <dsp:cNvPr id="0" name=""/>
        <dsp:cNvSpPr/>
      </dsp:nvSpPr>
      <dsp:spPr>
        <a:xfrm rot="5400000">
          <a:off x="4379526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-5400000">
        <a:off x="4379526" y="1085410"/>
        <a:ext cx="1807871" cy="1807871"/>
      </dsp:txXfrm>
    </dsp:sp>
    <dsp:sp modelId="{2D0FF0FE-E359-40F1-8281-255C31E64BD1}">
      <dsp:nvSpPr>
        <dsp:cNvPr id="0" name=""/>
        <dsp:cNvSpPr/>
      </dsp:nvSpPr>
      <dsp:spPr>
        <a:xfrm rot="10800000">
          <a:off x="4379526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10800000">
        <a:off x="4379526" y="3011374"/>
        <a:ext cx="1807871" cy="1807871"/>
      </dsp:txXfrm>
    </dsp:sp>
    <dsp:sp modelId="{EE741BB2-91B5-4C89-8475-1247BA2DFAEE}">
      <dsp:nvSpPr>
        <dsp:cNvPr id="0" name=""/>
        <dsp:cNvSpPr/>
      </dsp:nvSpPr>
      <dsp:spPr>
        <a:xfrm rot="16200000">
          <a:off x="1704717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5400000">
        <a:off x="2453562" y="3011374"/>
        <a:ext cx="1807871" cy="1807871"/>
      </dsp:txXfrm>
    </dsp:sp>
    <dsp:sp modelId="{EB31243E-C510-4820-A05E-25AEC463C1AA}">
      <dsp:nvSpPr>
        <dsp:cNvPr id="0" name=""/>
        <dsp:cNvSpPr/>
      </dsp:nvSpPr>
      <dsp:spPr>
        <a:xfrm>
          <a:off x="3879106" y="2420908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8757C-4C39-42D5-A131-75BC28F136B4}">
      <dsp:nvSpPr>
        <dsp:cNvPr id="0" name=""/>
        <dsp:cNvSpPr/>
      </dsp:nvSpPr>
      <dsp:spPr>
        <a:xfrm rot="10800000">
          <a:off x="3879106" y="2716141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Bookman Old Style" panose="02050604050505020204" pitchFamily="18" charset="0"/>
            </a:rPr>
            <a:t>«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20 750,7   21 067,5  19 148,6    19 688,5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91842"/>
                <a:satOff val="-13221"/>
                <a:lumOff val="692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1842"/>
                <a:satOff val="-13221"/>
                <a:lumOff val="692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1842"/>
                <a:satOff val="-13221"/>
                <a:lumOff val="69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400,1        375,6           0,0            0,0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91842"/>
              <a:satOff val="-13221"/>
              <a:lumOff val="69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683"/>
                <a:satOff val="-26441"/>
                <a:lumOff val="1384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3683"/>
                <a:satOff val="-26441"/>
                <a:lumOff val="1384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3683"/>
                <a:satOff val="-26441"/>
                <a:lumOff val="138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30,0          30,0           0,0            0,0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183683"/>
              <a:satOff val="-26441"/>
              <a:lumOff val="138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275525"/>
                <a:satOff val="-39662"/>
                <a:lumOff val="207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275525"/>
                <a:satOff val="-39662"/>
                <a:lumOff val="207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275525"/>
                <a:satOff val="-39662"/>
                <a:lumOff val="207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275525"/>
              <a:satOff val="-39662"/>
              <a:lumOff val="2077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67366"/>
                <a:satOff val="-52883"/>
                <a:lumOff val="2769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7366"/>
                <a:satOff val="-52883"/>
                <a:lumOff val="2769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7366"/>
                <a:satOff val="-52883"/>
                <a:lumOff val="276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681,9        688,5       714,9         742,5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367366"/>
              <a:satOff val="-52883"/>
              <a:lumOff val="276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459208"/>
                <a:satOff val="-66103"/>
                <a:lumOff val="3461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459208"/>
                <a:satOff val="-66103"/>
                <a:lumOff val="3461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459208"/>
                <a:satOff val="-66103"/>
                <a:lumOff val="34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532,6        571,6          0,0              0,0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459208"/>
              <a:satOff val="-66103"/>
              <a:lumOff val="346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3 879,0     3 980,0          0,0              0,0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551049"/>
              <a:satOff val="-79324"/>
              <a:lumOff val="415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EE99A-8AD1-4479-AB02-6127F2B3F97D}">
      <dsp:nvSpPr>
        <dsp:cNvPr id="0" name=""/>
        <dsp:cNvSpPr/>
      </dsp:nvSpPr>
      <dsp:spPr>
        <a:xfrm rot="5400000">
          <a:off x="335204" y="853340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80A5D-5071-4E06-9794-A49E6A96801B}">
      <dsp:nvSpPr>
        <dsp:cNvPr id="0" name=""/>
        <dsp:cNvSpPr/>
      </dsp:nvSpPr>
      <dsp:spPr>
        <a:xfrm>
          <a:off x="166952" y="1354464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sp:txBody>
      <dsp:txXfrm>
        <a:off x="166952" y="1354464"/>
        <a:ext cx="1514193" cy="1327279"/>
      </dsp:txXfrm>
    </dsp:sp>
    <dsp:sp modelId="{CD1A929C-8B18-4C72-90A5-515233021736}">
      <dsp:nvSpPr>
        <dsp:cNvPr id="0" name=""/>
        <dsp:cNvSpPr/>
      </dsp:nvSpPr>
      <dsp:spPr>
        <a:xfrm>
          <a:off x="1395448" y="729862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A679E-A96A-422C-A014-F0449641CE22}">
      <dsp:nvSpPr>
        <dsp:cNvPr id="0" name=""/>
        <dsp:cNvSpPr/>
      </dsp:nvSpPr>
      <dsp:spPr>
        <a:xfrm rot="5400000">
          <a:off x="2188872" y="394648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89727-4B9A-4E1F-822E-D890779AA11B}">
      <dsp:nvSpPr>
        <dsp:cNvPr id="0" name=""/>
        <dsp:cNvSpPr/>
      </dsp:nvSpPr>
      <dsp:spPr>
        <a:xfrm>
          <a:off x="2020620" y="895772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22 378,8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22 416,2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 898,6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 812,7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020620" y="895772"/>
        <a:ext cx="1514193" cy="1327279"/>
      </dsp:txXfrm>
    </dsp:sp>
    <dsp:sp modelId="{5C49551B-8505-4DD2-94DC-BF6EA189FB52}">
      <dsp:nvSpPr>
        <dsp:cNvPr id="0" name=""/>
        <dsp:cNvSpPr/>
      </dsp:nvSpPr>
      <dsp:spPr>
        <a:xfrm>
          <a:off x="3249116" y="271170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12E94-4220-4B11-994F-44F4DB8C2892}">
      <dsp:nvSpPr>
        <dsp:cNvPr id="0" name=""/>
        <dsp:cNvSpPr/>
      </dsp:nvSpPr>
      <dsp:spPr>
        <a:xfrm rot="5400000">
          <a:off x="4042540" y="-64043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D082C-7375-4A43-A974-DBC7F9DEDAEF}">
      <dsp:nvSpPr>
        <dsp:cNvPr id="0" name=""/>
        <dsp:cNvSpPr/>
      </dsp:nvSpPr>
      <dsp:spPr>
        <a:xfrm>
          <a:off x="3874288" y="437080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6 081,9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6 075,3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5 798,6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6 029,1</a:t>
          </a:r>
          <a:endParaRPr lang="ru-RU" sz="1600" b="1" kern="1200" dirty="0">
            <a:solidFill>
              <a:srgbClr val="FF9900"/>
            </a:solidFill>
            <a:latin typeface="Bookman Old Style" panose="02050604050505020204" pitchFamily="18" charset="0"/>
          </a:endParaRPr>
        </a:p>
      </dsp:txBody>
      <dsp:txXfrm>
        <a:off x="3874288" y="437080"/>
        <a:ext cx="1514193" cy="1327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B5819-9B3D-4568-9547-AFC951CF3D2C}">
      <dsp:nvSpPr>
        <dsp:cNvPr id="0" name=""/>
        <dsp:cNvSpPr/>
      </dsp:nvSpPr>
      <dsp:spPr>
        <a:xfrm>
          <a:off x="5003615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2097795" y="340176"/>
              </a:lnTo>
              <a:lnTo>
                <a:pt x="2097795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13774-8708-44C9-8B44-D4625EB3F276}">
      <dsp:nvSpPr>
        <dsp:cNvPr id="0" name=""/>
        <dsp:cNvSpPr/>
      </dsp:nvSpPr>
      <dsp:spPr>
        <a:xfrm>
          <a:off x="4957895" y="4269170"/>
          <a:ext cx="91440" cy="4991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A1722-E878-453D-824C-4C528D099CB0}">
      <dsp:nvSpPr>
        <dsp:cNvPr id="0" name=""/>
        <dsp:cNvSpPr/>
      </dsp:nvSpPr>
      <dsp:spPr>
        <a:xfrm>
          <a:off x="2905820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2097795" y="0"/>
              </a:moveTo>
              <a:lnTo>
                <a:pt x="209779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CC280-11B7-4F3C-8711-6EF09C223A6B}">
      <dsp:nvSpPr>
        <dsp:cNvPr id="0" name=""/>
        <dsp:cNvSpPr/>
      </dsp:nvSpPr>
      <dsp:spPr>
        <a:xfrm>
          <a:off x="3954717" y="268009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86608-A472-4B03-9662-90A27C98BBA7}">
      <dsp:nvSpPr>
        <dsp:cNvPr id="0" name=""/>
        <dsp:cNvSpPr/>
      </dsp:nvSpPr>
      <dsp:spPr>
        <a:xfrm>
          <a:off x="2441162" y="2680090"/>
          <a:ext cx="1513555" cy="499179"/>
        </a:xfrm>
        <a:custGeom>
          <a:avLst/>
          <a:gdLst/>
          <a:ahLst/>
          <a:cxnLst/>
          <a:rect l="0" t="0" r="0" b="0"/>
          <a:pathLst>
            <a:path>
              <a:moveTo>
                <a:pt x="1513555" y="0"/>
              </a:moveTo>
              <a:lnTo>
                <a:pt x="151355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D25B-5FEF-4A2B-B48C-E98BA8CB0939}">
      <dsp:nvSpPr>
        <dsp:cNvPr id="0" name=""/>
        <dsp:cNvSpPr/>
      </dsp:nvSpPr>
      <dsp:spPr>
        <a:xfrm>
          <a:off x="2905820" y="109101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E4A8-9669-439F-B4B2-38F05C17829B}">
      <dsp:nvSpPr>
        <dsp:cNvPr id="0" name=""/>
        <dsp:cNvSpPr/>
      </dsp:nvSpPr>
      <dsp:spPr>
        <a:xfrm>
          <a:off x="1348840" y="1091010"/>
          <a:ext cx="1556980" cy="499179"/>
        </a:xfrm>
        <a:custGeom>
          <a:avLst/>
          <a:gdLst/>
          <a:ahLst/>
          <a:cxnLst/>
          <a:rect l="0" t="0" r="0" b="0"/>
          <a:pathLst>
            <a:path>
              <a:moveTo>
                <a:pt x="1556980" y="0"/>
              </a:moveTo>
              <a:lnTo>
                <a:pt x="1556980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E4E0-8FE0-4901-8CCF-E83FFD38F352}">
      <dsp:nvSpPr>
        <dsp:cNvPr id="0" name=""/>
        <dsp:cNvSpPr/>
      </dsp:nvSpPr>
      <dsp:spPr>
        <a:xfrm>
          <a:off x="1515768" y="1110"/>
          <a:ext cx="2780103" cy="108990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5F58E-9FED-41B8-8B40-E9008DC8C68B}">
      <dsp:nvSpPr>
        <dsp:cNvPr id="0" name=""/>
        <dsp:cNvSpPr/>
      </dsp:nvSpPr>
      <dsp:spPr>
        <a:xfrm>
          <a:off x="1706477" y="182283"/>
          <a:ext cx="278010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738399" y="214205"/>
        <a:ext cx="2716259" cy="1026056"/>
      </dsp:txXfrm>
    </dsp:sp>
    <dsp:sp modelId="{A7294914-302E-466D-BF9E-28D7B4E984D0}">
      <dsp:nvSpPr>
        <dsp:cNvPr id="0" name=""/>
        <dsp:cNvSpPr/>
      </dsp:nvSpPr>
      <dsp:spPr>
        <a:xfrm>
          <a:off x="490650" y="159019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D0B835-FCDC-4526-B1C0-A3659D95E162}">
      <dsp:nvSpPr>
        <dsp:cNvPr id="0" name=""/>
        <dsp:cNvSpPr/>
      </dsp:nvSpPr>
      <dsp:spPr>
        <a:xfrm>
          <a:off x="681359" y="177136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713281" y="1803285"/>
        <a:ext cx="1652534" cy="1026056"/>
      </dsp:txXfrm>
    </dsp:sp>
    <dsp:sp modelId="{0D7CA14B-F4BC-4BE0-BF5A-C5D07C758FB8}">
      <dsp:nvSpPr>
        <dsp:cNvPr id="0" name=""/>
        <dsp:cNvSpPr/>
      </dsp:nvSpPr>
      <dsp:spPr>
        <a:xfrm>
          <a:off x="2588446" y="1590190"/>
          <a:ext cx="2732542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69AA7C-DF1C-4987-A3C8-8435A0C36A65}">
      <dsp:nvSpPr>
        <dsp:cNvPr id="0" name=""/>
        <dsp:cNvSpPr/>
      </dsp:nvSpPr>
      <dsp:spPr>
        <a:xfrm>
          <a:off x="2779155" y="1771363"/>
          <a:ext cx="2732542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811077" y="1803285"/>
        <a:ext cx="2668698" cy="1026056"/>
      </dsp:txXfrm>
    </dsp:sp>
    <dsp:sp modelId="{BD6490A8-E07B-4CFE-AF6B-7E977AB9132F}">
      <dsp:nvSpPr>
        <dsp:cNvPr id="0" name=""/>
        <dsp:cNvSpPr/>
      </dsp:nvSpPr>
      <dsp:spPr>
        <a:xfrm>
          <a:off x="1582973" y="317927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21929F-9F60-49B8-9124-ECC115265009}">
      <dsp:nvSpPr>
        <dsp:cNvPr id="0" name=""/>
        <dsp:cNvSpPr/>
      </dsp:nvSpPr>
      <dsp:spPr>
        <a:xfrm>
          <a:off x="1773681" y="336044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805603" y="3392365"/>
        <a:ext cx="1652534" cy="1026056"/>
      </dsp:txXfrm>
    </dsp:sp>
    <dsp:sp modelId="{E5CADDF7-4950-4576-A377-E56DF0AECD5F}">
      <dsp:nvSpPr>
        <dsp:cNvPr id="0" name=""/>
        <dsp:cNvSpPr/>
      </dsp:nvSpPr>
      <dsp:spPr>
        <a:xfrm>
          <a:off x="3680768" y="3179270"/>
          <a:ext cx="2645693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59B450-0C31-47C4-B183-092FC4C56DFA}">
      <dsp:nvSpPr>
        <dsp:cNvPr id="0" name=""/>
        <dsp:cNvSpPr/>
      </dsp:nvSpPr>
      <dsp:spPr>
        <a:xfrm>
          <a:off x="3871477" y="3360443"/>
          <a:ext cx="264569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3903399" y="3392365"/>
        <a:ext cx="2581849" cy="1026056"/>
      </dsp:txXfrm>
    </dsp:sp>
    <dsp:sp modelId="{10DE429D-FE47-4339-B711-F9A9244645E7}">
      <dsp:nvSpPr>
        <dsp:cNvPr id="0" name=""/>
        <dsp:cNvSpPr/>
      </dsp:nvSpPr>
      <dsp:spPr>
        <a:xfrm>
          <a:off x="2047631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552AE5-3011-4864-B548-0D8D2FF033C3}">
      <dsp:nvSpPr>
        <dsp:cNvPr id="0" name=""/>
        <dsp:cNvSpPr/>
      </dsp:nvSpPr>
      <dsp:spPr>
        <a:xfrm>
          <a:off x="2238339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270261" y="4981445"/>
        <a:ext cx="1652534" cy="1026056"/>
      </dsp:txXfrm>
    </dsp:sp>
    <dsp:sp modelId="{61691663-9F20-4B9E-85A9-55D23F9D3810}">
      <dsp:nvSpPr>
        <dsp:cNvPr id="0" name=""/>
        <dsp:cNvSpPr/>
      </dsp:nvSpPr>
      <dsp:spPr>
        <a:xfrm>
          <a:off x="4145426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6DDD73-F957-46E3-AF83-73EDB152307B}">
      <dsp:nvSpPr>
        <dsp:cNvPr id="0" name=""/>
        <dsp:cNvSpPr/>
      </dsp:nvSpPr>
      <dsp:spPr>
        <a:xfrm>
          <a:off x="4336135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поселений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4368057" y="4981445"/>
        <a:ext cx="1652534" cy="1026056"/>
      </dsp:txXfrm>
    </dsp:sp>
    <dsp:sp modelId="{931EE309-FFD3-4C2A-8233-05520FF0F2A1}">
      <dsp:nvSpPr>
        <dsp:cNvPr id="0" name=""/>
        <dsp:cNvSpPr/>
      </dsp:nvSpPr>
      <dsp:spPr>
        <a:xfrm>
          <a:off x="6243222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97EBE5-4DDB-4072-A13A-882AD78703AC}">
      <dsp:nvSpPr>
        <dsp:cNvPr id="0" name=""/>
        <dsp:cNvSpPr/>
      </dsp:nvSpPr>
      <dsp:spPr>
        <a:xfrm>
          <a:off x="6433930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6465852" y="4981445"/>
        <a:ext cx="1652534" cy="102605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6 373,6       7 805,4     </a:t>
          </a:r>
          <a:r>
            <a:rPr lang="en-US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9 198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,3      7 921,2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3 758,4        3 821,8    3 821,8       3 821,8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38 316,7       29 627,6   28 140,2   28 236,8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114 219,1     109 701,4   97 411,7  101 569,4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7 894,8         8 100,1     6 260,4      6 260,4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303,7            273,7        273,7         273,7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5 574,2        6 364,3       6 354,3     6 354,3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54DDD-F4DA-4A36-AB06-FBDEC7E5E38E}">
      <dsp:nvSpPr>
        <dsp:cNvPr id="0" name=""/>
        <dsp:cNvSpPr/>
      </dsp:nvSpPr>
      <dsp:spPr>
        <a:xfrm>
          <a:off x="0" y="116030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35 322,8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24 092,4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19 053,9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20 116,5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16030"/>
        <a:ext cx="1743784" cy="1122278"/>
      </dsp:txXfrm>
    </dsp:sp>
    <dsp:sp modelId="{EE63A76D-9084-4419-91D7-520C0EC7C6C6}">
      <dsp:nvSpPr>
        <dsp:cNvPr id="0" name=""/>
        <dsp:cNvSpPr/>
      </dsp:nvSpPr>
      <dsp:spPr>
        <a:xfrm>
          <a:off x="1918163" y="116030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10 732,9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11 236,0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10 </a:t>
          </a:r>
          <a:r>
            <a:rPr lang="en-US" sz="1200" b="1" kern="120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609</a:t>
          </a:r>
          <a:r>
            <a:rPr lang="ru-RU" sz="1200" b="1" kern="120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,4</a:t>
          </a:r>
          <a:endParaRPr lang="ru-RU" sz="1200" b="1" kern="1200" dirty="0" smtClean="0">
            <a:solidFill>
              <a:srgbClr val="00CC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11 </a:t>
          </a:r>
          <a:r>
            <a:rPr lang="ru-RU" sz="1200" b="1" kern="120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175,9</a:t>
          </a: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16030"/>
        <a:ext cx="1743784" cy="1122278"/>
      </dsp:txXfrm>
    </dsp:sp>
    <dsp:sp modelId="{113DEE62-8E0B-45EA-9365-27D5EB7B2FA9}">
      <dsp:nvSpPr>
        <dsp:cNvPr id="0" name=""/>
        <dsp:cNvSpPr/>
      </dsp:nvSpPr>
      <dsp:spPr>
        <a:xfrm>
          <a:off x="3836327" y="126974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rPr>
            <a:t>4 026,7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4 149,8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3 </a:t>
          </a: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826,6</a:t>
          </a:r>
          <a:endParaRPr lang="ru-RU" sz="1200" b="1" kern="1200" dirty="0" smtClean="0">
            <a:solidFill>
              <a:srgbClr val="00CC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4 045,3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26974"/>
        <a:ext cx="1743784" cy="1122278"/>
      </dsp:txXfrm>
    </dsp:sp>
    <dsp:sp modelId="{3034827D-1D71-48CF-B852-1EC7B582E801}">
      <dsp:nvSpPr>
        <dsp:cNvPr id="0" name=""/>
        <dsp:cNvSpPr/>
      </dsp:nvSpPr>
      <dsp:spPr>
        <a:xfrm>
          <a:off x="0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1 008,0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1 010,9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920,4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971,8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37148"/>
        <a:ext cx="1743784" cy="1111205"/>
      </dsp:txXfrm>
    </dsp:sp>
    <dsp:sp modelId="{720BA885-68AA-497F-8315-8F49DE994051}">
      <dsp:nvSpPr>
        <dsp:cNvPr id="0" name=""/>
        <dsp:cNvSpPr/>
      </dsp:nvSpPr>
      <dsp:spPr>
        <a:xfrm>
          <a:off x="1918163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300,0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256,6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637148"/>
        <a:ext cx="1743784" cy="1111205"/>
      </dsp:txXfrm>
    </dsp:sp>
    <dsp:sp modelId="{CA72324F-D3D7-431C-AF55-3ED930C7D492}">
      <dsp:nvSpPr>
        <dsp:cNvPr id="0" name=""/>
        <dsp:cNvSpPr/>
      </dsp:nvSpPr>
      <dsp:spPr>
        <a:xfrm>
          <a:off x="3836327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</a:t>
          </a:r>
          <a:r>
            <a:rPr lang="ru-RU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637148"/>
        <a:ext cx="1743784" cy="1111205"/>
      </dsp:txXfrm>
    </dsp:sp>
    <dsp:sp modelId="{3C49A998-DF15-457F-A135-AEF9271646C5}">
      <dsp:nvSpPr>
        <dsp:cNvPr id="0" name=""/>
        <dsp:cNvSpPr/>
      </dsp:nvSpPr>
      <dsp:spPr>
        <a:xfrm>
          <a:off x="10166" y="3164543"/>
          <a:ext cx="1743784" cy="1311877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12 471,2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12 742,4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66" y="3164543"/>
        <a:ext cx="1743784" cy="1093226"/>
      </dsp:txXfrm>
    </dsp:sp>
    <dsp:sp modelId="{411BF985-420B-4D08-A58E-D4A947AAB9AF}">
      <dsp:nvSpPr>
        <dsp:cNvPr id="0" name=""/>
        <dsp:cNvSpPr/>
      </dsp:nvSpPr>
      <dsp:spPr>
        <a:xfrm>
          <a:off x="1919453" y="3179657"/>
          <a:ext cx="1743784" cy="1330636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2 238,4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2 261,8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9453" y="3179657"/>
        <a:ext cx="1743784" cy="1108859"/>
      </dsp:txXfrm>
    </dsp:sp>
    <dsp:sp modelId="{EB939345-C471-4FFD-AE7E-57D717FD336D}">
      <dsp:nvSpPr>
        <dsp:cNvPr id="0" name=""/>
        <dsp:cNvSpPr/>
      </dsp:nvSpPr>
      <dsp:spPr>
        <a:xfrm>
          <a:off x="3836327" y="3144978"/>
          <a:ext cx="1743784" cy="1331442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1 237,6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1 236,6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1 173,1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1 220,0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3144978"/>
        <a:ext cx="1743784" cy="110953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5FE76-D13B-4212-9EFA-A9545B683AF8}">
      <dsp:nvSpPr>
        <dsp:cNvPr id="0" name=""/>
        <dsp:cNvSpPr/>
      </dsp:nvSpPr>
      <dsp:spPr>
        <a:xfrm>
          <a:off x="0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anose="02050604050505020204" pitchFamily="18" charset="0"/>
            </a:rPr>
            <a:t> </a:t>
          </a:r>
          <a:r>
            <a:rPr lang="ru-RU" sz="1900" kern="1200" dirty="0" smtClean="0">
              <a:latin typeface="Sitka Small" panose="02000505000000020004" pitchFamily="2" charset="0"/>
            </a:rPr>
            <a:t>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14.00-18.00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33708" y="526826"/>
        <a:ext cx="1859764" cy="1404891"/>
      </dsp:txXfrm>
    </dsp:sp>
    <dsp:sp modelId="{2D303DCD-190B-4478-BDEC-5B3D399CBB61}">
      <dsp:nvSpPr>
        <dsp:cNvPr id="0" name=""/>
        <dsp:cNvSpPr/>
      </dsp:nvSpPr>
      <dsp:spPr>
        <a:xfrm>
          <a:off x="5434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434" y="1940119"/>
        <a:ext cx="1357169" cy="618597"/>
      </dsp:txXfrm>
    </dsp:sp>
    <dsp:sp modelId="{5C2F2897-AD49-4E7D-B215-A60FFC8D1B0C}">
      <dsp:nvSpPr>
        <dsp:cNvPr id="0" name=""/>
        <dsp:cNvSpPr/>
      </dsp:nvSpPr>
      <dsp:spPr>
        <a:xfrm>
          <a:off x="1417120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A37BE-E7B4-4C05-872C-3716C3372581}">
      <dsp:nvSpPr>
        <dsp:cNvPr id="0" name=""/>
        <dsp:cNvSpPr/>
      </dsp:nvSpPr>
      <dsp:spPr>
        <a:xfrm>
          <a:off x="2246271" y="512136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>
              <a:latin typeface="Sitka Small" panose="02000505000000020004" pitchFamily="2" charset="0"/>
            </a:rPr>
            <a:t>пгт</a:t>
          </a:r>
          <a:r>
            <a:rPr lang="ru-RU" sz="1500" kern="1200" dirty="0" smtClean="0">
              <a:latin typeface="Sitka Small" panose="02000505000000020004" pitchFamily="2" charset="0"/>
            </a:rPr>
            <a:t>. Холм-Жирковский</a:t>
          </a: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2279979" y="545844"/>
        <a:ext cx="1859764" cy="1404891"/>
      </dsp:txXfrm>
    </dsp:sp>
    <dsp:sp modelId="{51D62B2D-0738-4A6C-998B-4BE0E46B9DFB}">
      <dsp:nvSpPr>
        <dsp:cNvPr id="0" name=""/>
        <dsp:cNvSpPr/>
      </dsp:nvSpPr>
      <dsp:spPr>
        <a:xfrm>
          <a:off x="2258739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258739" y="1940119"/>
        <a:ext cx="1357169" cy="618597"/>
      </dsp:txXfrm>
    </dsp:sp>
    <dsp:sp modelId="{57F6F0C9-B63C-47F8-A535-C57DE9A9C441}">
      <dsp:nvSpPr>
        <dsp:cNvPr id="0" name=""/>
        <dsp:cNvSpPr/>
      </dsp:nvSpPr>
      <dsp:spPr>
        <a:xfrm>
          <a:off x="3670425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BC6C3-E16C-44C0-8209-A484484B77F2}">
      <dsp:nvSpPr>
        <dsp:cNvPr id="0" name=""/>
        <dsp:cNvSpPr/>
      </dsp:nvSpPr>
      <dsp:spPr>
        <a:xfrm>
          <a:off x="4512045" y="501520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8(48139)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2-11-73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2-20-68</a:t>
          </a:r>
          <a:endParaRPr lang="ru-RU" sz="2000" kern="1200" dirty="0">
            <a:latin typeface="Sitka Small" panose="02000505000000020004" pitchFamily="2" charset="0"/>
          </a:endParaRPr>
        </a:p>
      </dsp:txBody>
      <dsp:txXfrm>
        <a:off x="4545753" y="535228"/>
        <a:ext cx="1859764" cy="1404891"/>
      </dsp:txXfrm>
    </dsp:sp>
    <dsp:sp modelId="{46C91A30-F7B2-4023-B150-D16B78BAA061}">
      <dsp:nvSpPr>
        <dsp:cNvPr id="0" name=""/>
        <dsp:cNvSpPr/>
      </dsp:nvSpPr>
      <dsp:spPr>
        <a:xfrm>
          <a:off x="4512045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512045" y="1940119"/>
        <a:ext cx="1357169" cy="618597"/>
      </dsp:txXfrm>
    </dsp:sp>
    <dsp:sp modelId="{5D29DC6B-456E-4B9E-ACC6-D3B873A50633}">
      <dsp:nvSpPr>
        <dsp:cNvPr id="0" name=""/>
        <dsp:cNvSpPr/>
      </dsp:nvSpPr>
      <dsp:spPr>
        <a:xfrm>
          <a:off x="5923731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E186F-2DBB-442C-868F-FE57E3A75F65}">
      <dsp:nvSpPr>
        <dsp:cNvPr id="0" name=""/>
        <dsp:cNvSpPr/>
      </dsp:nvSpPr>
      <dsp:spPr>
        <a:xfrm>
          <a:off x="6759915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 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14.00-17.00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6793623" y="526826"/>
        <a:ext cx="1859764" cy="1404891"/>
      </dsp:txXfrm>
    </dsp:sp>
    <dsp:sp modelId="{95F94A5F-C93D-4193-AA58-F733F0C48CFF}">
      <dsp:nvSpPr>
        <dsp:cNvPr id="0" name=""/>
        <dsp:cNvSpPr/>
      </dsp:nvSpPr>
      <dsp:spPr>
        <a:xfrm>
          <a:off x="6765350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765350" y="1940119"/>
        <a:ext cx="1357169" cy="618597"/>
      </dsp:txXfrm>
    </dsp:sp>
    <dsp:sp modelId="{525BA4C9-C8D9-4521-9C13-FC90A8E1AB26}">
      <dsp:nvSpPr>
        <dsp:cNvPr id="0" name=""/>
        <dsp:cNvSpPr/>
      </dsp:nvSpPr>
      <dsp:spPr>
        <a:xfrm>
          <a:off x="8177036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3963A-2AB4-4F3A-818E-A3F1A0B4DBD5}">
      <dsp:nvSpPr>
        <dsp:cNvPr id="0" name=""/>
        <dsp:cNvSpPr/>
      </dsp:nvSpPr>
      <dsp:spPr>
        <a:xfrm>
          <a:off x="-6354230" y="-912963"/>
          <a:ext cx="7563444" cy="7563444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F8B65-6703-4171-BCFF-B2A3A5C9EF87}">
      <dsp:nvSpPr>
        <dsp:cNvPr id="0" name=""/>
        <dsp:cNvSpPr/>
      </dsp:nvSpPr>
      <dsp:spPr>
        <a:xfrm>
          <a:off x="595138" y="395036"/>
          <a:ext cx="6471291" cy="864508"/>
        </a:xfrm>
        <a:prstGeom prst="rect">
          <a:avLst/>
        </a:prstGeom>
        <a:solidFill>
          <a:srgbClr val="33CCCC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203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очередной финансовый год и на плановый период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95138" y="395036"/>
        <a:ext cx="6471291" cy="864508"/>
      </dsp:txXfrm>
    </dsp:sp>
    <dsp:sp modelId="{E9C7CECD-7CB7-4217-AF78-D9DA406B69A0}">
      <dsp:nvSpPr>
        <dsp:cNvPr id="0" name=""/>
        <dsp:cNvSpPr/>
      </dsp:nvSpPr>
      <dsp:spPr>
        <a:xfrm>
          <a:off x="92484" y="323965"/>
          <a:ext cx="1080635" cy="1080635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90A4-867A-4651-937A-B3B3962E96E0}">
      <dsp:nvSpPr>
        <dsp:cNvPr id="0" name=""/>
        <dsp:cNvSpPr/>
      </dsp:nvSpPr>
      <dsp:spPr>
        <a:xfrm>
          <a:off x="1128443" y="1729016"/>
          <a:ext cx="5975649" cy="864508"/>
        </a:xfrm>
        <a:prstGeom prst="rect">
          <a:avLst/>
        </a:prstGeom>
        <a:solidFill>
          <a:srgbClr val="33CCCC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203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 на  очередной финансовый год и на плановый период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28443" y="1729016"/>
        <a:ext cx="5975649" cy="864508"/>
      </dsp:txXfrm>
    </dsp:sp>
    <dsp:sp modelId="{88CB4410-FBA0-4293-BC8C-E070CD1A3D07}">
      <dsp:nvSpPr>
        <dsp:cNvPr id="0" name=""/>
        <dsp:cNvSpPr/>
      </dsp:nvSpPr>
      <dsp:spPr>
        <a:xfrm>
          <a:off x="588126" y="1620952"/>
          <a:ext cx="1080635" cy="1080635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1A62-AE7A-47BD-879D-B724E5F04CC8}">
      <dsp:nvSpPr>
        <dsp:cNvPr id="0" name=""/>
        <dsp:cNvSpPr/>
      </dsp:nvSpPr>
      <dsp:spPr>
        <a:xfrm>
          <a:off x="1128443" y="3026002"/>
          <a:ext cx="5975649" cy="864508"/>
        </a:xfrm>
        <a:prstGeom prst="rect">
          <a:avLst/>
        </a:prstGeom>
        <a:solidFill>
          <a:srgbClr val="33CCCC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203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Региональные проекты, входящие в состав национальных проектов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28443" y="3026002"/>
        <a:ext cx="5975649" cy="864508"/>
      </dsp:txXfrm>
    </dsp:sp>
    <dsp:sp modelId="{7CE1008A-EC4F-4A9E-9A1B-F2C825989FD4}">
      <dsp:nvSpPr>
        <dsp:cNvPr id="0" name=""/>
        <dsp:cNvSpPr/>
      </dsp:nvSpPr>
      <dsp:spPr>
        <a:xfrm>
          <a:off x="588126" y="2917939"/>
          <a:ext cx="1080635" cy="1080635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88C191-0C1F-4C2A-AE59-DA406918D4F8}">
      <dsp:nvSpPr>
        <dsp:cNvPr id="0" name=""/>
        <dsp:cNvSpPr/>
      </dsp:nvSpPr>
      <dsp:spPr>
        <a:xfrm>
          <a:off x="632801" y="4322989"/>
          <a:ext cx="6471291" cy="864508"/>
        </a:xfrm>
        <a:prstGeom prst="rect">
          <a:avLst/>
        </a:prstGeom>
        <a:solidFill>
          <a:srgbClr val="33CCCC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203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632801" y="4322989"/>
        <a:ext cx="6471291" cy="864508"/>
      </dsp:txXfrm>
    </dsp:sp>
    <dsp:sp modelId="{6A14B762-2467-4F8D-A549-53728741713E}">
      <dsp:nvSpPr>
        <dsp:cNvPr id="0" name=""/>
        <dsp:cNvSpPr/>
      </dsp:nvSpPr>
      <dsp:spPr>
        <a:xfrm>
          <a:off x="35480" y="4209652"/>
          <a:ext cx="1080635" cy="1080635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AECFF-FDA4-4EF8-BDF9-C673FE5563E8}">
      <dsp:nvSpPr>
        <dsp:cNvPr id="0" name=""/>
        <dsp:cNvSpPr/>
      </dsp:nvSpPr>
      <dsp:spPr>
        <a:xfrm rot="5400000">
          <a:off x="2990466" y="589924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388339" y="770108"/>
        <a:ext cx="1187915" cy="1365420"/>
      </dsp:txXfrm>
    </dsp:sp>
    <dsp:sp modelId="{002E6CA7-7525-4B3A-BDEA-2E7EE438876D}">
      <dsp:nvSpPr>
        <dsp:cNvPr id="0" name=""/>
        <dsp:cNvSpPr/>
      </dsp:nvSpPr>
      <dsp:spPr>
        <a:xfrm>
          <a:off x="4927414" y="839826"/>
          <a:ext cx="2213765" cy="1190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31EB5-310B-4C29-A308-C76A0039882D}">
      <dsp:nvSpPr>
        <dsp:cNvPr id="0" name=""/>
        <dsp:cNvSpPr/>
      </dsp:nvSpPr>
      <dsp:spPr>
        <a:xfrm rot="5400000">
          <a:off x="1160184" y="503258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FF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58057" y="683442"/>
        <a:ext cx="1187915" cy="1365420"/>
      </dsp:txXfrm>
    </dsp:sp>
    <dsp:sp modelId="{645E9327-EFF8-4681-AA27-642B2006EE5F}">
      <dsp:nvSpPr>
        <dsp:cNvPr id="0" name=""/>
        <dsp:cNvSpPr/>
      </dsp:nvSpPr>
      <dsp:spPr>
        <a:xfrm rot="5400000">
          <a:off x="2084827" y="2255763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FFC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2482700" y="2435947"/>
        <a:ext cx="1187915" cy="1365420"/>
      </dsp:txXfrm>
    </dsp:sp>
    <dsp:sp modelId="{F350C8BC-685B-4971-88B8-B9A5CA3EEBC9}">
      <dsp:nvSpPr>
        <dsp:cNvPr id="0" name=""/>
        <dsp:cNvSpPr/>
      </dsp:nvSpPr>
      <dsp:spPr>
        <a:xfrm>
          <a:off x="0" y="2523557"/>
          <a:ext cx="2142354" cy="1190196"/>
        </a:xfrm>
        <a:prstGeom prst="wedgeRoundRectCallou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D43CD-C870-4968-8E6F-80318E0E08E1}">
      <dsp:nvSpPr>
        <dsp:cNvPr id="0" name=""/>
        <dsp:cNvSpPr/>
      </dsp:nvSpPr>
      <dsp:spPr>
        <a:xfrm rot="5400000">
          <a:off x="3948675" y="2255763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4346548" y="2435947"/>
        <a:ext cx="1187915" cy="1365420"/>
      </dsp:txXfrm>
    </dsp:sp>
    <dsp:sp modelId="{7FBAD070-8E4C-422C-8CB2-0A12B2F0C227}">
      <dsp:nvSpPr>
        <dsp:cNvPr id="0" name=""/>
        <dsp:cNvSpPr/>
      </dsp:nvSpPr>
      <dsp:spPr>
        <a:xfrm rot="5400000">
          <a:off x="3020322" y="3939494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FF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418195" y="4119678"/>
        <a:ext cx="1187915" cy="1365420"/>
      </dsp:txXfrm>
    </dsp:sp>
    <dsp:sp modelId="{A747FBB7-DD11-46DD-975D-DE55298BFCD0}">
      <dsp:nvSpPr>
        <dsp:cNvPr id="0" name=""/>
        <dsp:cNvSpPr/>
      </dsp:nvSpPr>
      <dsp:spPr>
        <a:xfrm>
          <a:off x="4927414" y="4207289"/>
          <a:ext cx="2213765" cy="1190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215E5-EFF6-49A1-8AE4-4F5263ECB00F}">
      <dsp:nvSpPr>
        <dsp:cNvPr id="0" name=""/>
        <dsp:cNvSpPr/>
      </dsp:nvSpPr>
      <dsp:spPr>
        <a:xfrm rot="5400000">
          <a:off x="1116211" y="3890439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99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14084" y="4070623"/>
        <a:ext cx="1187915" cy="13654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30024-3547-4DF7-8B52-D3A137491D87}">
      <dsp:nvSpPr>
        <dsp:cNvPr id="0" name=""/>
        <dsp:cNvSpPr/>
      </dsp:nvSpPr>
      <dsp:spPr>
        <a:xfrm>
          <a:off x="0" y="410083"/>
          <a:ext cx="2732809" cy="2732809"/>
        </a:xfrm>
        <a:prstGeom prst="ellipse">
          <a:avLst/>
        </a:prstGeom>
        <a:solidFill>
          <a:srgbClr val="9999FF"/>
        </a:solidFill>
        <a:ln>
          <a:solidFill>
            <a:srgbClr val="6600C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00211" y="810294"/>
        <a:ext cx="1932387" cy="1932387"/>
      </dsp:txXfrm>
    </dsp:sp>
    <dsp:sp modelId="{0C787C91-28F5-442A-87C4-96572BD68890}">
      <dsp:nvSpPr>
        <dsp:cNvPr id="0" name=""/>
        <dsp:cNvSpPr/>
      </dsp:nvSpPr>
      <dsp:spPr>
        <a:xfrm>
          <a:off x="2175594" y="513820"/>
          <a:ext cx="2732809" cy="2732809"/>
        </a:xfrm>
        <a:prstGeom prst="ellipse">
          <a:avLst/>
        </a:prstGeom>
        <a:solidFill>
          <a:srgbClr val="00CC99"/>
        </a:solidFill>
        <a:ln>
          <a:solidFill>
            <a:srgbClr val="0066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2575805" y="914031"/>
        <a:ext cx="1932387" cy="1932387"/>
      </dsp:txXfrm>
    </dsp:sp>
    <dsp:sp modelId="{ED03ABD5-21AC-47F6-A0A6-99C6792E06F0}">
      <dsp:nvSpPr>
        <dsp:cNvPr id="0" name=""/>
        <dsp:cNvSpPr/>
      </dsp:nvSpPr>
      <dsp:spPr>
        <a:xfrm>
          <a:off x="4375620" y="424403"/>
          <a:ext cx="2732809" cy="2732809"/>
        </a:xfrm>
        <a:prstGeom prst="ellipse">
          <a:avLst/>
        </a:prstGeom>
        <a:solidFill>
          <a:srgbClr val="FF66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775831" y="824614"/>
        <a:ext cx="1932387" cy="19323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23DEF-263A-4F3D-AA0A-EF82F728FA1E}">
      <dsp:nvSpPr>
        <dsp:cNvPr id="0" name=""/>
        <dsp:cNvSpPr/>
      </dsp:nvSpPr>
      <dsp:spPr>
        <a:xfrm>
          <a:off x="539985" y="3072310"/>
          <a:ext cx="363204" cy="2787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2787214"/>
              </a:lnTo>
              <a:lnTo>
                <a:pt x="363204" y="2787214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51318" y="4395648"/>
        <a:ext cx="140539" cy="140539"/>
      </dsp:txXfrm>
    </dsp:sp>
    <dsp:sp modelId="{B19E7357-EE4F-48FF-90A3-0E0234BDB7C5}">
      <dsp:nvSpPr>
        <dsp:cNvPr id="0" name=""/>
        <dsp:cNvSpPr/>
      </dsp:nvSpPr>
      <dsp:spPr>
        <a:xfrm>
          <a:off x="539985" y="3072310"/>
          <a:ext cx="360990" cy="2152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495" y="0"/>
              </a:lnTo>
              <a:lnTo>
                <a:pt x="180495" y="2152475"/>
              </a:lnTo>
              <a:lnTo>
                <a:pt x="360990" y="215247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665917" y="4093984"/>
        <a:ext cx="109126" cy="109126"/>
      </dsp:txXfrm>
    </dsp:sp>
    <dsp:sp modelId="{452A65E6-090D-4A52-83A9-5946FCE3E538}">
      <dsp:nvSpPr>
        <dsp:cNvPr id="0" name=""/>
        <dsp:cNvSpPr/>
      </dsp:nvSpPr>
      <dsp:spPr>
        <a:xfrm>
          <a:off x="539985" y="3072310"/>
          <a:ext cx="363204" cy="1524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1524358"/>
              </a:lnTo>
              <a:lnTo>
                <a:pt x="363204" y="152435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82412" y="3795314"/>
        <a:ext cx="78351" cy="78351"/>
      </dsp:txXfrm>
    </dsp:sp>
    <dsp:sp modelId="{7AB69E78-5C6A-4309-840E-2839E8EFBD4F}">
      <dsp:nvSpPr>
        <dsp:cNvPr id="0" name=""/>
        <dsp:cNvSpPr/>
      </dsp:nvSpPr>
      <dsp:spPr>
        <a:xfrm>
          <a:off x="539985" y="3072310"/>
          <a:ext cx="363204" cy="69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691878"/>
              </a:lnTo>
              <a:lnTo>
                <a:pt x="363204" y="69187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2052" y="3398714"/>
        <a:ext cx="39070" cy="39070"/>
      </dsp:txXfrm>
    </dsp:sp>
    <dsp:sp modelId="{D7CE73AC-70FA-452D-AA2A-52AE60A79BF4}">
      <dsp:nvSpPr>
        <dsp:cNvPr id="0" name=""/>
        <dsp:cNvSpPr/>
      </dsp:nvSpPr>
      <dsp:spPr>
        <a:xfrm>
          <a:off x="539985" y="2938459"/>
          <a:ext cx="365413" cy="133851"/>
        </a:xfrm>
        <a:custGeom>
          <a:avLst/>
          <a:gdLst/>
          <a:ahLst/>
          <a:cxnLst/>
          <a:rect l="0" t="0" r="0" b="0"/>
          <a:pathLst>
            <a:path>
              <a:moveTo>
                <a:pt x="0" y="133851"/>
              </a:moveTo>
              <a:lnTo>
                <a:pt x="182706" y="133851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12963" y="2995656"/>
        <a:ext cx="19457" cy="19457"/>
      </dsp:txXfrm>
    </dsp:sp>
    <dsp:sp modelId="{417EC0B5-8652-439D-A285-DBAC4D41D20B}">
      <dsp:nvSpPr>
        <dsp:cNvPr id="0" name=""/>
        <dsp:cNvSpPr/>
      </dsp:nvSpPr>
      <dsp:spPr>
        <a:xfrm>
          <a:off x="539985" y="2231809"/>
          <a:ext cx="363204" cy="840500"/>
        </a:xfrm>
        <a:custGeom>
          <a:avLst/>
          <a:gdLst/>
          <a:ahLst/>
          <a:cxnLst/>
          <a:rect l="0" t="0" r="0" b="0"/>
          <a:pathLst>
            <a:path>
              <a:moveTo>
                <a:pt x="0" y="840500"/>
              </a:moveTo>
              <a:lnTo>
                <a:pt x="181602" y="840500"/>
              </a:lnTo>
              <a:lnTo>
                <a:pt x="181602" y="0"/>
              </a:lnTo>
              <a:lnTo>
                <a:pt x="363204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98697" y="2629169"/>
        <a:ext cx="45780" cy="45780"/>
      </dsp:txXfrm>
    </dsp:sp>
    <dsp:sp modelId="{27A8325B-CAF5-410B-A80E-53DEFD3B379F}">
      <dsp:nvSpPr>
        <dsp:cNvPr id="0" name=""/>
        <dsp:cNvSpPr/>
      </dsp:nvSpPr>
      <dsp:spPr>
        <a:xfrm>
          <a:off x="539985" y="1496222"/>
          <a:ext cx="363204" cy="1576088"/>
        </a:xfrm>
        <a:custGeom>
          <a:avLst/>
          <a:gdLst/>
          <a:ahLst/>
          <a:cxnLst/>
          <a:rect l="0" t="0" r="0" b="0"/>
          <a:pathLst>
            <a:path>
              <a:moveTo>
                <a:pt x="0" y="1576088"/>
              </a:moveTo>
              <a:lnTo>
                <a:pt x="181602" y="1576088"/>
              </a:lnTo>
              <a:lnTo>
                <a:pt x="181602" y="0"/>
              </a:lnTo>
              <a:lnTo>
                <a:pt x="363204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681153" y="2243831"/>
        <a:ext cx="80869" cy="80869"/>
      </dsp:txXfrm>
    </dsp:sp>
    <dsp:sp modelId="{09298883-D820-40DD-90C1-C00A98AC6E37}">
      <dsp:nvSpPr>
        <dsp:cNvPr id="0" name=""/>
        <dsp:cNvSpPr/>
      </dsp:nvSpPr>
      <dsp:spPr>
        <a:xfrm>
          <a:off x="539985" y="683335"/>
          <a:ext cx="324115" cy="2388974"/>
        </a:xfrm>
        <a:custGeom>
          <a:avLst/>
          <a:gdLst/>
          <a:ahLst/>
          <a:cxnLst/>
          <a:rect l="0" t="0" r="0" b="0"/>
          <a:pathLst>
            <a:path>
              <a:moveTo>
                <a:pt x="0" y="2388974"/>
              </a:moveTo>
              <a:lnTo>
                <a:pt x="162057" y="2388974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41771" y="1817551"/>
        <a:ext cx="120543" cy="120543"/>
      </dsp:txXfrm>
    </dsp:sp>
    <dsp:sp modelId="{DFAB9813-768F-4559-83FF-DB653D04E50B}">
      <dsp:nvSpPr>
        <dsp:cNvPr id="0" name=""/>
        <dsp:cNvSpPr/>
      </dsp:nvSpPr>
      <dsp:spPr>
        <a:xfrm rot="16200000">
          <a:off x="-1424198" y="2802317"/>
          <a:ext cx="3388381" cy="539985"/>
        </a:xfrm>
        <a:prstGeom prst="rect">
          <a:avLst/>
        </a:prstGeom>
        <a:gradFill flip="none" rotWithShape="0">
          <a:gsLst>
            <a:gs pos="0">
              <a:srgbClr val="FF5050">
                <a:tint val="66000"/>
                <a:satMod val="160000"/>
              </a:srgbClr>
            </a:gs>
            <a:gs pos="50000">
              <a:srgbClr val="FF5050">
                <a:tint val="44500"/>
                <a:satMod val="160000"/>
              </a:srgbClr>
            </a:gs>
            <a:gs pos="100000">
              <a:srgbClr val="FF505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rgbClr val="CC0000"/>
              </a:solidFill>
              <a:latin typeface="Book Antiqua" panose="02040602050305030304" pitchFamily="18" charset="0"/>
            </a:rPr>
            <a:t>ЦЕЛИ  И  ЗАДАЧИ</a:t>
          </a:r>
          <a:endParaRPr lang="ru-RU" sz="2700" kern="1200" dirty="0">
            <a:solidFill>
              <a:srgbClr val="CC0000"/>
            </a:solidFill>
            <a:latin typeface="Book Antiqua" panose="02040602050305030304" pitchFamily="18" charset="0"/>
          </a:endParaRPr>
        </a:p>
      </dsp:txBody>
      <dsp:txXfrm>
        <a:off x="-1424198" y="2802317"/>
        <a:ext cx="3388381" cy="539985"/>
      </dsp:txXfrm>
    </dsp:sp>
    <dsp:sp modelId="{BB238364-FC69-40C7-9DBA-8B89256BDA09}">
      <dsp:nvSpPr>
        <dsp:cNvPr id="0" name=""/>
        <dsp:cNvSpPr/>
      </dsp:nvSpPr>
      <dsp:spPr>
        <a:xfrm>
          <a:off x="864101" y="329191"/>
          <a:ext cx="7879577" cy="70828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660066"/>
              </a:solidFill>
              <a:latin typeface="Sitka Small" panose="02000505000000020004" pitchFamily="2" charset="0"/>
            </a:rPr>
            <a:t>совершенствование межбюджетного регулирования  с целью повышения эффективности использования бюджетных средств , повышение уровня прозрачности и предсказуемости формирования межбюджетных трансфертов</a:t>
          </a:r>
          <a:endParaRPr lang="ru-RU" sz="1400" kern="1200" dirty="0">
            <a:solidFill>
              <a:srgbClr val="660066"/>
            </a:solidFill>
            <a:latin typeface="Sitka Small" panose="02000505000000020004" pitchFamily="2" charset="0"/>
          </a:endParaRPr>
        </a:p>
      </dsp:txBody>
      <dsp:txXfrm>
        <a:off x="864101" y="329191"/>
        <a:ext cx="7879577" cy="708288"/>
      </dsp:txXfrm>
    </dsp:sp>
    <dsp:sp modelId="{9E9C4E90-20CF-4EC7-9274-6549105A805D}">
      <dsp:nvSpPr>
        <dsp:cNvPr id="0" name=""/>
        <dsp:cNvSpPr/>
      </dsp:nvSpPr>
      <dsp:spPr>
        <a:xfrm>
          <a:off x="903190" y="1102143"/>
          <a:ext cx="7879577" cy="78815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3190" y="1102143"/>
        <a:ext cx="7879577" cy="788157"/>
      </dsp:txXfrm>
    </dsp:sp>
    <dsp:sp modelId="{226F4886-6928-44FD-9ADA-B1CF83DC66F3}">
      <dsp:nvSpPr>
        <dsp:cNvPr id="0" name=""/>
        <dsp:cNvSpPr/>
      </dsp:nvSpPr>
      <dsp:spPr>
        <a:xfrm>
          <a:off x="903190" y="1961816"/>
          <a:ext cx="7879577" cy="53998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660066"/>
              </a:solidFill>
              <a:latin typeface="Sitka Small" panose="02000505000000020004" pitchFamily="2" charset="0"/>
            </a:rPr>
            <a:t>обеспечение устойчивости бюджетной системы Холм-Жирковского района и бюджетов городского и сельских поселений Холм-Жирковского района</a:t>
          </a:r>
          <a:endParaRPr lang="ru-RU" sz="1400" kern="1200" dirty="0">
            <a:solidFill>
              <a:srgbClr val="660066"/>
            </a:solidFill>
            <a:latin typeface="Sitka Small" panose="02000505000000020004" pitchFamily="2" charset="0"/>
          </a:endParaRPr>
        </a:p>
      </dsp:txBody>
      <dsp:txXfrm>
        <a:off x="903190" y="1961816"/>
        <a:ext cx="7879577" cy="539985"/>
      </dsp:txXfrm>
    </dsp:sp>
    <dsp:sp modelId="{8DFE2CFD-64F4-4DAF-8272-7A26E58246C3}">
      <dsp:nvSpPr>
        <dsp:cNvPr id="0" name=""/>
        <dsp:cNvSpPr/>
      </dsp:nvSpPr>
      <dsp:spPr>
        <a:xfrm>
          <a:off x="905398" y="2592455"/>
          <a:ext cx="7879577" cy="69200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5398" y="2592455"/>
        <a:ext cx="7879577" cy="692007"/>
      </dsp:txXfrm>
    </dsp:sp>
    <dsp:sp modelId="{AE6D7DC3-2449-416D-95BD-7840531C7D2B}">
      <dsp:nvSpPr>
        <dsp:cNvPr id="0" name=""/>
        <dsp:cNvSpPr/>
      </dsp:nvSpPr>
      <dsp:spPr>
        <a:xfrm>
          <a:off x="903190" y="3343850"/>
          <a:ext cx="7881773" cy="840676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660066"/>
              </a:solidFill>
              <a:latin typeface="Sitka Small" panose="02000505000000020004" pitchFamily="2" charset="0"/>
            </a:rPr>
            <a:t>безусловное исполнение и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</a:t>
          </a:r>
          <a:endParaRPr lang="ru-RU" sz="1400" kern="1200" dirty="0">
            <a:solidFill>
              <a:srgbClr val="660066"/>
            </a:solidFill>
            <a:latin typeface="Sitka Small" panose="02000505000000020004" pitchFamily="2" charset="0"/>
          </a:endParaRPr>
        </a:p>
      </dsp:txBody>
      <dsp:txXfrm>
        <a:off x="903190" y="3343850"/>
        <a:ext cx="7881773" cy="840676"/>
      </dsp:txXfrm>
    </dsp:sp>
    <dsp:sp modelId="{AFCC86B6-BF4F-4110-A11D-5307A7A470C3}">
      <dsp:nvSpPr>
        <dsp:cNvPr id="0" name=""/>
        <dsp:cNvSpPr/>
      </dsp:nvSpPr>
      <dsp:spPr>
        <a:xfrm>
          <a:off x="903190" y="4287611"/>
          <a:ext cx="7806570" cy="618116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укрепление доходной базы консолидированного бюджета Холм-Жирковского района за счет наращивания стабильных доходных источников и мобилизации в бюджет имеющихся резервов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3190" y="4287611"/>
        <a:ext cx="7806570" cy="618116"/>
      </dsp:txXfrm>
    </dsp:sp>
    <dsp:sp modelId="{804B82CD-D12E-4856-B339-BD4CF6FDB575}">
      <dsp:nvSpPr>
        <dsp:cNvPr id="0" name=""/>
        <dsp:cNvSpPr/>
      </dsp:nvSpPr>
      <dsp:spPr>
        <a:xfrm>
          <a:off x="900976" y="5011051"/>
          <a:ext cx="7874848" cy="42746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660066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</a:t>
          </a:r>
          <a:endParaRPr lang="ru-RU" sz="1400" kern="1200" dirty="0">
            <a:solidFill>
              <a:srgbClr val="660066"/>
            </a:solidFill>
            <a:latin typeface="Sitka Small" panose="02000505000000020004" pitchFamily="2" charset="0"/>
          </a:endParaRPr>
        </a:p>
      </dsp:txBody>
      <dsp:txXfrm>
        <a:off x="900976" y="5011051"/>
        <a:ext cx="7874848" cy="427468"/>
      </dsp:txXfrm>
    </dsp:sp>
    <dsp:sp modelId="{6AC14197-C9C1-4213-9FAA-E4356CCB8B92}">
      <dsp:nvSpPr>
        <dsp:cNvPr id="0" name=""/>
        <dsp:cNvSpPr/>
      </dsp:nvSpPr>
      <dsp:spPr>
        <a:xfrm>
          <a:off x="903190" y="5511126"/>
          <a:ext cx="7860731" cy="69679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поддержка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3190" y="5511126"/>
        <a:ext cx="7860731" cy="6967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13904" cy="557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63"/>
              </a:lnTo>
              <a:lnTo>
                <a:pt x="3413904" y="384163"/>
              </a:lnTo>
              <a:lnTo>
                <a:pt x="3413904" y="557191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Кредиты кредитных организаций</a:t>
          </a:r>
          <a:endParaRPr lang="ru-RU" sz="16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40754" y="1728194"/>
          <a:ext cx="1867763" cy="1729943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48283" y="1925346"/>
          <a:ext cx="1867763" cy="1729943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kern="1200" dirty="0">
            <a:latin typeface="Book Antiqua" pitchFamily="18" charset="0"/>
          </a:endParaRPr>
        </a:p>
      </dsp:txBody>
      <dsp:txXfrm>
        <a:off x="7098951" y="1976014"/>
        <a:ext cx="1766427" cy="16286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377F2-6DE3-41EC-9D05-635A90327943}">
      <dsp:nvSpPr>
        <dsp:cNvPr id="0" name=""/>
        <dsp:cNvSpPr/>
      </dsp:nvSpPr>
      <dsp:spPr>
        <a:xfrm>
          <a:off x="3151349" y="4600636"/>
          <a:ext cx="2284586" cy="1858912"/>
        </a:xfrm>
        <a:prstGeom prst="ellipse">
          <a:avLst/>
        </a:prstGeom>
        <a:solidFill>
          <a:srgbClr val="37C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85919" y="4872867"/>
        <a:ext cx="1615446" cy="1314450"/>
      </dsp:txXfrm>
    </dsp:sp>
    <dsp:sp modelId="{4D18CED3-1142-40EA-9116-88C40631624C}">
      <dsp:nvSpPr>
        <dsp:cNvPr id="0" name=""/>
        <dsp:cNvSpPr/>
      </dsp:nvSpPr>
      <dsp:spPr>
        <a:xfrm rot="13284977">
          <a:off x="7569368" y="2184681"/>
          <a:ext cx="545928" cy="790236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99CC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0436B6-97A1-4106-A465-1698EFC5DB02}">
      <dsp:nvSpPr>
        <dsp:cNvPr id="0" name=""/>
        <dsp:cNvSpPr/>
      </dsp:nvSpPr>
      <dsp:spPr>
        <a:xfrm>
          <a:off x="-49793" y="560686"/>
          <a:ext cx="2556334" cy="4530918"/>
        </a:xfrm>
        <a:prstGeom prst="roundRect">
          <a:avLst>
            <a:gd name="adj" fmla="val 10000"/>
          </a:avLst>
        </a:prstGeom>
        <a:solidFill>
          <a:srgbClr val="0066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доходы от уплаты налогов и сборов, установленных Налоговым кодексом  Российской Федерации 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доходы физических лиц;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налоги  на совокупный доход;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государственная  пошлина;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добычу полезных ископаемых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sp:txBody>
      <dsp:txXfrm>
        <a:off x="25079" y="635558"/>
        <a:ext cx="2406590" cy="4381174"/>
      </dsp:txXfrm>
    </dsp:sp>
    <dsp:sp modelId="{33AE49E3-7EAF-4671-ACEC-5EF4114D59E5}">
      <dsp:nvSpPr>
        <dsp:cNvPr id="0" name=""/>
        <dsp:cNvSpPr/>
      </dsp:nvSpPr>
      <dsp:spPr>
        <a:xfrm rot="2501726" flipH="1">
          <a:off x="7733448" y="3231614"/>
          <a:ext cx="503935" cy="790236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1BB923-E7F2-4FAE-BCE2-9CBC75F98424}">
      <dsp:nvSpPr>
        <dsp:cNvPr id="0" name=""/>
        <dsp:cNvSpPr/>
      </dsp:nvSpPr>
      <dsp:spPr>
        <a:xfrm>
          <a:off x="6123627" y="498805"/>
          <a:ext cx="2634120" cy="4111376"/>
        </a:xfrm>
        <a:prstGeom prst="roundRect">
          <a:avLst>
            <a:gd name="adj" fmla="val 10000"/>
          </a:avLst>
        </a:prstGeom>
        <a:solidFill>
          <a:srgbClr val="0066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Безвозмездные поступления-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</a:t>
          </a: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дотации;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-субсидии;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-субвенции;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иные межбюджетные трансферты;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безвозмездные поступления от физических и юридических лиц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b="0" u="none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6200778" y="575956"/>
        <a:ext cx="2479818" cy="3957074"/>
      </dsp:txXfrm>
    </dsp:sp>
    <dsp:sp modelId="{4C3C8D6A-0A5F-4907-83DC-AB25FCA93C97}">
      <dsp:nvSpPr>
        <dsp:cNvPr id="0" name=""/>
        <dsp:cNvSpPr/>
      </dsp:nvSpPr>
      <dsp:spPr>
        <a:xfrm rot="5193998" flipH="1">
          <a:off x="3951691" y="791611"/>
          <a:ext cx="1231893" cy="1391795"/>
        </a:xfrm>
        <a:prstGeom prst="mathMinus">
          <a:avLst/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1078B0-61B0-4A49-ACC5-75E45D65A14C}">
      <dsp:nvSpPr>
        <dsp:cNvPr id="0" name=""/>
        <dsp:cNvSpPr/>
      </dsp:nvSpPr>
      <dsp:spPr>
        <a:xfrm>
          <a:off x="2913089" y="286336"/>
          <a:ext cx="2922608" cy="3962138"/>
        </a:xfrm>
        <a:prstGeom prst="roundRect">
          <a:avLst>
            <a:gd name="adj" fmla="val 10000"/>
          </a:avLst>
        </a:prstGeom>
        <a:solidFill>
          <a:srgbClr val="006666"/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Неналоговые доходы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– доходы от использования имущества;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плата за негативное воздействие на окружающую среду;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доходы от продажи  имущества;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штрафы, санкции, возмещения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sp:txBody>
      <dsp:txXfrm>
        <a:off x="2998689" y="371936"/>
        <a:ext cx="2751408" cy="3790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0.44601</cdr:x>
      <cdr:y>0.59224</cdr:y>
    </cdr:from>
    <cdr:to>
      <cdr:x>0.62343</cdr:x>
      <cdr:y>0.71271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895510" y="3615772"/>
          <a:ext cx="1549662" cy="73545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0.46575</cdr:x>
      <cdr:y>0.76916</cdr:y>
    </cdr:from>
    <cdr:to>
      <cdr:x>0.63637</cdr:x>
      <cdr:y>0.9107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067944" y="4695892"/>
          <a:ext cx="1490253" cy="8640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0.21351</cdr:x>
      <cdr:y>0.06152</cdr:y>
    </cdr:from>
    <cdr:to>
      <cdr:x>0.32477</cdr:x>
      <cdr:y>0.12049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1864840" y="375581"/>
          <a:ext cx="971745" cy="360040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0.57773</cdr:x>
      <cdr:y>0.67052</cdr:y>
    </cdr:from>
    <cdr:to>
      <cdr:x>0.86363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55626" y="1959518"/>
          <a:ext cx="1066750" cy="962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dirty="0" smtClean="0">
            <a:solidFill>
              <a:srgbClr val="000099"/>
            </a:solidFill>
            <a:latin typeface="Bookman Old Style" pitchFamily="18" charset="0"/>
          </a:endParaRPr>
        </a:p>
        <a:p xmlns:a="http://schemas.openxmlformats.org/drawingml/2006/main">
          <a:endParaRPr lang="ru-RU" sz="1200" dirty="0" smtClean="0">
            <a:solidFill>
              <a:srgbClr val="000099"/>
            </a:solidFill>
            <a:latin typeface="Sitka Small" panose="02000505000000020004" pitchFamily="2" charset="0"/>
          </a:endParaRP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Sitka Small" panose="02000505000000020004" pitchFamily="2" charset="0"/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Sitka Small" panose="02000505000000020004" pitchFamily="2" charset="0"/>
            </a:rPr>
            <a:t>бюджета</a:t>
          </a:r>
          <a:endParaRPr lang="ru-RU" sz="1200" dirty="0">
            <a:solidFill>
              <a:srgbClr val="000099"/>
            </a:solidFill>
            <a:latin typeface="Sitka Small" panose="02000505000000020004" pitchFamily="2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0.62195</cdr:x>
      <cdr:y>0.24242</cdr:y>
    </cdr:from>
    <cdr:to>
      <cdr:x>0.75134</cdr:x>
      <cdr:y>0.32424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2408" y="1152128"/>
          <a:ext cx="764004" cy="38884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0.84072</cdr:x>
      <cdr:y>0.63333</cdr:y>
    </cdr:from>
    <cdr:to>
      <cdr:x>0.98273</cdr:x>
      <cdr:y>0.70333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15083" y="2280258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0.83903</cdr:x>
      <cdr:y>0.73423</cdr:y>
    </cdr:from>
    <cdr:to>
      <cdr:x>0.98104</cdr:x>
      <cdr:y>0.80422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04816" y="2643506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  <a:ea typeface="+mn-ea"/>
              <a:cs typeface="+mn-cs"/>
            </a:rPr>
            <a:t>ЕНВД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CC99FF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954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98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86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10.06.2022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0000FF"/>
            </a:gs>
            <a:gs pos="58000">
              <a:schemeClr val="bg2">
                <a:lumMod val="47000"/>
                <a:lumOff val="53000"/>
                <a:alpha val="28000"/>
              </a:scheme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37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36.png"/><Relationship Id="rId4" Type="http://schemas.openxmlformats.org/officeDocument/2006/relationships/diagramData" Target="../diagrams/data6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10.png"/><Relationship Id="rId9" Type="http://schemas.microsoft.com/office/2007/relationships/diagramDrawing" Target="../diagrams/drawing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0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5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3.jpeg"/><Relationship Id="rId10" Type="http://schemas.openxmlformats.org/officeDocument/2006/relationships/image" Target="../media/image50.jpeg"/><Relationship Id="rId4" Type="http://schemas.openxmlformats.org/officeDocument/2006/relationships/image" Target="../media/image52.png"/><Relationship Id="rId9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56.png"/><Relationship Id="rId7" Type="http://schemas.openxmlformats.org/officeDocument/2006/relationships/diagramLayout" Target="../diagrams/layout9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openxmlformats.org/officeDocument/2006/relationships/image" Target="../media/image58.png"/><Relationship Id="rId5" Type="http://schemas.openxmlformats.org/officeDocument/2006/relationships/image" Target="../media/image10.png"/><Relationship Id="rId10" Type="http://schemas.microsoft.com/office/2007/relationships/diagramDrawing" Target="../diagrams/drawing9.xml"/><Relationship Id="rId4" Type="http://schemas.openxmlformats.org/officeDocument/2006/relationships/image" Target="../media/image57.png"/><Relationship Id="rId9" Type="http://schemas.openxmlformats.org/officeDocument/2006/relationships/diagramColors" Target="../diagrams/colors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openxmlformats.org/officeDocument/2006/relationships/chart" Target="../charts/chart14.xml"/><Relationship Id="rId3" Type="http://schemas.openxmlformats.org/officeDocument/2006/relationships/image" Target="../media/image3.png"/><Relationship Id="rId7" Type="http://schemas.openxmlformats.org/officeDocument/2006/relationships/chart" Target="../charts/chart8.xml"/><Relationship Id="rId12" Type="http://schemas.openxmlformats.org/officeDocument/2006/relationships/chart" Target="../charts/chart13.xml"/><Relationship Id="rId17" Type="http://schemas.openxmlformats.org/officeDocument/2006/relationships/image" Target="../media/image50.jpeg"/><Relationship Id="rId2" Type="http://schemas.openxmlformats.org/officeDocument/2006/relationships/image" Target="../media/image10.png"/><Relationship Id="rId16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11" Type="http://schemas.openxmlformats.org/officeDocument/2006/relationships/chart" Target="../charts/chart12.xml"/><Relationship Id="rId5" Type="http://schemas.openxmlformats.org/officeDocument/2006/relationships/chart" Target="../charts/chart6.xml"/><Relationship Id="rId15" Type="http://schemas.openxmlformats.org/officeDocument/2006/relationships/chart" Target="../charts/chart16.xml"/><Relationship Id="rId10" Type="http://schemas.openxmlformats.org/officeDocument/2006/relationships/chart" Target="../charts/chart11.xml"/><Relationship Id="rId4" Type="http://schemas.openxmlformats.org/officeDocument/2006/relationships/image" Target="../media/image63.jpeg"/><Relationship Id="rId9" Type="http://schemas.openxmlformats.org/officeDocument/2006/relationships/chart" Target="../charts/chart10.xml"/><Relationship Id="rId14" Type="http://schemas.openxmlformats.org/officeDocument/2006/relationships/chart" Target="../charts/char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1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7.jpeg"/><Relationship Id="rId4" Type="http://schemas.openxmlformats.org/officeDocument/2006/relationships/image" Target="../media/image3.png"/><Relationship Id="rId9" Type="http://schemas.openxmlformats.org/officeDocument/2006/relationships/chart" Target="../charts/chart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chart" Target="../charts/chart24.xml"/><Relationship Id="rId3" Type="http://schemas.openxmlformats.org/officeDocument/2006/relationships/image" Target="../media/image10.png"/><Relationship Id="rId7" Type="http://schemas.openxmlformats.org/officeDocument/2006/relationships/image" Target="../media/image69.jpeg"/><Relationship Id="rId12" Type="http://schemas.openxmlformats.org/officeDocument/2006/relationships/chart" Target="../charts/chart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chart" Target="../charts/chart22.xml"/><Relationship Id="rId5" Type="http://schemas.openxmlformats.org/officeDocument/2006/relationships/chart" Target="../charts/chart21.xml"/><Relationship Id="rId10" Type="http://schemas.openxmlformats.org/officeDocument/2006/relationships/image" Target="../media/image64.png"/><Relationship Id="rId4" Type="http://schemas.openxmlformats.org/officeDocument/2006/relationships/chart" Target="../charts/chart20.xml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3" Type="http://schemas.openxmlformats.org/officeDocument/2006/relationships/image" Target="../media/image70.png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6.xml"/><Relationship Id="rId11" Type="http://schemas.openxmlformats.org/officeDocument/2006/relationships/chart" Target="../charts/chart29.xml"/><Relationship Id="rId5" Type="http://schemas.openxmlformats.org/officeDocument/2006/relationships/chart" Target="../charts/chart25.xml"/><Relationship Id="rId15" Type="http://schemas.openxmlformats.org/officeDocument/2006/relationships/image" Target="../media/image74.png"/><Relationship Id="rId10" Type="http://schemas.openxmlformats.org/officeDocument/2006/relationships/chart" Target="../charts/chart28.xml"/><Relationship Id="rId4" Type="http://schemas.openxmlformats.org/officeDocument/2006/relationships/image" Target="../media/image10.png"/><Relationship Id="rId9" Type="http://schemas.openxmlformats.org/officeDocument/2006/relationships/chart" Target="../charts/chart27.xml"/><Relationship Id="rId1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3.xml"/><Relationship Id="rId3" Type="http://schemas.openxmlformats.org/officeDocument/2006/relationships/chart" Target="../charts/chart30.xml"/><Relationship Id="rId7" Type="http://schemas.openxmlformats.org/officeDocument/2006/relationships/chart" Target="../charts/chart3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10" Type="http://schemas.openxmlformats.org/officeDocument/2006/relationships/image" Target="../media/image75.png"/><Relationship Id="rId4" Type="http://schemas.openxmlformats.org/officeDocument/2006/relationships/chart" Target="../charts/chart31.xml"/><Relationship Id="rId9" Type="http://schemas.openxmlformats.org/officeDocument/2006/relationships/chart" Target="../charts/chart3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0.png"/><Relationship Id="rId7" Type="http://schemas.openxmlformats.org/officeDocument/2006/relationships/image" Target="../media/image68.pn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11" Type="http://schemas.openxmlformats.org/officeDocument/2006/relationships/image" Target="../media/image79.jpeg"/><Relationship Id="rId5" Type="http://schemas.openxmlformats.org/officeDocument/2006/relationships/chart" Target="../charts/chart35.xml"/><Relationship Id="rId10" Type="http://schemas.openxmlformats.org/officeDocument/2006/relationships/image" Target="../media/image78.jpeg"/><Relationship Id="rId4" Type="http://schemas.openxmlformats.org/officeDocument/2006/relationships/image" Target="../media/image3.png"/><Relationship Id="rId9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0.png"/><Relationship Id="rId7" Type="http://schemas.openxmlformats.org/officeDocument/2006/relationships/image" Target="../media/image68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8.xml"/><Relationship Id="rId11" Type="http://schemas.openxmlformats.org/officeDocument/2006/relationships/image" Target="../media/image84.jpeg"/><Relationship Id="rId5" Type="http://schemas.openxmlformats.org/officeDocument/2006/relationships/chart" Target="../charts/chart37.xml"/><Relationship Id="rId10" Type="http://schemas.openxmlformats.org/officeDocument/2006/relationships/image" Target="../media/image83.jpeg"/><Relationship Id="rId4" Type="http://schemas.openxmlformats.org/officeDocument/2006/relationships/image" Target="../media/image3.png"/><Relationship Id="rId9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1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1.xml"/><Relationship Id="rId11" Type="http://schemas.openxmlformats.org/officeDocument/2006/relationships/image" Target="../media/image90.png"/><Relationship Id="rId5" Type="http://schemas.openxmlformats.org/officeDocument/2006/relationships/chart" Target="../charts/chart40.xml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88.png"/><Relationship Id="rId1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QuickStyle" Target="../diagrams/quickStyle10.xml"/><Relationship Id="rId3" Type="http://schemas.openxmlformats.org/officeDocument/2006/relationships/chart" Target="../charts/chart42.xml"/><Relationship Id="rId7" Type="http://schemas.openxmlformats.org/officeDocument/2006/relationships/chart" Target="../charts/chart45.xml"/><Relationship Id="rId12" Type="http://schemas.openxmlformats.org/officeDocument/2006/relationships/diagramLayout" Target="../diagrams/layout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4.xml"/><Relationship Id="rId11" Type="http://schemas.openxmlformats.org/officeDocument/2006/relationships/diagramData" Target="../diagrams/data10.xml"/><Relationship Id="rId5" Type="http://schemas.openxmlformats.org/officeDocument/2006/relationships/chart" Target="../charts/chart43.xml"/><Relationship Id="rId15" Type="http://schemas.microsoft.com/office/2007/relationships/diagramDrawing" Target="../diagrams/drawing10.xml"/><Relationship Id="rId10" Type="http://schemas.openxmlformats.org/officeDocument/2006/relationships/image" Target="../media/image97.jpeg"/><Relationship Id="rId4" Type="http://schemas.openxmlformats.org/officeDocument/2006/relationships/image" Target="../media/image69.jpeg"/><Relationship Id="rId9" Type="http://schemas.openxmlformats.org/officeDocument/2006/relationships/image" Target="../media/image96.jpeg"/><Relationship Id="rId14" Type="http://schemas.openxmlformats.org/officeDocument/2006/relationships/diagramColors" Target="../diagrams/colors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Data" Target="../diagrams/data11.xml"/><Relationship Id="rId18" Type="http://schemas.openxmlformats.org/officeDocument/2006/relationships/image" Target="../media/image101.png"/><Relationship Id="rId3" Type="http://schemas.openxmlformats.org/officeDocument/2006/relationships/chart" Target="../charts/chart46.xml"/><Relationship Id="rId21" Type="http://schemas.openxmlformats.org/officeDocument/2006/relationships/image" Target="../media/image104.jpeg"/><Relationship Id="rId7" Type="http://schemas.openxmlformats.org/officeDocument/2006/relationships/chart" Target="../charts/chart49.xml"/><Relationship Id="rId12" Type="http://schemas.openxmlformats.org/officeDocument/2006/relationships/image" Target="../media/image100.jpeg"/><Relationship Id="rId17" Type="http://schemas.microsoft.com/office/2007/relationships/diagramDrawing" Target="../diagrams/drawing11.xml"/><Relationship Id="rId2" Type="http://schemas.openxmlformats.org/officeDocument/2006/relationships/image" Target="../media/image10.png"/><Relationship Id="rId16" Type="http://schemas.openxmlformats.org/officeDocument/2006/relationships/diagramColors" Target="../diagrams/colors11.xml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8.xml"/><Relationship Id="rId11" Type="http://schemas.openxmlformats.org/officeDocument/2006/relationships/image" Target="../media/image99.jpeg"/><Relationship Id="rId5" Type="http://schemas.openxmlformats.org/officeDocument/2006/relationships/chart" Target="../charts/chart47.xml"/><Relationship Id="rId15" Type="http://schemas.openxmlformats.org/officeDocument/2006/relationships/diagramQuickStyle" Target="../diagrams/quickStyle11.xml"/><Relationship Id="rId23" Type="http://schemas.openxmlformats.org/officeDocument/2006/relationships/image" Target="../media/image50.jpeg"/><Relationship Id="rId10" Type="http://schemas.openxmlformats.org/officeDocument/2006/relationships/image" Target="../media/image98.jpeg"/><Relationship Id="rId19" Type="http://schemas.openxmlformats.org/officeDocument/2006/relationships/image" Target="../media/image102.png"/><Relationship Id="rId4" Type="http://schemas.openxmlformats.org/officeDocument/2006/relationships/image" Target="../media/image69.jpeg"/><Relationship Id="rId9" Type="http://schemas.openxmlformats.org/officeDocument/2006/relationships/chart" Target="../charts/chart50.xml"/><Relationship Id="rId14" Type="http://schemas.openxmlformats.org/officeDocument/2006/relationships/diagramLayout" Target="../diagrams/layout11.xml"/><Relationship Id="rId22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4.xml"/><Relationship Id="rId13" Type="http://schemas.openxmlformats.org/officeDocument/2006/relationships/image" Target="../media/image108.png"/><Relationship Id="rId3" Type="http://schemas.openxmlformats.org/officeDocument/2006/relationships/image" Target="../media/image69.jpeg"/><Relationship Id="rId7" Type="http://schemas.openxmlformats.org/officeDocument/2006/relationships/image" Target="../media/image3.png"/><Relationship Id="rId12" Type="http://schemas.openxmlformats.org/officeDocument/2006/relationships/image" Target="../media/image107.gif"/><Relationship Id="rId2" Type="http://schemas.openxmlformats.org/officeDocument/2006/relationships/image" Target="../media/image10.pn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3.xml"/><Relationship Id="rId11" Type="http://schemas.openxmlformats.org/officeDocument/2006/relationships/image" Target="../media/image106.jpeg"/><Relationship Id="rId5" Type="http://schemas.openxmlformats.org/officeDocument/2006/relationships/chart" Target="../charts/chart52.xml"/><Relationship Id="rId15" Type="http://schemas.openxmlformats.org/officeDocument/2006/relationships/image" Target="../media/image110.png"/><Relationship Id="rId10" Type="http://schemas.openxmlformats.org/officeDocument/2006/relationships/chart" Target="../charts/chart56.xml"/><Relationship Id="rId4" Type="http://schemas.openxmlformats.org/officeDocument/2006/relationships/chart" Target="../charts/chart51.xml"/><Relationship Id="rId9" Type="http://schemas.openxmlformats.org/officeDocument/2006/relationships/chart" Target="../charts/chart55.xml"/><Relationship Id="rId1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4.png"/><Relationship Id="rId3" Type="http://schemas.openxmlformats.org/officeDocument/2006/relationships/chart" Target="../charts/chart57.xml"/><Relationship Id="rId7" Type="http://schemas.openxmlformats.org/officeDocument/2006/relationships/chart" Target="../charts/chart60.xml"/><Relationship Id="rId12" Type="http://schemas.openxmlformats.org/officeDocument/2006/relationships/image" Target="../media/image1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9.xml"/><Relationship Id="rId11" Type="http://schemas.openxmlformats.org/officeDocument/2006/relationships/image" Target="../media/image112.png"/><Relationship Id="rId5" Type="http://schemas.openxmlformats.org/officeDocument/2006/relationships/chart" Target="../charts/chart58.xml"/><Relationship Id="rId15" Type="http://schemas.openxmlformats.org/officeDocument/2006/relationships/image" Target="../media/image116.jpeg"/><Relationship Id="rId10" Type="http://schemas.openxmlformats.org/officeDocument/2006/relationships/image" Target="../media/image111.png"/><Relationship Id="rId4" Type="http://schemas.openxmlformats.org/officeDocument/2006/relationships/image" Target="../media/image69.jpeg"/><Relationship Id="rId9" Type="http://schemas.openxmlformats.org/officeDocument/2006/relationships/chart" Target="../charts/chart61.xml"/><Relationship Id="rId14" Type="http://schemas.openxmlformats.org/officeDocument/2006/relationships/image" Target="../media/image1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6.xml"/><Relationship Id="rId3" Type="http://schemas.openxmlformats.org/officeDocument/2006/relationships/image" Target="../media/image69.jpeg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5.xml"/><Relationship Id="rId11" Type="http://schemas.openxmlformats.org/officeDocument/2006/relationships/image" Target="../media/image68.png"/><Relationship Id="rId5" Type="http://schemas.openxmlformats.org/officeDocument/2006/relationships/chart" Target="../charts/chart64.xml"/><Relationship Id="rId10" Type="http://schemas.openxmlformats.org/officeDocument/2006/relationships/chart" Target="../charts/chart68.xml"/><Relationship Id="rId4" Type="http://schemas.openxmlformats.org/officeDocument/2006/relationships/chart" Target="../charts/chart63.xml"/><Relationship Id="rId9" Type="http://schemas.openxmlformats.org/officeDocument/2006/relationships/chart" Target="../charts/chart6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3.xml"/><Relationship Id="rId11" Type="http://schemas.openxmlformats.org/officeDocument/2006/relationships/image" Target="../media/image122.png"/><Relationship Id="rId5" Type="http://schemas.openxmlformats.org/officeDocument/2006/relationships/diagramData" Target="../diagrams/data13.xml"/><Relationship Id="rId10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microsoft.com/office/2007/relationships/diagramDrawing" Target="../diagrams/drawing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3.png"/><Relationship Id="rId7" Type="http://schemas.openxmlformats.org/officeDocument/2006/relationships/image" Target="../media/image1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jpe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4.xml"/><Relationship Id="rId5" Type="http://schemas.openxmlformats.org/officeDocument/2006/relationships/chart" Target="../charts/chart69.xml"/><Relationship Id="rId10" Type="http://schemas.microsoft.com/office/2007/relationships/diagramDrawing" Target="../diagrams/drawing14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1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131.png"/><Relationship Id="rId9" Type="http://schemas.microsoft.com/office/2007/relationships/diagramDrawing" Target="../diagrams/drawing1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13" Type="http://schemas.openxmlformats.org/officeDocument/2006/relationships/image" Target="../media/image136.jpeg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16.xml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6.xml"/><Relationship Id="rId11" Type="http://schemas.openxmlformats.org/officeDocument/2006/relationships/image" Target="../media/image134.png"/><Relationship Id="rId5" Type="http://schemas.openxmlformats.org/officeDocument/2006/relationships/diagramData" Target="../diagrams/data16.xml"/><Relationship Id="rId10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microsoft.com/office/2007/relationships/diagramDrawing" Target="../diagrams/drawing1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6.png"/><Relationship Id="rId12" Type="http://schemas.openxmlformats.org/officeDocument/2006/relationships/image" Target="../media/image50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11" Type="http://schemas.openxmlformats.org/officeDocument/2006/relationships/image" Target="../media/image140.png"/><Relationship Id="rId5" Type="http://schemas.openxmlformats.org/officeDocument/2006/relationships/diagramColors" Target="../diagrams/colors17.xml"/><Relationship Id="rId10" Type="http://schemas.openxmlformats.org/officeDocument/2006/relationships/image" Target="../media/image139.pn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chart" Target="../charts/chart70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8.xml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8.xml"/><Relationship Id="rId11" Type="http://schemas.openxmlformats.org/officeDocument/2006/relationships/image" Target="../media/image50.jpeg"/><Relationship Id="rId5" Type="http://schemas.openxmlformats.org/officeDocument/2006/relationships/image" Target="../media/image143.png"/><Relationship Id="rId10" Type="http://schemas.microsoft.com/office/2007/relationships/diagramDrawing" Target="../diagrams/drawing18.xml"/><Relationship Id="rId4" Type="http://schemas.openxmlformats.org/officeDocument/2006/relationships/image" Target="../media/image142.gif"/><Relationship Id="rId9" Type="http://schemas.openxmlformats.org/officeDocument/2006/relationships/diagramColors" Target="../diagrams/colors1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9.xml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9.xml"/><Relationship Id="rId5" Type="http://schemas.openxmlformats.org/officeDocument/2006/relationships/image" Target="../media/image144.png"/><Relationship Id="rId10" Type="http://schemas.microsoft.com/office/2007/relationships/diagramDrawing" Target="../diagrams/drawing19.xml"/><Relationship Id="rId4" Type="http://schemas.openxmlformats.org/officeDocument/2006/relationships/image" Target="../media/image47.png"/><Relationship Id="rId9" Type="http://schemas.openxmlformats.org/officeDocument/2006/relationships/diagramColors" Target="../diagrams/colors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4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10.png"/><Relationship Id="rId10" Type="http://schemas.microsoft.com/office/2007/relationships/diagramDrawing" Target="../diagrams/drawing2.xml"/><Relationship Id="rId4" Type="http://schemas.openxmlformats.org/officeDocument/2006/relationships/image" Target="../media/image15.jpeg"/><Relationship Id="rId9" Type="http://schemas.openxmlformats.org/officeDocument/2006/relationships/diagramColors" Target="../diagrams/colors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chart" Target="../charts/chart73.xml"/><Relationship Id="rId7" Type="http://schemas.openxmlformats.org/officeDocument/2006/relationships/diagramData" Target="../diagrams/data20.xml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6.png"/><Relationship Id="rId11" Type="http://schemas.microsoft.com/office/2007/relationships/diagramDrawing" Target="../diagrams/drawing20.xml"/><Relationship Id="rId5" Type="http://schemas.openxmlformats.org/officeDocument/2006/relationships/image" Target="../media/image145.png"/><Relationship Id="rId10" Type="http://schemas.openxmlformats.org/officeDocument/2006/relationships/diagramColors" Target="../diagrams/colors20.xml"/><Relationship Id="rId4" Type="http://schemas.openxmlformats.org/officeDocument/2006/relationships/image" Target="../media/image10.png"/><Relationship Id="rId9" Type="http://schemas.openxmlformats.org/officeDocument/2006/relationships/diagramQuickStyle" Target="../diagrams/quickStyle2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image" Target="../media/image10.png"/><Relationship Id="rId7" Type="http://schemas.openxmlformats.org/officeDocument/2006/relationships/diagramData" Target="../diagrams/data21.xml"/><Relationship Id="rId12" Type="http://schemas.openxmlformats.org/officeDocument/2006/relationships/image" Target="../media/image50.jpe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8.png"/><Relationship Id="rId11" Type="http://schemas.microsoft.com/office/2007/relationships/diagramDrawing" Target="../diagrams/drawing21.xml"/><Relationship Id="rId5" Type="http://schemas.openxmlformats.org/officeDocument/2006/relationships/image" Target="../media/image147.png"/><Relationship Id="rId10" Type="http://schemas.openxmlformats.org/officeDocument/2006/relationships/diagramColors" Target="../diagrams/colors21.xml"/><Relationship Id="rId4" Type="http://schemas.openxmlformats.org/officeDocument/2006/relationships/image" Target="../media/image87.png"/><Relationship Id="rId9" Type="http://schemas.openxmlformats.org/officeDocument/2006/relationships/diagramQuickStyle" Target="../diagrams/quickStyle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51.pn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0.jpeg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3.png"/><Relationship Id="rId5" Type="http://schemas.openxmlformats.org/officeDocument/2006/relationships/image" Target="../media/image10.png"/><Relationship Id="rId4" Type="http://schemas.openxmlformats.org/officeDocument/2006/relationships/image" Target="../media/image15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58.pn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1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.jpeg"/><Relationship Id="rId5" Type="http://schemas.openxmlformats.org/officeDocument/2006/relationships/chart" Target="../charts/chart79.xml"/><Relationship Id="rId4" Type="http://schemas.openxmlformats.org/officeDocument/2006/relationships/image" Target="../media/image1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jpeg"/><Relationship Id="rId5" Type="http://schemas.openxmlformats.org/officeDocument/2006/relationships/image" Target="../media/image162.png"/><Relationship Id="rId4" Type="http://schemas.openxmlformats.org/officeDocument/2006/relationships/chart" Target="../charts/chart8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66.jpe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8.jpeg"/><Relationship Id="rId5" Type="http://schemas.openxmlformats.org/officeDocument/2006/relationships/image" Target="../media/image16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9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8.png"/><Relationship Id="rId4" Type="http://schemas.openxmlformats.org/officeDocument/2006/relationships/diagramData" Target="../diagrams/data3.xml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50.jpe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2.jpeg"/><Relationship Id="rId5" Type="http://schemas.openxmlformats.org/officeDocument/2006/relationships/image" Target="../media/image171.png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75.jpe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7.xml"/><Relationship Id="rId7" Type="http://schemas.openxmlformats.org/officeDocument/2006/relationships/image" Target="../media/image17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8.jpeg"/><Relationship Id="rId5" Type="http://schemas.openxmlformats.org/officeDocument/2006/relationships/image" Target="../media/image10.png"/><Relationship Id="rId4" Type="http://schemas.openxmlformats.org/officeDocument/2006/relationships/image" Target="../media/image14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1.jpeg"/><Relationship Id="rId5" Type="http://schemas.openxmlformats.org/officeDocument/2006/relationships/image" Target="../media/image180.png"/><Relationship Id="rId4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84.jpeg"/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3.jpeg"/><Relationship Id="rId5" Type="http://schemas.openxmlformats.org/officeDocument/2006/relationships/image" Target="../media/image182.png"/><Relationship Id="rId4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9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6.jpeg"/><Relationship Id="rId5" Type="http://schemas.openxmlformats.org/officeDocument/2006/relationships/image" Target="../media/image185.png"/><Relationship Id="rId4" Type="http://schemas.openxmlformats.org/officeDocument/2006/relationships/image" Target="../media/image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9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8.jpg"/><Relationship Id="rId5" Type="http://schemas.openxmlformats.org/officeDocument/2006/relationships/image" Target="../media/image187.png"/><Relationship Id="rId4" Type="http://schemas.openxmlformats.org/officeDocument/2006/relationships/image" Target="../media/image1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0.png"/><Relationship Id="rId7" Type="http://schemas.openxmlformats.org/officeDocument/2006/relationships/image" Target="../media/image192.gif"/><Relationship Id="rId12" Type="http://schemas.openxmlformats.org/officeDocument/2006/relationships/image" Target="../media/image1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20.png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openxmlformats.org/officeDocument/2006/relationships/image" Target="../media/image22.png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5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0.png"/><Relationship Id="rId14" Type="http://schemas.openxmlformats.org/officeDocument/2006/relationships/diagramQuickStyle" Target="../diagrams/quickStyl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2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Relationship Id="rId9" Type="http://schemas.openxmlformats.org/officeDocument/2006/relationships/image" Target="../media/image20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6.pn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0092" y="97876"/>
            <a:ext cx="1982154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3608" y="4031198"/>
            <a:ext cx="7344816" cy="2677656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к 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решению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Смоленской области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на 2022 год  и на плановый период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2023 и 2024 годов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» от 24.12.2021 №55</a:t>
            </a:r>
            <a:endParaRPr lang="en-US" sz="2400" b="1" dirty="0" smtClean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  <a:p>
            <a:pPr algn="ctr"/>
            <a:r>
              <a:rPr lang="en-US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(c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изменениями от 25.03.2022 №17)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3995936" y="27464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9147" y="93430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27687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ДЛЯ  ГРАЖДАН</a:t>
            </a:r>
            <a:endParaRPr lang="ru-RU" sz="5400" b="1" cap="none" spc="0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03779"/>
            <a:ext cx="3657600" cy="189194"/>
          </a:xfr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Рисунок 9" descr="холм.jpg"/>
          <p:cNvPicPr>
            <a:picLocks noChangeAspect="1"/>
          </p:cNvPicPr>
          <p:nvPr/>
        </p:nvPicPr>
        <p:blipFill rotWithShape="1">
          <a:blip r:embed="rId6" cstate="print"/>
          <a:srcRect t="-1" r="32371" b="1549"/>
          <a:stretch/>
        </p:blipFill>
        <p:spPr>
          <a:xfrm>
            <a:off x="179512" y="274640"/>
            <a:ext cx="2199797" cy="2201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-36512" y="0"/>
            <a:ext cx="4392488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 БЮДЖЕТНОГО    ПРОЦЕССА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1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-4869"/>
            <a:ext cx="6336704" cy="13913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ЦЕЛИ  И  ЗАДАЧИ  НАЛОГОВОЙ  И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21683440"/>
              </p:ext>
            </p:extLst>
          </p:nvPr>
        </p:nvGraphicFramePr>
        <p:xfrm>
          <a:off x="179512" y="438752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-36512" y="26692"/>
            <a:ext cx="6336704" cy="1189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Поддержка инвестиционной активности субъектов предпринимательской деятельности, </a:t>
            </a:r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</a:t>
            </a:r>
          </a:p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стимулирование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модернизации действующих предприятий.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36512" y="1466818"/>
            <a:ext cx="9144000" cy="59403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Улучшение администрирования доходов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с целью достижения объема налоговых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поступлений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в консолидированный бюджет Холм-Жирковского района, соответствующего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</a:p>
          <a:p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уровню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экономического развития Холм-Жирковского района и отраслей производства.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эффективности реализации мер, направленных на расширение налоговой базы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имущественным налогам путем выявления и включения в налогооблагаемую базу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недвижимого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имущества и земельных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участков.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Формирование реалистичного прогноза поступления доходов с учетом минимизации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рисков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несбалансированности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Обеспечение сохранения на достигнутом уровне целевых показателей, установленных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Указами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Президента Российской Федерации, в части повышения оплаты труда отдельных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категорий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работников бюджетной сферы.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36512" y="4293096"/>
            <a:ext cx="9144000" cy="72008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Финансовое обеспечение реализации приоритетных для Холм-Жирковского района задач,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достижение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показателей результативности, установленных национальными проектами,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муниципальными программами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Усиление стимулирующей роли межбюджетных отношений, в том числе в части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повышения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заинтересованности органов местного самоуправления поселений района в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содействии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развитию экономики собственных территорий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Обеспечение органами местного самоуправления поселений района режима экономного и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рационального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использования собственных бюджетных средств, усиление ответственности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за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качество и объемы предоставляемых муниципальных услуг.</a:t>
            </a:r>
          </a:p>
        </p:txBody>
      </p:sp>
      <p:sp>
        <p:nvSpPr>
          <p:cNvPr id="22" name="object 37"/>
          <p:cNvSpPr/>
          <p:nvPr/>
        </p:nvSpPr>
        <p:spPr>
          <a:xfrm>
            <a:off x="48195" y="72862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8688" y="225508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8"/>
          <p:cNvSpPr/>
          <p:nvPr/>
        </p:nvSpPr>
        <p:spPr>
          <a:xfrm>
            <a:off x="0" y="292494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2258" y="5176863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64704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660335" cy="6480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986" y="5952573"/>
            <a:ext cx="572244" cy="718110"/>
          </a:xfrm>
          <a:prstGeom prst="rect">
            <a:avLst/>
          </a:prstGeom>
        </p:spPr>
      </p:pic>
      <p:pic>
        <p:nvPicPr>
          <p:cNvPr id="37" name="Рисунок 36" descr="уче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076" y="4419284"/>
            <a:ext cx="576064" cy="439525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41344" y="0"/>
            <a:ext cx="6258848" cy="11926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385547"/>
            <a:ext cx="9144000" cy="61196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Обеспечение оплаты труда работников муниципальных учреждений Холм-Жирковского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района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с учетом положений Федерального закона «О минимальном размере оплаты труда».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40801"/>
            <a:ext cx="9144000" cy="57606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Реализация мер по повышению эффективности использования бюджетных средств, в т.ч.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путем выполнения мероприятий по оздоровлению муниципальных финансов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943" y="682222"/>
            <a:ext cx="9076627" cy="67216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Участие Холм-Жирковского района в реализации федеральных и региональных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национальных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проектов.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33948" y="2674015"/>
            <a:ext cx="9144000" cy="64678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Повышение эффективности бюджетных расходов, в том числе за счет дальнейшей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реализации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принципа формирования бюджета на основе муниципальных программ и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проектов.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33948" y="2109706"/>
            <a:ext cx="9144000" cy="50405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Приоретизация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расходов бюджета  на ключевых социально-экономических направлениях,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Оии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создание условий для обеспечения выполнения Указов Президента РФ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33948" y="6237312"/>
            <a:ext cx="9144000" cy="50405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en-US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открытости, прозрачности и публичности процесса управления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общественными финансами.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43948"/>
            <a:ext cx="9144000" cy="66679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Проведение долговой политики Холм-Жирковского района с учетом сохранения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оптимального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уровня долговой нагрузки на бюджеты муниципальных образований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Холм-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Жирковского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района Смоленской области.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570" y="4889150"/>
            <a:ext cx="9144000" cy="61939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Совершенствование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механизмов внутреннего муниципального финансового контроля в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сфере бюджетных правоотношений.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73298"/>
            <a:ext cx="9144000" cy="59200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Совершенствование межбюджетных отношений, повышение прозрачности, эффективности предоставления и распределения бюджетных трансфертов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7941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11570" y="338554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1712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29386" y="4875490"/>
            <a:ext cx="593639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4038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41830" y="2682177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41344" y="5620607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78943" y="3362755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Рисунок 30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2109988"/>
            <a:ext cx="588999" cy="492614"/>
          </a:xfrm>
          <a:prstGeom prst="rect">
            <a:avLst/>
          </a:prstGeom>
        </p:spPr>
      </p:pic>
      <p:sp>
        <p:nvSpPr>
          <p:cNvPr id="32" name="object 59"/>
          <p:cNvSpPr/>
          <p:nvPr/>
        </p:nvSpPr>
        <p:spPr>
          <a:xfrm>
            <a:off x="97065" y="4233414"/>
            <a:ext cx="417945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4885389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386" y="6273316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18501" y="80552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4283968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249 780,0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249 780,0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en-US" sz="1600" b="1" dirty="0" smtClean="0">
                <a:latin typeface="Bookman Old Style" pitchFamily="18" charset="0"/>
              </a:rPr>
              <a:t>308 635,1</a:t>
            </a:r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en-US" sz="1600" b="1" dirty="0" smtClean="0">
                <a:latin typeface="Bookman Old Style" pitchFamily="18" charset="0"/>
              </a:rPr>
              <a:t>312 788</a:t>
            </a:r>
            <a:r>
              <a:rPr lang="ru-RU" sz="1600" b="1" dirty="0" smtClean="0">
                <a:latin typeface="Bookman Old Style" pitchFamily="18" charset="0"/>
              </a:rPr>
              <a:t>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4 153,2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339 704,4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333 393,7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297 159,2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297 159,2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451890" y="5085184"/>
            <a:ext cx="1185500" cy="1368152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т</a:t>
            </a:r>
            <a:r>
              <a:rPr lang="ru-RU" sz="1600" dirty="0" smtClean="0">
                <a:latin typeface="Bookman Old Style" pitchFamily="18" charset="0"/>
              </a:rPr>
              <a:t>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183" y="2087386"/>
            <a:ext cx="1224136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6 310,8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3214371521"/>
              </p:ext>
            </p:extLst>
          </p:nvPr>
        </p:nvGraphicFramePr>
        <p:xfrm>
          <a:off x="2582421" y="1469482"/>
          <a:ext cx="3731200" cy="2922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sp>
        <p:nvSpPr>
          <p:cNvPr id="37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8" name="Рисунок 37" descr="внесены изменен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46243" y="1083564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2862075807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10"/>
          <p:cNvSpPr/>
          <p:nvPr/>
        </p:nvSpPr>
        <p:spPr>
          <a:xfrm>
            <a:off x="0" y="0"/>
            <a:ext cx="5148064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908720"/>
            <a:ext cx="1187624" cy="360040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05064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5364088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412776"/>
            <a:ext cx="2808312" cy="25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трелка влево 23"/>
          <p:cNvSpPr/>
          <p:nvPr/>
        </p:nvSpPr>
        <p:spPr>
          <a:xfrm>
            <a:off x="5508104" y="5301208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НА 2021-2023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4" name="Рисунок 43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509120"/>
            <a:ext cx="1102308" cy="1601416"/>
          </a:xfrm>
          <a:prstGeom prst="rect">
            <a:avLst/>
          </a:prstGeom>
        </p:spPr>
      </p:pic>
      <p:pic>
        <p:nvPicPr>
          <p:cNvPr id="45" name="Рисунок 44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1700808"/>
            <a:ext cx="1102308" cy="1601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9087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125268239"/>
              </p:ext>
            </p:extLst>
          </p:nvPr>
        </p:nvGraphicFramePr>
        <p:xfrm>
          <a:off x="251520" y="134076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91235624"/>
              </p:ext>
            </p:extLst>
          </p:nvPr>
        </p:nvGraphicFramePr>
        <p:xfrm>
          <a:off x="0" y="4149080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внесены измен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66123" y="4572472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807297"/>
              </p:ext>
            </p:extLst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28184" y="4077072"/>
            <a:ext cx="2915816" cy="2448272"/>
          </a:xfrm>
          <a:prstGeom prst="wedgeRoundRectCallout">
            <a:avLst/>
          </a:prstGeom>
          <a:solidFill>
            <a:srgbClr val="CCFFCC"/>
          </a:solidFill>
          <a:ln>
            <a:solidFill>
              <a:srgbClr val="CC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2020-2023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84168" y="1340768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00192" y="1556792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10 %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0" y="0"/>
            <a:ext cx="4499992" cy="105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4608366" y="1052736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стрелка синя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898206">
            <a:off x="5420537" y="4586149"/>
            <a:ext cx="1713648" cy="701349"/>
          </a:xfrm>
          <a:prstGeom prst="rect">
            <a:avLst/>
          </a:prstGeom>
        </p:spPr>
      </p:pic>
      <p:pic>
        <p:nvPicPr>
          <p:cNvPr id="12" name="Рисунок 11" descr="стрелка синя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40830" y="4032177"/>
            <a:ext cx="1331639" cy="701349"/>
          </a:xfrm>
          <a:prstGeom prst="rect">
            <a:avLst/>
          </a:prstGeom>
        </p:spPr>
      </p:pic>
      <p:pic>
        <p:nvPicPr>
          <p:cNvPr id="11" name="Рисунок 10" descr="стрелка синя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55618">
            <a:off x="2259609" y="4713875"/>
            <a:ext cx="1515415" cy="701349"/>
          </a:xfrm>
          <a:prstGeom prst="rect">
            <a:avLst/>
          </a:prstGeom>
        </p:spPr>
      </p:pic>
      <p:sp>
        <p:nvSpPr>
          <p:cNvPr id="9" name="object 10"/>
          <p:cNvSpPr/>
          <p:nvPr/>
        </p:nvSpPr>
        <p:spPr>
          <a:xfrm>
            <a:off x="14495" y="0"/>
            <a:ext cx="3528392" cy="1196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6804248" y="5589240"/>
            <a:ext cx="1368152" cy="792088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4" name="Содержимое 5">
            <a:hlinkClick r:id="" action="ppaction://noaction" highlightClick="1"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165148"/>
              </p:ext>
            </p:extLst>
          </p:nvPr>
        </p:nvGraphicFramePr>
        <p:xfrm>
          <a:off x="251520" y="404664"/>
          <a:ext cx="878497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72200" y="4757267"/>
            <a:ext cx="2771800" cy="2100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-24644" y="0"/>
            <a:ext cx="7116924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 ОТЧИСЛЕНИЙ  НАЛОГОВЫХ   ДОХОДОВ В БЮДЖЕТ  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105045" y="32959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61764" y="443311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17,11 процента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31,052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31,062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933056"/>
            <a:ext cx="2347753" cy="239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021" y="1183978"/>
            <a:ext cx="356936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0" y="-20079"/>
            <a:ext cx="3996444" cy="1124744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516" y="129406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96077" y="6621578"/>
            <a:ext cx="3657600" cy="189194"/>
          </a:xfr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00651" y="2645127"/>
            <a:ext cx="531033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rgbClr val="0000CC"/>
                </a:solidFill>
                <a:latin typeface="Bookman Old Style" pitchFamily="18" charset="0"/>
              </a:rPr>
              <a:t>Данная брошюра «Бюджет для граждан» познакомит с основными параметрами и  изменениями, произошедшими в бюджете муниципального образования «Холм-Жирковский район» Смоленской области в 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2022 </a:t>
            </a:r>
            <a:r>
              <a:rPr lang="ru-RU" sz="2000" i="1" dirty="0">
                <a:solidFill>
                  <a:srgbClr val="0000CC"/>
                </a:solidFill>
                <a:latin typeface="Bookman Old Style" pitchFamily="18" charset="0"/>
              </a:rPr>
              <a:t>году, закрепленными   решением Холм-Жирковского районного Совета депутатов от 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25.03.20</a:t>
            </a:r>
            <a:r>
              <a:rPr lang="en-US" sz="2000" i="1" dirty="0" smtClean="0">
                <a:solidFill>
                  <a:srgbClr val="0000CC"/>
                </a:solidFill>
                <a:latin typeface="Bookman Old Style" pitchFamily="18" charset="0"/>
              </a:rPr>
              <a:t>2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2 </a:t>
            </a:r>
            <a:r>
              <a:rPr lang="ru-RU" sz="2000" i="1" dirty="0">
                <a:solidFill>
                  <a:srgbClr val="0000CC"/>
                </a:solidFill>
                <a:latin typeface="Bookman Old Style" pitchFamily="18" charset="0"/>
              </a:rPr>
              <a:t>г. №</a:t>
            </a:r>
            <a:r>
              <a:rPr lang="ru-RU" sz="2000" i="1" dirty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ru-RU" sz="2000" i="1" dirty="0" smtClean="0">
                <a:solidFill>
                  <a:srgbClr val="0000FF"/>
                </a:solidFill>
                <a:latin typeface="Bookman Old Style" pitchFamily="18" charset="0"/>
              </a:rPr>
              <a:t>17.</a:t>
            </a:r>
            <a:endParaRPr lang="ru-RU" sz="2000" i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81566"/>
            <a:ext cx="2595437" cy="11599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484784"/>
            <a:ext cx="8352928" cy="48320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Доходную часть бюджета муниципального образования по </a:t>
            </a:r>
            <a:r>
              <a:rPr lang="ru-RU" sz="14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безвозмездным поступлениям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на 2022 год предлагается утвердить в сумме </a:t>
            </a:r>
            <a:r>
              <a:rPr lang="ru-RU" sz="14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270 396,9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 рублей, с увеличением на </a:t>
            </a:r>
            <a:r>
              <a:rPr lang="ru-RU" sz="14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21 530,8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 за счет:</a:t>
            </a:r>
          </a:p>
          <a:p>
            <a:pPr indent="450215" algn="just">
              <a:spcAft>
                <a:spcPts val="0"/>
              </a:spcAft>
            </a:pPr>
            <a:r>
              <a:rPr lang="ru-RU" sz="1400" b="1" u="sng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увеличение:</a:t>
            </a:r>
            <a:endParaRPr lang="ru-RU" sz="1400" u="sng" dirty="0">
              <a:solidFill>
                <a:schemeClr val="bg1"/>
              </a:solidFill>
              <a:latin typeface="Sitka Small" panose="02000505000000020004" pitchFamily="2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субсидии бюджетам муниципальных районов на создание и обеспечение функционирования центров образования естественно-научной и технологической направленностей в общеобразовательных организациях, расположенных в сельской местности и малых городах в сумме  </a:t>
            </a:r>
            <a:r>
              <a:rPr lang="ru-RU" sz="14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4 372,1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субсидии бюджетам муниципальных районов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 в сумме  </a:t>
            </a:r>
            <a:r>
              <a:rPr lang="ru-RU" sz="14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3 638,2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субсидии бюджетам муниципальных районов на проектирование, строительство, реконструкцию, капитальный ремонт и ремонт автомобильных дорог общего пользования местного значения с твердым покрытием до сельских населенных пунктов, не имеющих круглогодичной связи с сетью автомобильных дорог общего пользования в сумме  </a:t>
            </a:r>
            <a:r>
              <a:rPr lang="ru-RU" sz="14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13 286,7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 субсидии бюджетам муниципальных районов на обеспечение условий для функционирования центров «Точка роста» в сумме </a:t>
            </a:r>
            <a:r>
              <a:rPr lang="ru-RU" sz="14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 210,0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субсидии бюджетам муниципальных районов на поддержку отрасли культуры в сумме </a:t>
            </a:r>
            <a:r>
              <a:rPr lang="ru-RU" sz="14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 23,8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тыс. рублей.</a:t>
            </a:r>
          </a:p>
          <a:p>
            <a:pPr indent="450215" algn="just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 </a:t>
            </a:r>
            <a:endParaRPr lang="ru-RU" sz="1400" dirty="0">
              <a:solidFill>
                <a:schemeClr val="bg1"/>
              </a:solidFill>
              <a:effectLst/>
              <a:latin typeface="Sitka Small" panose="02000505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внесены измен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38627"/>
            <a:ext cx="1918308" cy="1246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2267744" y="130223"/>
            <a:ext cx="6543770" cy="132343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itka Small" panose="02000505000000020004" pitchFamily="2" charset="0"/>
              </a:rPr>
              <a:t>Изменение доходной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itka Small" panose="02000505000000020004" pitchFamily="2" charset="0"/>
              </a:rPr>
              <a:t> части бюджета</a:t>
            </a:r>
            <a:endParaRPr lang="ru-RU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767942"/>
            <a:ext cx="1782502" cy="116011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7759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-2"/>
            <a:ext cx="4932040" cy="1071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040196863"/>
              </p:ext>
            </p:extLst>
          </p:nvPr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948733487"/>
              </p:ext>
            </p:extLst>
          </p:nvPr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427261561"/>
              </p:ext>
            </p:extLst>
          </p:nvPr>
        </p:nvGraphicFramePr>
        <p:xfrm>
          <a:off x="5279414" y="592387"/>
          <a:ext cx="2725052" cy="171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113838"/>
            <a:ext cx="10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2021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(факт)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2022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2023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2024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339 704,4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6134" y="1283208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49 560,2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14,6 %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1116" y="1283208"/>
            <a:ext cx="108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2 336,6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286465"/>
            <a:ext cx="111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287 807,7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84,7 %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2145187112"/>
              </p:ext>
            </p:extLst>
          </p:nvPr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883190892"/>
              </p:ext>
            </p:extLst>
          </p:nvPr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585379049"/>
              </p:ext>
            </p:extLst>
          </p:nvPr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1535624003"/>
              </p:ext>
            </p:extLst>
          </p:nvPr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1112603678"/>
              </p:ext>
            </p:extLst>
          </p:nvPr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489400848"/>
              </p:ext>
            </p:extLst>
          </p:nvPr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3719407329"/>
              </p:ext>
            </p:extLst>
          </p:nvPr>
        </p:nvGraphicFramePr>
        <p:xfrm>
          <a:off x="5508104" y="2060848"/>
          <a:ext cx="2448272" cy="169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2235647127"/>
              </p:ext>
            </p:extLst>
          </p:nvPr>
        </p:nvGraphicFramePr>
        <p:xfrm>
          <a:off x="5465712" y="3587024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1705107462"/>
              </p:ext>
            </p:extLst>
          </p:nvPr>
        </p:nvGraphicFramePr>
        <p:xfrm>
          <a:off x="5543745" y="491450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308 635,1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249 780,0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34509" y="562330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297 159,2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3728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37 469,1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12,1 %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7369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769,1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6584" y="27177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270 396,9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87,6 %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95736" y="4068814"/>
            <a:ext cx="97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38 920,7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15,6  %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5736" y="566124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40 741,9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13,7 %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07683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799,5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3799" y="4115249"/>
            <a:ext cx="11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210 059,8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84,1 %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831,7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81156" y="566124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255 585,6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86,0 %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0" name="Выноска 2 59"/>
          <p:cNvSpPr/>
          <p:nvPr/>
        </p:nvSpPr>
        <p:spPr>
          <a:xfrm>
            <a:off x="7020272" y="317989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8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9" name="Рисунок 58" descr="внесены изменения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744072" y="166619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-1"/>
            <a:ext cx="6228184" cy="11157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НАЛОГОВЫХ 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720456"/>
              </p:ext>
            </p:extLst>
          </p:nvPr>
        </p:nvGraphicFramePr>
        <p:xfrm>
          <a:off x="107502" y="692697"/>
          <a:ext cx="8928994" cy="436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en-US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444,5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057,0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474,9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162,9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en-US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464</a:t>
                      </a:r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724,7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95,0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335,8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362,7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512,7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710,7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739,1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768,7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550,2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572,2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922,4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1 771,8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1 836,6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074126037"/>
              </p:ext>
            </p:extLst>
          </p:nvPr>
        </p:nvGraphicFramePr>
        <p:xfrm>
          <a:off x="2843808" y="5157192"/>
          <a:ext cx="609600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816159711"/>
              </p:ext>
            </p:extLst>
          </p:nvPr>
        </p:nvGraphicFramePr>
        <p:xfrm>
          <a:off x="3275856" y="5805265"/>
          <a:ext cx="5400600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301208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2"/>
          <p:cNvSpPr/>
          <p:nvPr/>
        </p:nvSpPr>
        <p:spPr>
          <a:xfrm>
            <a:off x="179512" y="450912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10" cstate="print"/>
          <a:srcRect l="6211" t="2970" r="3007" b="1876"/>
          <a:stretch>
            <a:fillRect/>
          </a:stretch>
        </p:blipFill>
        <p:spPr>
          <a:xfrm>
            <a:off x="251520" y="5229200"/>
            <a:ext cx="720080" cy="737023"/>
          </a:xfrm>
          <a:prstGeom prst="rect">
            <a:avLst/>
          </a:prstGeom>
        </p:spPr>
      </p:pic>
      <p:sp>
        <p:nvSpPr>
          <p:cNvPr id="37" name="object 52"/>
          <p:cNvSpPr/>
          <p:nvPr/>
        </p:nvSpPr>
        <p:spPr>
          <a:xfrm>
            <a:off x="251520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Выноска 2 25"/>
          <p:cNvSpPr/>
          <p:nvPr/>
        </p:nvSpPr>
        <p:spPr>
          <a:xfrm>
            <a:off x="6908537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5292080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467" y="18848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71565764"/>
              </p:ext>
            </p:extLst>
          </p:nvPr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1696" y="1346562"/>
            <a:ext cx="925911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34 471,6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76264" y="790883"/>
            <a:ext cx="9075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45 444,5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365605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34 057,0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27106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35 474,9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4028" y="1161694"/>
            <a:ext cx="900100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37 162,9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937615057"/>
              </p:ext>
            </p:extLst>
          </p:nvPr>
        </p:nvGraphicFramePr>
        <p:xfrm>
          <a:off x="323528" y="2024844"/>
          <a:ext cx="5400600" cy="2124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84168" y="620688"/>
            <a:ext cx="2880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-  основной вид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76429" y="616127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16749" y="568244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вознаграждение за исполнение трудовых и 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доходы от продажи имущества, находившегося   </a:t>
            </a: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в  собственности менее 5 лет;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67240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17693633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890559669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64165189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89,1 %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89,3%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287705" y="54635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0"/>
          <p:cNvSpPr/>
          <p:nvPr/>
        </p:nvSpPr>
        <p:spPr>
          <a:xfrm>
            <a:off x="107504" y="635394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580526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22920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65313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107504" y="4077072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48"/>
          <p:cNvSpPr/>
          <p:nvPr/>
        </p:nvSpPr>
        <p:spPr>
          <a:xfrm>
            <a:off x="179512" y="6381328"/>
            <a:ext cx="374179" cy="360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435597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265664402"/>
              </p:ext>
            </p:extLst>
          </p:nvPr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1620" y="900199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3 495,6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9854" y="1465605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2 873,6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99811" y="1379096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2 983,9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47136791"/>
              </p:ext>
            </p:extLst>
          </p:nvPr>
        </p:nvGraphicFramePr>
        <p:xfrm>
          <a:off x="0" y="1750059"/>
          <a:ext cx="5297636" cy="2038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патентной системы налогообложения;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налог на вмененный доход;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084168" y="26064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228184" y="260648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221088"/>
            <a:ext cx="4536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Виды предпринимательской деятельности 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Оказание бытовых услуг и ветеринарных услуг;</a:t>
            </a:r>
          </a:p>
          <a:p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Ремонт, техническое обслуживание и мойка автотранспортных средств;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Перевозка грузов и пассажиров;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- Розничная торговля и общественное питание;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 жилья и построек;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Сдача в аренду помещений и земельных участков.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672408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068960"/>
            <a:ext cx="861774" cy="3672408"/>
          </a:xfrm>
          <a:prstGeom prst="rect">
            <a:avLst/>
          </a:prstGeom>
          <a:solidFill>
            <a:srgbClr val="008000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97852690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05159294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652994020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7,5 %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7,2 %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7,2%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512" y="1301660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2 978,0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51901" y="1476945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2 861,9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45" name="Рисунок 44" descr="парпикмахер 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149080"/>
            <a:ext cx="432048" cy="432047"/>
          </a:xfrm>
          <a:prstGeom prst="rect">
            <a:avLst/>
          </a:prstGeom>
        </p:spPr>
      </p:pic>
      <p:pic>
        <p:nvPicPr>
          <p:cNvPr id="46" name="Рисунок 45" descr="мойка машин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4653136"/>
            <a:ext cx="502861" cy="476672"/>
          </a:xfrm>
          <a:prstGeom prst="rect">
            <a:avLst/>
          </a:prstGeom>
        </p:spPr>
      </p:pic>
      <p:pic>
        <p:nvPicPr>
          <p:cNvPr id="48" name="Рисунок 47" descr="грузы 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5301208"/>
            <a:ext cx="576064" cy="422484"/>
          </a:xfrm>
          <a:prstGeom prst="rect">
            <a:avLst/>
          </a:prstGeom>
        </p:spPr>
      </p:pic>
      <p:pic>
        <p:nvPicPr>
          <p:cNvPr id="51" name="Рисунок 50" descr="рем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7504" y="5805264"/>
            <a:ext cx="463657" cy="463657"/>
          </a:xfrm>
          <a:prstGeom prst="rect">
            <a:avLst/>
          </a:prstGeom>
        </p:spPr>
      </p:pic>
      <p:sp>
        <p:nvSpPr>
          <p:cNvPr id="49" name="TextBox 1"/>
          <p:cNvSpPr txBox="1"/>
          <p:nvPr/>
        </p:nvSpPr>
        <p:spPr>
          <a:xfrm>
            <a:off x="5148064" y="2644445"/>
            <a:ext cx="864000" cy="252000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953605" y="487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2" name="Нижний колонтитул 15"/>
          <p:cNvSpPr txBox="1">
            <a:spLocks/>
          </p:cNvSpPr>
          <p:nvPr/>
        </p:nvSpPr>
        <p:spPr>
          <a:xfrm>
            <a:off x="610365" y="665976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377991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12853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348948679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0841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478,3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64060" y="980728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620,1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05273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550,2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5916" y="98072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572,2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7446" y="93320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595,1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461574405"/>
              </p:ext>
            </p:extLst>
          </p:nvPr>
        </p:nvGraphicFramePr>
        <p:xfrm>
          <a:off x="251520" y="1471544"/>
          <a:ext cx="557002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40"/>
          <p:cNvSpPr/>
          <p:nvPr/>
        </p:nvSpPr>
        <p:spPr>
          <a:xfrm>
            <a:off x="1403648" y="42210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1547664" y="42210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07502852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26647688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36105313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9632" y="41803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-сбор, взимаемый с плательщиков при  их обращении в государственные органы, органы местного самоуправления, иные органы и (или) к должностным лицам, которые уполномочены,  за совершением в отношении этих лиц юридически значимых действий.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0152" y="119675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бюджет муниципального района поступает государственная пошлина по делам, рассматриваемым  в судах общей юрисдикции.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7634153" y="34634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11796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48" y="275457"/>
            <a:ext cx="1008111" cy="1008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51621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НЕНАЛОГОВЫХ 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920825"/>
              </p:ext>
            </p:extLst>
          </p:nvPr>
        </p:nvGraphicFramePr>
        <p:xfrm>
          <a:off x="107502" y="692697"/>
          <a:ext cx="8928994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473,7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492,5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512,2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173,8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180,8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119,6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128,3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085831367"/>
              </p:ext>
            </p:extLst>
          </p:nvPr>
        </p:nvGraphicFramePr>
        <p:xfrm>
          <a:off x="3563888" y="5157192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896211797"/>
              </p:ext>
            </p:extLst>
          </p:nvPr>
        </p:nvGraphicFramePr>
        <p:xfrm>
          <a:off x="3491880" y="5301208"/>
          <a:ext cx="5472608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6700410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11796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945525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155,6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129 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300,0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33 976,6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068,5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21 530,8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278,9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473,0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105 348,0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390,3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173,8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547,3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639,9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388,0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167,6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172,7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341453059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518996573"/>
              </p:ext>
            </p:extLst>
          </p:nvPr>
        </p:nvGraphicFramePr>
        <p:xfrm>
          <a:off x="3563888" y="4977419"/>
          <a:ext cx="5184576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40352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6225291" y="48253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11796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" name="Рисунок 19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3329" y="113838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270541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10"/>
          <p:cNvSpPr/>
          <p:nvPr/>
        </p:nvSpPr>
        <p:spPr>
          <a:xfrm>
            <a:off x="-27721" y="0"/>
            <a:ext cx="6408712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5652120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97348"/>
              </p:ext>
            </p:extLst>
          </p:nvPr>
        </p:nvGraphicFramePr>
        <p:xfrm>
          <a:off x="0" y="464841"/>
          <a:ext cx="9144001" cy="4992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1152128"/>
                <a:gridCol w="1224136"/>
                <a:gridCol w="1224136"/>
                <a:gridCol w="1224136"/>
                <a:gridCol w="1187625"/>
              </a:tblGrid>
              <a:tr h="5049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653,3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960,8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200,6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514,8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531,5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3431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537,5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080,0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50 000,0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Жилищно-коммунальное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453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063,7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949,4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169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336,5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427,9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148 285,9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457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939,9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971,3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676,2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218,1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47 969,3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Здравоохранение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105,0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162,2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457,4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913,3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11 952,4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522,1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535,4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594,1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48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66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801,7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22 778,9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22 416,2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898,6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812,7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870389174"/>
              </p:ext>
            </p:extLst>
          </p:nvPr>
        </p:nvGraphicFramePr>
        <p:xfrm>
          <a:off x="2483768" y="5373216"/>
          <a:ext cx="6660232" cy="148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246209144"/>
              </p:ext>
            </p:extLst>
          </p:nvPr>
        </p:nvGraphicFramePr>
        <p:xfrm>
          <a:off x="3131840" y="5592835"/>
          <a:ext cx="5904656" cy="932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402" y="2429231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53" y="2799172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8455" y="3976976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068" y="4606892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469" y="3575087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83568" y="5490797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жкх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1916832"/>
            <a:ext cx="458978" cy="480246"/>
          </a:xfrm>
          <a:prstGeom prst="rect">
            <a:avLst/>
          </a:prstGeom>
        </p:spPr>
      </p:pic>
      <p:pic>
        <p:nvPicPr>
          <p:cNvPr id="29" name="Рисунок 28" descr="здрав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7305" y="3237246"/>
            <a:ext cx="432048" cy="551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916" y="116465"/>
            <a:ext cx="5541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РАСХОДОВ  БЮДЖЕТА  ПО  РАЗДЕЛАМ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Выноска 2 27"/>
          <p:cNvSpPr/>
          <p:nvPr/>
        </p:nvSpPr>
        <p:spPr>
          <a:xfrm>
            <a:off x="7236659" y="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6" name="Рисунок 25" descr="внесены изменения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195736" y="2139346"/>
            <a:ext cx="892485" cy="579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08719"/>
            <a:ext cx="8609434" cy="5740895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«</a:t>
            </a:r>
            <a:r>
              <a:rPr lang="ru-RU" sz="1800" b="1" dirty="0" smtClean="0">
                <a:solidFill>
                  <a:schemeClr val="bg1"/>
                </a:solidFill>
                <a:latin typeface="Bookman Old Style" pitchFamily="18" charset="0"/>
              </a:rPr>
              <a:t>Бюджет  для граждан» </a:t>
            </a:r>
            <a:r>
              <a:rPr lang="ru-RU" sz="1800" dirty="0" smtClean="0">
                <a:solidFill>
                  <a:schemeClr val="bg1"/>
                </a:solidFill>
                <a:latin typeface="Bookman Old Style" pitchFamily="18" charset="0"/>
              </a:rPr>
              <a:t>– аналитический документ, разрабатываемый в целях предоставления гражданам актуальной информации о проекте бюджета муниципального образования «Холм-Жирковский район» Смоленской области в формате, доступном для широкого круга пользователей.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chemeClr val="bg1"/>
                </a:solidFill>
                <a:latin typeface="Bookman Old Style" pitchFamily="18" charset="0"/>
              </a:rPr>
              <a:t>В данном документе отражены  основные положения решения о бюджете муниципального образования «Холм-Жирковский район» Смоленской области на предстоящий 2022 год и на плановый период 2023-2024 годов. 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Представленная информация предназначена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для широкого круга пользователей и будет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интересна и полезна как школьникам,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педагогам</a:t>
            </a:r>
            <a:r>
              <a:rPr lang="ru-RU" sz="1800" dirty="0" smtClean="0">
                <a:solidFill>
                  <a:schemeClr val="bg1"/>
                </a:solidFill>
                <a:latin typeface="Bookman Old Style" pitchFamily="18" charset="0"/>
              </a:rPr>
              <a:t>, молодым </a:t>
            </a: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семьям, так и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 гражданским служащим, пенсионерам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и другим категориям населения, так как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районный бюджет  затрагивает интересы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 каждого жителя Холм-Жирковского района.</a:t>
            </a:r>
          </a:p>
          <a:p>
            <a:pPr marL="0" algn="just">
              <a:buNone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-31580" y="0"/>
            <a:ext cx="511256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158" y="254595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988" y="3332584"/>
            <a:ext cx="3795076" cy="3528594"/>
          </a:xfrm>
          <a:prstGeom prst="rect">
            <a:avLst/>
          </a:prstGeom>
        </p:spPr>
      </p:pic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34415" y="667198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449999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8864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ОБЩЕГОСУДАРСТВЕННЫЕ    РАСХОДЫ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54645082"/>
              </p:ext>
            </p:extLst>
          </p:nvPr>
        </p:nvGraphicFramePr>
        <p:xfrm>
          <a:off x="107504" y="4443101"/>
          <a:ext cx="4032448" cy="227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75271" y="451463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36 201,8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0525" y="5320632"/>
            <a:ext cx="108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31 514,0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5956" y="5193747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32 531,5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384933767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548913490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02157231"/>
              </p:ext>
            </p:extLst>
          </p:nvPr>
        </p:nvGraphicFramePr>
        <p:xfrm>
          <a:off x="6680118" y="538241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12,6 %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13,2 %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50946" y="3947076"/>
            <a:ext cx="2924075" cy="191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619606"/>
            <a:ext cx="1910962" cy="142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95721260"/>
              </p:ext>
            </p:extLst>
          </p:nvPr>
        </p:nvGraphicFramePr>
        <p:xfrm>
          <a:off x="165830" y="195271"/>
          <a:ext cx="8870668" cy="4269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13496" y="2228114"/>
            <a:ext cx="1187786" cy="1477328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Обеспечение деятельности финансовых, налоговых и таможенных органов и органов финансового контроля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772" y="2615673"/>
            <a:ext cx="1189184" cy="400110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Резервные фонды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0030" y="201910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1 684,3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1 751,6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1 821,7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04812" y="236612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3 419,3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2 444,8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2 542,6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0579" y="3085509"/>
            <a:ext cx="12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21 756,0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19 863,5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20 431,0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0297" y="1279201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7 185,4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6 934,9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7 211,1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54428" y="165823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600,0</a:t>
            </a:r>
          </a:p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0,0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0,0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1542" y="203490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1 543,5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519,2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524,4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362090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2022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2024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76621" y="2156443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1954487" y="1771634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3169363" y="1403375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4832584" y="3140968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10800000">
            <a:off x="6411130" y="2493930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 rot="10800000">
            <a:off x="7899897" y="2099421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Выноска 2 52"/>
          <p:cNvSpPr/>
          <p:nvPr/>
        </p:nvSpPr>
        <p:spPr>
          <a:xfrm>
            <a:off x="5348973" y="86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36005" y="0"/>
            <a:ext cx="374441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509" y="169719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469004949"/>
              </p:ext>
            </p:extLst>
          </p:nvPr>
        </p:nvGraphicFramePr>
        <p:xfrm>
          <a:off x="227789" y="4388503"/>
          <a:ext cx="4104456" cy="2406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86372" y="4461921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169 336,5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2043" y="496481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156 427,9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530120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148 285,9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3333308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050718986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269047834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</a:t>
            </a:r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5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,</a:t>
            </a:r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2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0,7%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59,3 %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530907232"/>
              </p:ext>
            </p:extLst>
          </p:nvPr>
        </p:nvGraphicFramePr>
        <p:xfrm>
          <a:off x="395536" y="5733256"/>
          <a:ext cx="4177393" cy="79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87048" y="5319465"/>
            <a:ext cx="2271442" cy="162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94367" y="545283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76013" y="1590237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11431211"/>
              </p:ext>
            </p:extLst>
          </p:nvPr>
        </p:nvGraphicFramePr>
        <p:xfrm>
          <a:off x="-756592" y="548680"/>
          <a:ext cx="7848872" cy="4007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142767" y="1174371"/>
            <a:ext cx="1002987" cy="688574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27584" y="1955541"/>
            <a:ext cx="880098" cy="880098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965963" y="2720789"/>
            <a:ext cx="769834" cy="827172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987824" y="3655851"/>
            <a:ext cx="794436" cy="564932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985826" y="4472791"/>
            <a:ext cx="1002444" cy="75183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876256" y="158447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2022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2024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472773" y="11146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4692" y="606056"/>
            <a:ext cx="1200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29 069,8   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27 582,4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27 679,0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24353" y="1479336"/>
            <a:ext cx="1271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120 799,6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106 609,9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109 493,7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32245" y="2321434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11 912,4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15 289,0    </a:t>
            </a:r>
          </a:p>
          <a:p>
            <a:r>
              <a:rPr lang="ru-RU" sz="1600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4 045,3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24487" y="3168108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273,7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273,7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273,7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53684" y="4666856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7 281,0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6 672,9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6 694,1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4" name="Рисунок 43" descr="внесены изменения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299319" y="3209580"/>
            <a:ext cx="1446245" cy="939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-36004"/>
            <a:ext cx="3960440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5" y="90561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КУЛЬТУРУ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369395586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96949941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973262319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18,0 %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19,5 %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19,8%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10209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10209" y="2893259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10209" y="494911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2008902533"/>
              </p:ext>
            </p:extLst>
          </p:nvPr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3651725503"/>
              </p:ext>
            </p:extLst>
          </p:nvPr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1719276503"/>
              </p:ext>
            </p:extLst>
          </p:nvPr>
        </p:nvGraphicFramePr>
        <p:xfrm>
          <a:off x="3185864" y="806979"/>
          <a:ext cx="594015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47 969,3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46 218,1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585719" y="1285198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52 676,2</a:t>
            </a:r>
            <a:endParaRPr sz="1600" dirty="0"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3" name="Рисунок 42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782346" y="237784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51660" y="-10783"/>
            <a:ext cx="49523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033" y="12431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СОЦИАЛЬНУЮ  ПОЛИТИКУ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644388104"/>
              </p:ext>
            </p:extLst>
          </p:nvPr>
        </p:nvGraphicFramePr>
        <p:xfrm>
          <a:off x="186340" y="5088991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6331604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907987625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832156004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5,7 %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5,0 %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4,9 %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00643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2024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980,0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965,8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965,8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942,1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912,1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912,1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1 569,5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035,4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074,5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16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457,4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913,3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952,4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3366006124"/>
              </p:ext>
            </p:extLst>
          </p:nvPr>
        </p:nvGraphicFramePr>
        <p:xfrm>
          <a:off x="251520" y="5301208"/>
          <a:ext cx="3816424" cy="108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pic>
        <p:nvPicPr>
          <p:cNvPr id="45" name="Рисунок 44" descr="соц под.jpg"/>
          <p:cNvPicPr>
            <a:picLocks noChangeAspect="1"/>
          </p:cNvPicPr>
          <p:nvPr/>
        </p:nvPicPr>
        <p:blipFill>
          <a:blip r:embed="rId15" cstate="print"/>
          <a:srcRect l="7340" t="12878" r="8245" b="6287"/>
          <a:stretch>
            <a:fillRect/>
          </a:stretch>
        </p:blipFill>
        <p:spPr>
          <a:xfrm>
            <a:off x="4427984" y="5229200"/>
            <a:ext cx="2267744" cy="1510228"/>
          </a:xfrm>
          <a:prstGeom prst="rect">
            <a:avLst/>
          </a:prstGeom>
        </p:spPr>
      </p:pic>
      <p:sp>
        <p:nvSpPr>
          <p:cNvPr id="33" name="Выноска 2 32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318039013"/>
              </p:ext>
            </p:extLst>
          </p:nvPr>
        </p:nvGraphicFramePr>
        <p:xfrm>
          <a:off x="5843" y="615843"/>
          <a:ext cx="8964488" cy="5999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ject 10"/>
          <p:cNvSpPr/>
          <p:nvPr/>
        </p:nvSpPr>
        <p:spPr>
          <a:xfrm>
            <a:off x="0" y="0"/>
            <a:ext cx="615617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0" y="18864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ПО ОТРАСЛЯМ  В 2021-2022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24837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899592" y="980728"/>
            <a:ext cx="1512168" cy="1080120"/>
          </a:xfrm>
          <a:prstGeom prst="cloudCallou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15616" y="119675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Book Antiqua" pitchFamily="18" charset="0"/>
              </a:rPr>
              <a:t>Нужна помощь?</a:t>
            </a:r>
            <a:endParaRPr lang="ru-RU" sz="1400" b="1" i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2771800" y="1196752"/>
            <a:ext cx="6264696" cy="2520280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отношения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взаимоотношения между федеральными органами государственной власти, органами государственной власти субъектов Российской Федерации, органами местного самоуправления по вопросам регулирования бюджетных правоотношений, организации и осуществления бюджетного процесса.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2771800" y="4077072"/>
            <a:ext cx="6264696" cy="1872208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35496" y="0"/>
            <a:ext cx="4176464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ОТНОШЕНИЯ</a:t>
            </a: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95288" y="980728"/>
          <a:ext cx="8291512" cy="554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10"/>
          <p:cNvSpPr/>
          <p:nvPr/>
        </p:nvSpPr>
        <p:spPr>
          <a:xfrm>
            <a:off x="0" y="-25761"/>
            <a:ext cx="4608512" cy="1052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ВИДЫ   МЕЖБЮДЖЕТНЫХ  ТРАНСФЕРТОВ</a:t>
            </a:r>
          </a:p>
        </p:txBody>
      </p:sp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3337" y="404664"/>
            <a:ext cx="1730663" cy="1728192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4283968" cy="9696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16247794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6406248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538454800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7,8 %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812,7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4145122157"/>
              </p:ext>
            </p:extLst>
          </p:nvPr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521170329"/>
              </p:ext>
            </p:extLst>
          </p:nvPr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328463555"/>
              </p:ext>
            </p:extLst>
          </p:nvPr>
        </p:nvGraphicFramePr>
        <p:xfrm>
          <a:off x="3887416" y="4509120"/>
          <a:ext cx="500506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22 416,2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898,6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В бюджете                       муниципального района предусмотрены расходы на предоставление  бюджетам поселений </a:t>
            </a:r>
            <a:r>
              <a:rPr lang="ru-RU" sz="1400" dirty="0" err="1" smtClean="0">
                <a:solidFill>
                  <a:srgbClr val="003300"/>
                </a:solidFill>
                <a:latin typeface="Bookman Old Style" pitchFamily="18" charset="0"/>
              </a:rPr>
              <a:t>трансфетров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508104" cy="1149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298" y="178767"/>
            <a:ext cx="7971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    В 2021-2024 гг.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7736" y="4051203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2022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22 778,9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22 416,2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898,6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68206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204,4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1925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160,4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1925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167,6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2" name="Рисунок 61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pic>
        <p:nvPicPr>
          <p:cNvPr id="63" name="Рисунок 62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907809"/>
            <a:ext cx="2016224" cy="792088"/>
          </a:xfrm>
          <a:prstGeom prst="rect">
            <a:avLst/>
          </a:prstGeom>
        </p:spPr>
      </p:pic>
      <p:pic>
        <p:nvPicPr>
          <p:cNvPr id="64" name="Рисунок 63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963275"/>
            <a:ext cx="2016224" cy="7920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07905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812,7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9258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172,7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5" name="Рисунок 24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5971315"/>
            <a:ext cx="2016224" cy="79208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0694" y="3061811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2021 год (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оценка)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298" y="4957980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2023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694" y="5971315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2024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15435998"/>
              </p:ext>
            </p:extLst>
          </p:nvPr>
        </p:nvGraphicFramePr>
        <p:xfrm>
          <a:off x="-484677" y="526567"/>
          <a:ext cx="3390982" cy="240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66219" y="1778517"/>
            <a:ext cx="1024715" cy="776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" y="1495177"/>
            <a:ext cx="683568" cy="4451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0" y="796503"/>
            <a:ext cx="683568" cy="445167"/>
          </a:xfrm>
          <a:prstGeom prst="rect">
            <a:avLst/>
          </a:prstGeom>
        </p:spPr>
      </p:pic>
      <p:sp>
        <p:nvSpPr>
          <p:cNvPr id="31" name="Выноска 2 30"/>
          <p:cNvSpPr/>
          <p:nvPr/>
        </p:nvSpPr>
        <p:spPr>
          <a:xfrm>
            <a:off x="5261684" y="79650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18,0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5,9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28,3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1,9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01.01.2021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8 784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человека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2022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308 635,1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2022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312 788,3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51284" y="13138"/>
            <a:ext cx="351260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52536" y="23103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24451127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18711" y="263255"/>
            <a:ext cx="3105055" cy="2185039"/>
          </a:xfrm>
          <a:prstGeom prst="rect">
            <a:avLst/>
          </a:prstGeom>
        </p:spPr>
      </p:pic>
      <p:pic>
        <p:nvPicPr>
          <p:cNvPr id="13" name="Рисунок 12" descr="бюджет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63888" y="4653758"/>
            <a:ext cx="2004707" cy="1503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Блок-схема: узел 3"/>
          <p:cNvSpPr/>
          <p:nvPr/>
        </p:nvSpPr>
        <p:spPr>
          <a:xfrm>
            <a:off x="467545" y="5146844"/>
            <a:ext cx="1461410" cy="1471565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33603" y="6649615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9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ject 10"/>
          <p:cNvSpPr/>
          <p:nvPr/>
        </p:nvSpPr>
        <p:spPr>
          <a:xfrm>
            <a:off x="0" y="0"/>
            <a:ext cx="6228184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8640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2022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11" name="Выноска 2 10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14374415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875086947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55976" y="54496"/>
            <a:ext cx="4716016" cy="57606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ОХРАНУ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419872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8275912" y="0"/>
            <a:ext cx="792088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784231"/>
              </p:ext>
            </p:extLst>
          </p:nvPr>
        </p:nvGraphicFramePr>
        <p:xfrm>
          <a:off x="0" y="953344"/>
          <a:ext cx="9144001" cy="478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22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557,8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557,8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557,8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*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3 227,7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3 227,7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3 227,7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4" cstate="print"/>
          <a:srcRect b="19550"/>
          <a:stretch>
            <a:fillRect/>
          </a:stretch>
        </p:blipFill>
        <p:spPr>
          <a:xfrm>
            <a:off x="7240292" y="5754175"/>
            <a:ext cx="1903708" cy="1103825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Выноска 2 10"/>
          <p:cNvSpPr/>
          <p:nvPr/>
        </p:nvSpPr>
        <p:spPr>
          <a:xfrm>
            <a:off x="3440741" y="496417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107504" y="5877272"/>
            <a:ext cx="3522052" cy="612648"/>
          </a:xfrm>
          <a:prstGeom prst="wedgeRoundRectCallout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* Планируется  приобрести 3 квартиры стоимостью до 1 075,9 тысяч рублей каждая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Развернутая стрелка 7"/>
          <p:cNvSpPr/>
          <p:nvPr/>
        </p:nvSpPr>
        <p:spPr>
          <a:xfrm>
            <a:off x="1410739" y="5511630"/>
            <a:ext cx="288032" cy="360040"/>
          </a:xfrm>
          <a:prstGeom prst="uturnArrow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83968" y="18261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49188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98783"/>
              </p:ext>
            </p:extLst>
          </p:nvPr>
        </p:nvGraphicFramePr>
        <p:xfrm>
          <a:off x="98467" y="2420888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22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980,0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92696"/>
            <a:ext cx="1926666" cy="1584176"/>
          </a:xfrm>
          <a:prstGeom prst="rect">
            <a:avLst/>
          </a:prstGeom>
        </p:spPr>
      </p:pic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40819424"/>
              </p:ext>
            </p:extLst>
          </p:nvPr>
        </p:nvGraphicFramePr>
        <p:xfrm>
          <a:off x="2520280" y="836712"/>
          <a:ext cx="6300192" cy="156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1" name="object 10"/>
          <p:cNvSpPr/>
          <p:nvPr/>
        </p:nvSpPr>
        <p:spPr>
          <a:xfrm>
            <a:off x="0" y="-30152"/>
            <a:ext cx="3960440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933666548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Поддержка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67004898"/>
              </p:ext>
            </p:extLst>
          </p:nvPr>
        </p:nvGraphicFramePr>
        <p:xfrm>
          <a:off x="395536" y="692696"/>
          <a:ext cx="864096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bject 10"/>
          <p:cNvSpPr/>
          <p:nvPr/>
        </p:nvSpPr>
        <p:spPr>
          <a:xfrm>
            <a:off x="0" y="-30152"/>
            <a:ext cx="6300192" cy="9685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МУНИЦИПАЛЬНЫХ  ПРОГРАММ В 2022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6516216" y="1096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1733737" cy="17337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88840"/>
            <a:ext cx="2484966" cy="1536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05064"/>
            <a:ext cx="1982123" cy="1486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29" y="3841411"/>
            <a:ext cx="1569086" cy="1813897"/>
          </a:xfrm>
          <a:prstGeom prst="rect">
            <a:avLst/>
          </a:prstGeom>
        </p:spPr>
      </p:pic>
      <p:pic>
        <p:nvPicPr>
          <p:cNvPr id="12" name="Рисунок 11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3574234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13" name="Рисунок 12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4314" y="138276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123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1"/>
            <a:ext cx="6804248" cy="764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848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ПЕРЕЧЕНЬ  МУНИЦИПАЛЬНЫХ  ПРОГРАММ  В 2022 ГОДУ </a:t>
            </a:r>
            <a:r>
              <a:rPr lang="ru-RU" sz="1400" dirty="0" smtClean="0">
                <a:latin typeface="Bookman Old Style" pitchFamily="18" charset="0"/>
              </a:rPr>
              <a:t> </a:t>
            </a: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724791"/>
              </p:ext>
            </p:extLst>
          </p:nvPr>
        </p:nvGraphicFramePr>
        <p:xfrm>
          <a:off x="0" y="404665"/>
          <a:ext cx="9144000" cy="6452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376263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СОЦИАЛЬНОЕ</a:t>
                      </a:r>
                      <a:r>
                        <a:rPr lang="ru-RU" sz="1400" b="0" u="sng" baseline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 РАЗВИТИЕ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</a:t>
                      </a:r>
                      <a:endParaRPr lang="ru-RU" sz="1400" b="1" dirty="0" smtClean="0">
                        <a:solidFill>
                          <a:srgbClr val="0000FF"/>
                        </a:solidFill>
                        <a:effectLst/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- </a:t>
                      </a:r>
                      <a:r>
                        <a:rPr lang="en-US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177 246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57 130,6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66,0 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40,0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жильем молодых семей на территории муниципального образования«Холм-Жирковский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«Сохранение, охрана объектов культурного наследия (памятников истории и культуры), расположенных на территории  муниципального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«Кадровая политика в здравоохранении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«Укрепление общественного здоровья»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добровольчества (</a:t>
                      </a:r>
                      <a:r>
                        <a:rPr lang="ru-RU" sz="115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волонтерства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) в муниципальном образовании «Холм-Жирковский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96965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900,0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800,0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«Газификация населенных пунктов Холм-Жирковского района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дорожно-транспортного комплекса муниципального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13 300,0</a:t>
                      </a:r>
                      <a:endParaRPr lang="ru-RU" sz="1150" dirty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182547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ЭФФЕКТИВНОЕ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-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26 783,2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28 498,8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- 153,6</a:t>
                      </a:r>
                      <a:endParaRPr lang="ru-RU" sz="115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11115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6,7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Выноска 2 9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5940152" y="664173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2" name="Рисунок 11" descr="внесены измене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43549" y="1902188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0"/>
          <p:cNvSpPr/>
          <p:nvPr/>
        </p:nvSpPr>
        <p:spPr>
          <a:xfrm>
            <a:off x="-13737" y="-32790"/>
            <a:ext cx="6948264" cy="968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НЕПРОГРАММНЫЕ  НАПРАВЛЕНИЯ  РАСХОДОВ   В 2022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Главы муниципального образования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представительного органа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solidFill>
            <a:srgbClr val="0066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Контрольно-счетной комиссии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solidFill>
            <a:srgbClr val="6699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Резервный фонд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solidFill>
            <a:srgbClr val="99CC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Реализация иных мер из бюджетов других уровней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Куб 9"/>
          <p:cNvSpPr/>
          <p:nvPr/>
        </p:nvSpPr>
        <p:spPr>
          <a:xfrm>
            <a:off x="2286000" y="5398460"/>
            <a:ext cx="4140158" cy="864096"/>
          </a:xfrm>
          <a:prstGeom prst="cube">
            <a:avLst/>
          </a:prstGeom>
          <a:solidFill>
            <a:srgbClr val="CCFF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Реализация иных мер за счет местного бюджета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6986" y="1268760"/>
            <a:ext cx="146917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1 684,3 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2108730"/>
            <a:ext cx="144076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4 529,4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4052" y="2818641"/>
            <a:ext cx="1481191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1 110,1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7862" y="3702016"/>
            <a:ext cx="118843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600,0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0619" y="4585391"/>
            <a:ext cx="109817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777,5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4309" y="5470083"/>
            <a:ext cx="92397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37,2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934527" y="931227"/>
            <a:ext cx="1959193" cy="869195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7 961,0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20" name="Рисунок 19" descr="внесены измен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2108730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143270569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111852"/>
              </p:ext>
            </p:extLst>
          </p:nvPr>
        </p:nvGraphicFramePr>
        <p:xfrm>
          <a:off x="0" y="4527805"/>
          <a:ext cx="9144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2020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2024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814,9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(4,1%)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288,3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(3,4%)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7 961,0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2,</a:t>
                      </a:r>
                      <a:r>
                        <a:rPr lang="en-US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852,7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071,4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2,0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270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815,6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(96,9%)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322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105,4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(96,6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304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827,3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</a:t>
                      </a:r>
                      <a:r>
                        <a:rPr lang="en-US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241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127,3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(96,6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285 541,8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(96,0%)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2 800,0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(1,1%)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5 600,0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(1,9%)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282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630,5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393,7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312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788,3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249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780,0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297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159,2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Выноска 2 7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9" name="Рисунок 8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140968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57158" y="1442701"/>
            <a:ext cx="4788024" cy="1122203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количества субъектов малого предпринимательства в районе.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46459102"/>
              </p:ext>
            </p:extLst>
          </p:nvPr>
        </p:nvGraphicFramePr>
        <p:xfrm>
          <a:off x="0" y="2636912"/>
          <a:ext cx="37799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401" y="1442701"/>
            <a:ext cx="3377037" cy="1923226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60415578"/>
              </p:ext>
            </p:extLst>
          </p:nvPr>
        </p:nvGraphicFramePr>
        <p:xfrm>
          <a:off x="3072281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2021  2022   2023   2024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4619618" y="260685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805160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0737" y="836712"/>
            <a:ext cx="8856984" cy="576063"/>
          </a:xfrm>
        </p:spPr>
        <p:txBody>
          <a:bodyPr>
            <a:norm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функционирования органов местного самоуправления муниципального образования «Холм-Жирковский район» Смоленской области</a:t>
            </a:r>
          </a:p>
          <a:p>
            <a:endParaRPr lang="ru-RU" dirty="0"/>
          </a:p>
        </p:txBody>
      </p:sp>
      <p:pic>
        <p:nvPicPr>
          <p:cNvPr id="15" name="Рисунок 14" descr="внесены изменения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153222" y="1072580"/>
            <a:ext cx="907627" cy="589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22766789"/>
              </p:ext>
            </p:extLst>
          </p:nvPr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28801"/>
            <a:ext cx="2530661" cy="1440160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3203116" y="274174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68904095"/>
              </p:ext>
            </p:extLst>
          </p:nvPr>
        </p:nvGraphicFramePr>
        <p:xfrm>
          <a:off x="3647438" y="3573016"/>
          <a:ext cx="5389058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962572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7842" y="6631737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10"/>
          <p:cNvSpPr/>
          <p:nvPr/>
        </p:nvSpPr>
        <p:spPr>
          <a:xfrm>
            <a:off x="51284" y="13138"/>
            <a:ext cx="3872644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52536" y="23103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3529293"/>
              </p:ext>
            </p:extLst>
          </p:nvPr>
        </p:nvGraphicFramePr>
        <p:xfrm>
          <a:off x="98400" y="615752"/>
          <a:ext cx="8640960" cy="604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707904" y="1662939"/>
            <a:ext cx="5397518" cy="123155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0283281"/>
              </p:ext>
            </p:extLst>
          </p:nvPr>
        </p:nvGraphicFramePr>
        <p:xfrm>
          <a:off x="62898" y="2453788"/>
          <a:ext cx="399593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93404"/>
            <a:ext cx="2007915" cy="1800200"/>
          </a:xfrm>
          <a:prstGeom prst="rect">
            <a:avLst/>
          </a:prstGeom>
        </p:spPr>
      </p:pic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Выноска 2 19"/>
          <p:cNvSpPr/>
          <p:nvPr/>
        </p:nvSpPr>
        <p:spPr>
          <a:xfrm>
            <a:off x="718841" y="176607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776955999"/>
              </p:ext>
            </p:extLst>
          </p:nvPr>
        </p:nvGraphicFramePr>
        <p:xfrm>
          <a:off x="3048000" y="27958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3160241" y="3027276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2021  2022   2023   2024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0" y="77175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463" y="816801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Bookman Old Style" pitchFamily="18" charset="0"/>
            </a:endParaRPr>
          </a:p>
        </p:txBody>
      </p:sp>
      <p:pic>
        <p:nvPicPr>
          <p:cNvPr id="26" name="Рисунок 25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2222807"/>
            <a:ext cx="864096" cy="561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5956" y="800109"/>
            <a:ext cx="4932040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населения района,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100" dirty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.Увеличение количества граждан, проживающих на территории района,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3567618"/>
              </p:ext>
            </p:extLst>
          </p:nvPr>
        </p:nvGraphicFramePr>
        <p:xfrm>
          <a:off x="-41303" y="1997461"/>
          <a:ext cx="37434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80528" y="5733256"/>
            <a:ext cx="1493912" cy="102078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4165" y="1484784"/>
            <a:ext cx="1668019" cy="1421152"/>
          </a:xfrm>
          <a:prstGeom prst="rect">
            <a:avLst/>
          </a:prstGeom>
        </p:spPr>
      </p:pic>
      <p:sp>
        <p:nvSpPr>
          <p:cNvPr id="18" name="Выноска 2 17"/>
          <p:cNvSpPr/>
          <p:nvPr/>
        </p:nvSpPr>
        <p:spPr>
          <a:xfrm>
            <a:off x="683568" y="163742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86499283"/>
              </p:ext>
            </p:extLst>
          </p:nvPr>
        </p:nvGraphicFramePr>
        <p:xfrm>
          <a:off x="3563888" y="2348880"/>
          <a:ext cx="5580112" cy="459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1388" y="745729"/>
            <a:ext cx="4001060" cy="91440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Bookman Old Style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83768" y="2950108"/>
            <a:ext cx="1166754" cy="757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73942663"/>
              </p:ext>
            </p:extLst>
          </p:nvPr>
        </p:nvGraphicFramePr>
        <p:xfrm>
          <a:off x="108157" y="2249488"/>
          <a:ext cx="4572000" cy="449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56887" y="2105264"/>
            <a:ext cx="3240360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4895484"/>
            <a:ext cx="2626072" cy="196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499992" y="0"/>
            <a:ext cx="4644008" cy="69269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пунктов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Холм-Жирковского района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газификац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140968"/>
            <a:ext cx="2627784" cy="1865727"/>
          </a:xfrm>
          <a:prstGeom prst="rect">
            <a:avLst/>
          </a:prstGeom>
        </p:spPr>
      </p:pic>
      <p:pic>
        <p:nvPicPr>
          <p:cNvPr id="22" name="Рисунок 21" descr="газ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0"/>
            <a:ext cx="720080" cy="720080"/>
          </a:xfrm>
          <a:prstGeom prst="rect">
            <a:avLst/>
          </a:prstGeom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1388" y="708696"/>
            <a:ext cx="3964548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09328"/>
            <a:ext cx="3775804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Улучшение условий жизни  населения  Холм-Жирковского района Смоленской области.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994793" y="1022641"/>
            <a:ext cx="3964548" cy="94999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 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повышение уровня газификации населенных пунктов Холм-Жирковского района</a:t>
            </a:r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2986361" y="165342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895035"/>
              </p:ext>
            </p:extLst>
          </p:nvPr>
        </p:nvGraphicFramePr>
        <p:xfrm>
          <a:off x="-71209" y="2720843"/>
          <a:ext cx="45720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82353" y="328498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4" cstate="print"/>
          <a:srcRect l="9347" r="8399" b="7464"/>
          <a:stretch>
            <a:fillRect/>
          </a:stretch>
        </p:blipFill>
        <p:spPr>
          <a:xfrm>
            <a:off x="4932040" y="4005064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«Энергосбережение и повышение энергетической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эффективности  на территории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332656"/>
            <a:ext cx="731783" cy="620688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0" y="960477"/>
            <a:ext cx="6660232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18965" y="1867985"/>
            <a:ext cx="5289539" cy="14169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1.Экономия электрической энергии не 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2.Экономия тепловой энергии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3.Экономия природного газа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4.Экономия воды не менее 2% ежегодно.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40582"/>
            <a:ext cx="6588224" cy="67918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3" name="Выноска 2 22"/>
          <p:cNvSpPr/>
          <p:nvPr/>
        </p:nvSpPr>
        <p:spPr>
          <a:xfrm>
            <a:off x="1420664" y="190520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50327352"/>
              </p:ext>
            </p:extLst>
          </p:nvPr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4653136"/>
            <a:ext cx="1980725" cy="137975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7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211960" y="1956991"/>
            <a:ext cx="4896544" cy="12209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совершенных в районе.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2.Снижение количества дорожно-транспортных преступлений в районе.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51621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122519" y="19616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0012" y="3310748"/>
            <a:ext cx="3960440" cy="784830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07569977"/>
              </p:ext>
            </p:extLst>
          </p:nvPr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72000" y="4042519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116632"/>
            <a:ext cx="766806" cy="435322"/>
          </a:xfrm>
          <a:prstGeom prst="rect">
            <a:avLst/>
          </a:prstGeom>
        </p:spPr>
      </p:pic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4565739"/>
            <a:ext cx="3308160" cy="2585991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0" y="850052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267200" y="1804380"/>
            <a:ext cx="4660776" cy="212867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района.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5397" y="953344"/>
            <a:ext cx="6372563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" t="14262" r="70654" b="11289"/>
          <a:stretch/>
        </p:blipFill>
        <p:spPr>
          <a:xfrm>
            <a:off x="3664032" y="4797152"/>
            <a:ext cx="1621356" cy="191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Выноска 2 20"/>
          <p:cNvSpPr/>
          <p:nvPr/>
        </p:nvSpPr>
        <p:spPr>
          <a:xfrm>
            <a:off x="2845212" y="19033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3" y="2635562"/>
            <a:ext cx="4176464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0"/>
            <a:ext cx="792639" cy="713674"/>
          </a:xfrm>
          <a:prstGeom prst="rect">
            <a:avLst/>
          </a:prstGeom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092280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посевных площадей.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5473514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smtClean="0">
                <a:solidFill>
                  <a:srgbClr val="000099"/>
                </a:solidFill>
                <a:latin typeface="Bookman Old Style" pitchFamily="18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Bookman Old Style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58782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74" y="4913897"/>
            <a:ext cx="2979683" cy="1862302"/>
          </a:xfrm>
          <a:prstGeom prst="rect">
            <a:avLst/>
          </a:prstGeom>
        </p:spPr>
      </p:pic>
      <p:sp>
        <p:nvSpPr>
          <p:cNvPr id="25" name="Выноска 2 24"/>
          <p:cNvSpPr/>
          <p:nvPr/>
        </p:nvSpPr>
        <p:spPr>
          <a:xfrm>
            <a:off x="2842345" y="159393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481521" y="3010995"/>
            <a:ext cx="4541112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851009616"/>
              </p:ext>
            </p:extLst>
          </p:nvPr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88640"/>
            <a:ext cx="956411" cy="673074"/>
          </a:xfrm>
          <a:prstGeom prst="rect">
            <a:avLst/>
          </a:prstGeom>
        </p:spPr>
      </p:pic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3548" y="3861048"/>
            <a:ext cx="2592288" cy="2576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74017" y="1868756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 Снижение смертности населения.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dirty="0"/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932609" y="229378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39006969"/>
              </p:ext>
            </p:extLst>
          </p:nvPr>
        </p:nvGraphicFramePr>
        <p:xfrm>
          <a:off x="0" y="1835552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670637" y="2445983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9301" y="4839770"/>
            <a:ext cx="2880320" cy="179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4561" y="3125835"/>
            <a:ext cx="2610053" cy="171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«Обеспечение жильем молодых семей на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территории  муниципального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7" cstate="print"/>
          <a:srcRect l="15848" t="7924" r="12835" b="20759"/>
          <a:stretch>
            <a:fillRect/>
          </a:stretch>
        </p:blipFill>
        <p:spPr>
          <a:xfrm>
            <a:off x="3707904" y="0"/>
            <a:ext cx="648072" cy="648072"/>
          </a:xfrm>
          <a:prstGeom prst="rect">
            <a:avLst/>
          </a:prstGeom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4434561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112" y="941995"/>
            <a:ext cx="4184848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качества жизни молодых семей.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434561" y="1575730"/>
            <a:ext cx="4648616" cy="7562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молодых семей, улучивших жилищные условия.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7" name="Выноска 2 26"/>
          <p:cNvSpPr/>
          <p:nvPr/>
        </p:nvSpPr>
        <p:spPr>
          <a:xfrm>
            <a:off x="3202385" y="18277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62299264"/>
              </p:ext>
            </p:extLst>
          </p:nvPr>
        </p:nvGraphicFramePr>
        <p:xfrm>
          <a:off x="107504" y="2420888"/>
          <a:ext cx="4032448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9031" y="3508266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0"/>
            <a:ext cx="783314" cy="793985"/>
          </a:xfrm>
          <a:prstGeom prst="rect">
            <a:avLst/>
          </a:prstGeom>
        </p:spPr>
      </p:pic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20" y="4225751"/>
            <a:ext cx="3275856" cy="2456892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10"/>
          <p:cNvSpPr/>
          <p:nvPr/>
        </p:nvSpPr>
        <p:spPr>
          <a:xfrm>
            <a:off x="0" y="59308"/>
            <a:ext cx="7668344" cy="93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СОСТАВЛЕНИЕ  ПРОЕКТА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617385" y="2980403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ОБЛАСТИ НА 2022 ГОД И НА ПЛАНОВЫЙ ПЕРИОД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3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4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7842" y="6631737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00891980"/>
              </p:ext>
            </p:extLst>
          </p:nvPr>
        </p:nvGraphicFramePr>
        <p:xfrm>
          <a:off x="1780640" y="905817"/>
          <a:ext cx="7183848" cy="5619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" name="object 24"/>
          <p:cNvSpPr/>
          <p:nvPr/>
        </p:nvSpPr>
        <p:spPr>
          <a:xfrm>
            <a:off x="1979712" y="1484784"/>
            <a:ext cx="792088" cy="6480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/>
          <p:cNvSpPr/>
          <p:nvPr/>
        </p:nvSpPr>
        <p:spPr>
          <a:xfrm>
            <a:off x="1897713" y="5333165"/>
            <a:ext cx="792088" cy="6480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988527"/>
            <a:ext cx="1087224" cy="811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40" y="2525454"/>
            <a:ext cx="1155294" cy="9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074843584"/>
              </p:ext>
            </p:extLst>
          </p:nvPr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6145" y="3945105"/>
            <a:ext cx="4392488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«Построение и развитие  аппаратно- программного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комплекса «Безопасный город на территории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1259632" cy="707913"/>
          </a:xfrm>
          <a:prstGeom prst="rect">
            <a:avLst/>
          </a:prstGeom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0" y="1008866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1"/>
            <a:ext cx="6512877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495384" y="2174366"/>
            <a:ext cx="4648616" cy="168668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совершаемых на территории Холм-Жирковского района.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преступлений, раскрытых с применением средств АПК «Безопасный город».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57474"/>
            <a:ext cx="4257884" cy="2902933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6" name="Рисунок 15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4" y="1214347"/>
            <a:ext cx="1166754" cy="757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528223392"/>
              </p:ext>
            </p:extLst>
          </p:nvPr>
        </p:nvGraphicFramePr>
        <p:xfrm>
          <a:off x="107504" y="1772816"/>
          <a:ext cx="38164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16016" y="3328680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116632"/>
            <a:ext cx="1128664" cy="720080"/>
          </a:xfrm>
          <a:prstGeom prst="rect">
            <a:avLst/>
          </a:prstGeom>
        </p:spPr>
      </p:pic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8939" y="1972618"/>
            <a:ext cx="1768624" cy="1125488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7774868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76328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66946" y="3929506"/>
            <a:ext cx="4497219" cy="2388051"/>
            <a:chOff x="4814066" y="4281310"/>
            <a:chExt cx="3165660" cy="1547906"/>
          </a:xfrm>
          <a:gradFill>
            <a:gsLst>
              <a:gs pos="96000">
                <a:srgbClr val="0000FF"/>
              </a:gs>
              <a:gs pos="58000">
                <a:schemeClr val="bg2">
                  <a:lumMod val="47000"/>
                  <a:lumOff val="53000"/>
                  <a:alpha val="28000"/>
                </a:schemeClr>
              </a:gs>
              <a:gs pos="100000">
                <a:schemeClr val="bg2">
                  <a:shade val="35000"/>
                  <a:satMod val="155000"/>
                </a:schemeClr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7" name="Равнобедренный треугольник 6"/>
            <p:cNvSpPr/>
            <p:nvPr/>
          </p:nvSpPr>
          <p:spPr>
            <a:xfrm>
              <a:off x="4814066" y="464542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Фигура, имеющая форму буквы L 8"/>
            <p:cNvSpPr/>
            <p:nvPr/>
          </p:nvSpPr>
          <p:spPr>
            <a:xfrm rot="5400000">
              <a:off x="5443089" y="4379666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5309700" y="4776955"/>
              <a:ext cx="1200446" cy="1052261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содержанию объектов муниципального имущества»</a:t>
              </a: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6283647" y="428177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Фигура, имеющая форму буквы L 23"/>
            <p:cNvSpPr/>
            <p:nvPr/>
          </p:nvSpPr>
          <p:spPr>
            <a:xfrm rot="5400000">
              <a:off x="6912670" y="4016018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6779280" y="4413306"/>
              <a:ext cx="1200446" cy="1415910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межеванию земельных участков, независимой рыночной оценке объектов имущества»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7" name="Выноска 2 26"/>
          <p:cNvSpPr/>
          <p:nvPr/>
        </p:nvSpPr>
        <p:spPr>
          <a:xfrm>
            <a:off x="1145157" y="1897296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88758015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55922" y="33552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41142" cy="548680"/>
          </a:xfrm>
          <a:prstGeom prst="rect">
            <a:avLst/>
          </a:prstGeom>
        </p:spPr>
      </p:pic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2063268"/>
            <a:ext cx="1296338" cy="120397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0446" y="868338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966552"/>
            <a:ext cx="4942640" cy="2846824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893774" y="19590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44867352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08031" y="2831376"/>
            <a:ext cx="4176464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федерального, регионального и 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«Сохранение, охрана объектов культурного наследия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(памятников истории и культуры)расположенных на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территории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братско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9028" y="3683691"/>
            <a:ext cx="4300868" cy="308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смоленск 18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0"/>
            <a:ext cx="614210" cy="96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9024" y="1006228"/>
            <a:ext cx="846144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795446" y="1787031"/>
            <a:ext cx="5201634" cy="9218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объектов культурного наследия, по которым проведены ремонтные работы.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109265586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в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муниципальном образовании «Холм-            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0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2" name="Выноска 2 21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40089274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0944" y="297686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«Обращение с твердыми коммунальными отходами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188640"/>
            <a:ext cx="648072" cy="648072"/>
          </a:xfrm>
          <a:prstGeom prst="rect">
            <a:avLst/>
          </a:prstGeom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обустроенных площадок на территории МО «Холм-Жирковский район»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49" y="3696024"/>
            <a:ext cx="5180414" cy="2915562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0824683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1960" y="3284984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«Кадровая политика в здравоохранении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муниципального образования Холм-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вра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0"/>
            <a:ext cx="868412" cy="868412"/>
          </a:xfrm>
          <a:prstGeom prst="rect">
            <a:avLst/>
          </a:prstGeom>
        </p:spPr>
      </p:pic>
      <p:pic>
        <p:nvPicPr>
          <p:cNvPr id="16" name="Рисунок 15" descr="наша поликлинни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1396" y="3994405"/>
            <a:ext cx="2844018" cy="1894171"/>
          </a:xfrm>
          <a:prstGeom prst="rect">
            <a:avLst/>
          </a:prstGeom>
        </p:spPr>
      </p:pic>
      <p:pic>
        <p:nvPicPr>
          <p:cNvPr id="21" name="Рисунок 20" descr="врач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07068" y="4765135"/>
            <a:ext cx="2803457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163252" y="892056"/>
            <a:ext cx="8658018" cy="7564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1072481"/>
            <a:ext cx="847691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и обеспечение доступности медицинской помощи населению муниципального образования «Холм-Жирковский район» Смоленской области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3771383" y="1727660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1.Укомплектованность учреждений здравоохранения врачебным персоналом.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2.Укомплектованность </a:t>
            </a:r>
            <a:r>
              <a:rPr lang="ru-RU" sz="1400" dirty="0">
                <a:solidFill>
                  <a:srgbClr val="000099"/>
                </a:solidFill>
                <a:latin typeface="Bookman Old Style" panose="02050604050505020204" pitchFamily="18" charset="0"/>
              </a:rPr>
              <a:t>учреждений здравоохранения 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средним медицинским </a:t>
            </a:r>
            <a:r>
              <a:rPr lang="ru-RU" sz="1400" dirty="0">
                <a:solidFill>
                  <a:srgbClr val="000099"/>
                </a:solidFill>
                <a:latin typeface="Bookman Old Style" panose="02050604050505020204" pitchFamily="18" charset="0"/>
              </a:rPr>
              <a:t>персоналом.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943276553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5092" y="30514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«Укрепление  общественного  здоровья»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0"/>
            <a:ext cx="1066588" cy="1124744"/>
          </a:xfrm>
          <a:prstGeom prst="rect">
            <a:avLst/>
          </a:prstGeom>
        </p:spPr>
      </p:pic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63252" y="892056"/>
            <a:ext cx="8658018" cy="62221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1033133"/>
            <a:ext cx="840490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815408" y="1587585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17468" r="11401" b="4751"/>
          <a:stretch/>
        </p:blipFill>
        <p:spPr>
          <a:xfrm>
            <a:off x="4550252" y="3696943"/>
            <a:ext cx="4085736" cy="3023445"/>
          </a:xfrm>
          <a:prstGeom prst="rect">
            <a:avLst/>
          </a:prstGeom>
        </p:spPr>
      </p:pic>
      <p:sp>
        <p:nvSpPr>
          <p:cNvPr id="26" name="Выноска 2 25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63252" y="892056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922158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>
                <a:solidFill>
                  <a:srgbClr val="000099"/>
                </a:solidFill>
                <a:latin typeface="Bookman Old Style" pitchFamily="18" charset="0"/>
              </a:rPr>
              <a:t>сохранение и улучшение качества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существующей сети автомобильных дорог общего пользования местного значения муниципального образования «Холм-Жирковский район» Смоленской области.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226830360"/>
              </p:ext>
            </p:extLst>
          </p:nvPr>
        </p:nvGraphicFramePr>
        <p:xfrm>
          <a:off x="0" y="2132856"/>
          <a:ext cx="4427984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3968" y="2753544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Развитие дорожно-транспортного комплекса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муниципального образования «Холм-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72" y="-143647"/>
            <a:ext cx="1052736" cy="10527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93" y="3717032"/>
            <a:ext cx="4147661" cy="2592288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815408" y="1742714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протяженности отремонтированных дорог общего пользования местного значения.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581697" y="1801145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08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47564" y="280027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89899" y="5952182"/>
            <a:ext cx="1481324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3437" y="4081608"/>
            <a:ext cx="188266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5777" y="4108658"/>
            <a:ext cx="1522567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0126" y="6074232"/>
            <a:ext cx="171410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29327" y="2814617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075911" y="282408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334603" y="2810546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265" y="3097151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7968" y="2867565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693720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2857894" y="479177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7334603" y="4741252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62971" y="6062554"/>
            <a:ext cx="12596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17260" y="4155467"/>
            <a:ext cx="145348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63006" y="4104620"/>
            <a:ext cx="14089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3314" y="5022273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5879" y="2915521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78619" y="2989531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33304" y="450298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9422" y="5023822"/>
            <a:ext cx="1082278" cy="864096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3401464" y="664579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2" name="Блок-схема: узел 41"/>
          <p:cNvSpPr/>
          <p:nvPr/>
        </p:nvSpPr>
        <p:spPr>
          <a:xfrm>
            <a:off x="5089282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351003" y="2173915"/>
            <a:ext cx="8658018" cy="54446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5324" y="2130716"/>
            <a:ext cx="835292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2019-2022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годах  проводились мероприятия в рамках реализации 8 национальных проектов: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8407" y="6090681"/>
            <a:ext cx="12596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Экология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11" y="4915187"/>
            <a:ext cx="1175494" cy="1175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8504" y="88023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62936" y="1055043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936" y="5146739"/>
            <a:ext cx="1852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2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</a:t>
            </a:r>
          </a:p>
          <a:p>
            <a:pPr algn="ctr"/>
            <a:r>
              <a:rPr lang="en-US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8 </a:t>
            </a:r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784 человека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34" name="object 10"/>
          <p:cNvSpPr/>
          <p:nvPr/>
        </p:nvSpPr>
        <p:spPr>
          <a:xfrm>
            <a:off x="0" y="0"/>
            <a:ext cx="9468544" cy="10835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5" name="Рисунок 34" descr="флаг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76672"/>
            <a:ext cx="1043608" cy="758247"/>
          </a:xfrm>
          <a:prstGeom prst="rect">
            <a:avLst/>
          </a:prstGeom>
        </p:spPr>
      </p:pic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2407" y="1807237"/>
            <a:ext cx="4865657" cy="3790313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03941841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827" y="2072573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20243" y="0"/>
            <a:ext cx="64807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168623"/>
            <a:ext cx="604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9416" y="5375613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5181382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6" cstate="print"/>
          <a:srcRect l="9157" r="4933"/>
          <a:stretch/>
        </p:blipFill>
        <p:spPr>
          <a:xfrm>
            <a:off x="6804248" y="2249378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pattFill prst="pct90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район</a:t>
            </a:r>
            <a:endParaRPr lang="ru-RU" sz="3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pattFill prst="trellis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21632" y="-14935"/>
            <a:ext cx="3672408" cy="1124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83" y="157185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object 10"/>
          <p:cNvSpPr/>
          <p:nvPr/>
        </p:nvSpPr>
        <p:spPr>
          <a:xfrm>
            <a:off x="-108520" y="0"/>
            <a:ext cx="6768752" cy="880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873844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697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8 520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8 345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750,54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849,7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883,7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37 145,2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38 742,0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40 292,0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823,0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347,8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016,4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2 624,4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2 985,4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3 111,5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3 245,7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568,5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/>
          <p:cNvSpPr/>
          <p:nvPr/>
        </p:nvSpPr>
        <p:spPr>
          <a:xfrm>
            <a:off x="179512" y="-25089"/>
            <a:ext cx="9145016" cy="69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1176" y="79192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778360191"/>
              </p:ext>
            </p:extLst>
          </p:nvPr>
        </p:nvGraphicFramePr>
        <p:xfrm>
          <a:off x="0" y="491250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7230" y="1656970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881651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63624" y="3103200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30202</TotalTime>
  <Words>7311</Words>
  <Application>Microsoft Office PowerPoint</Application>
  <PresentationFormat>Экран (4:3)</PresentationFormat>
  <Paragraphs>1989</Paragraphs>
  <Slides>71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89" baseType="lpstr">
      <vt:lpstr>Arial Unicode MS</vt:lpstr>
      <vt:lpstr>Arial</vt:lpstr>
      <vt:lpstr>Arial Black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Century Schoolbook</vt:lpstr>
      <vt:lpstr>Sitka Small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3635</cp:revision>
  <cp:lastPrinted>2022-06-09T07:01:35Z</cp:lastPrinted>
  <dcterms:modified xsi:type="dcterms:W3CDTF">2022-06-10T11:32:31Z</dcterms:modified>
</cp:coreProperties>
</file>